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6D14-29B1-2ABE-2272-659E1875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1FE24-74A0-FD2B-0531-A1A25D5A6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9334-8522-BA1C-269B-49EA152B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B400-4F8A-9249-9875-E8289434362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0E25-76D5-41E7-F5EA-9C8E1F8C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946F-2559-5DA8-C989-1CF9CB7E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15A4-0E2A-0141-A2E5-0689ED937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EA44-0EB3-440B-EEF2-AD908B2F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77CE-82BE-6029-99EA-7B2F639D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DC23-EF92-03D9-B87E-59646894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B400-4F8A-9249-9875-E8289434362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2283-6D73-D276-C87D-6A29B192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AD23-082C-6A5C-1434-11959C37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15A4-0E2A-0141-A2E5-0689ED937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74458-ED01-61F9-CD5B-9FDE7326C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CFAF1-B408-A997-0A58-D937981C0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0992-0897-150D-A2A2-9E5D4C48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B400-4F8A-9249-9875-E8289434362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ECEE2-92F5-68AD-EFDF-7C779517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4BA2-74F6-0009-786D-8BBC207D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15A4-0E2A-0141-A2E5-0689ED937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3B03-A578-42EA-7CAE-99C94F56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CEB4C-43AA-23E2-EB90-0142EC63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4A94B-18F3-6FC8-1E2D-A4953129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B400-4F8A-9249-9875-E8289434362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1465-2423-67CB-7928-D2E27712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4280C-D936-6198-5C6A-53DFDA52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15A4-0E2A-0141-A2E5-0689ED937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7A44-590E-DD11-5FDB-0030BAEB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AB1C-1516-0CF2-480C-8F478171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DAFC-C511-CC34-13A6-160A03A5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B400-4F8A-9249-9875-E8289434362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61CA4-431E-F168-EA99-B7055E16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902F-63FA-2DE6-2AA7-6ED8A631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15A4-0E2A-0141-A2E5-0689ED937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279B-EB9F-F5A8-CB3F-57FD2A4C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94D5-688A-2B87-964A-0CA0A959D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EEF33-C546-A9F4-56E2-3683A1AD6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CB3D7-2186-D67B-0182-04A8A328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B400-4F8A-9249-9875-E8289434362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862A2-AF6F-67A9-571E-41B9BB40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E8D2E-FF8E-E757-AD02-DEF626D0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15A4-0E2A-0141-A2E5-0689ED937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0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709A-8AB9-8B37-4A88-A46A1089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26EC0-3DC3-C651-E19A-BBAD40F9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6BECC-4FCF-B4CE-ABE3-6EB65C099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D1655-2CB0-F80E-A244-DEECFCDAC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2CECE-1964-4391-2AC6-466B1529D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714C6-2112-7EA8-5E0B-8FE8EB51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B400-4F8A-9249-9875-E8289434362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72282-77FF-8911-6BFC-786791BE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2F972-5708-749A-8F59-BB2756DA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15A4-0E2A-0141-A2E5-0689ED937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2DB6-1444-30D3-DEA4-9C50D2B9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5BA4C-FA4B-4E35-7737-06A86B46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B400-4F8A-9249-9875-E8289434362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1B98A-CCC7-5FD3-4576-0BB5023B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5DCF6-EF02-D4F1-1431-21AFF30B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15A4-0E2A-0141-A2E5-0689ED937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E0549-F53B-6B0F-08F6-5A416609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B400-4F8A-9249-9875-E8289434362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1280B-7AAE-D46C-1960-FBF9CF47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6744F-97DC-8EFB-F9E2-A6F6549F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15A4-0E2A-0141-A2E5-0689ED937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4016-D4F4-1206-2348-037DCBE1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331A-78AB-D381-B28B-D7FC9567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AD5A4-013F-BBA8-1FBC-B89624FCC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1ECE2-9F5F-A758-9390-88E0B7C0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B400-4F8A-9249-9875-E8289434362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85D06-5630-7B44-424C-65686F0C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ACB59-E847-98D5-4AAE-67580193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15A4-0E2A-0141-A2E5-0689ED937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2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14DF-B583-ABAB-5069-D6B3B760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A3139-07D1-242F-2D82-6E46814B0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61C0-3E04-5F6B-8761-9A0B9A432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CB6AE-46D4-E93A-E70B-AAACBCDB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B400-4F8A-9249-9875-E8289434362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579FD-864F-2DF2-A640-D9D5A386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54FA6-A951-E3E8-4856-FFD669B8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15A4-0E2A-0141-A2E5-0689ED937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6A0B-693E-A9AE-1C27-04E24288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B8289-BFA1-3AC6-6F83-F649F755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D7EB-DFC3-703A-F77E-60F9B1AEB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3B400-4F8A-9249-9875-E8289434362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BB7F-D536-DCE0-4D64-7E50D2853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8F88-00CA-89A2-6F85-6F218462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15A4-0E2A-0141-A2E5-0689ED937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2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6D555-3D06-B36A-CF76-DD3FF5B6CF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0890" y="4114800"/>
            <a:ext cx="4890110" cy="2598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030EBC-7441-66E0-8D37-6E0D18A557F4}"/>
              </a:ext>
            </a:extLst>
          </p:cNvPr>
          <p:cNvSpPr txBox="1"/>
          <p:nvPr/>
        </p:nvSpPr>
        <p:spPr>
          <a:xfrm>
            <a:off x="457200" y="533400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F0"/>
                </a:solidFill>
              </a:rPr>
              <a:t>Calculating Tracking Error </a:t>
            </a:r>
          </a:p>
          <a:p>
            <a:pPr algn="ctr"/>
            <a:r>
              <a:rPr lang="en-US" sz="6000" b="1" dirty="0">
                <a:solidFill>
                  <a:srgbClr val="00B0F0"/>
                </a:solidFill>
              </a:rPr>
              <a:t>For Direct Indexing</a:t>
            </a:r>
          </a:p>
          <a:p>
            <a:pPr algn="ctr"/>
            <a:r>
              <a:rPr lang="en-US" sz="6000" b="1" dirty="0">
                <a:solidFill>
                  <a:srgbClr val="00B0F0"/>
                </a:solidFill>
              </a:rPr>
              <a:t>by Ilya Kipnis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32B2C-3D18-5915-297E-269134D557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4114800"/>
            <a:ext cx="4890110" cy="25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351E18-12CA-6622-7274-4B0388A023F8}"/>
              </a:ext>
            </a:extLst>
          </p:cNvPr>
          <p:cNvSpPr txBox="1"/>
          <p:nvPr/>
        </p:nvSpPr>
        <p:spPr>
          <a:xfrm>
            <a:off x="1295400" y="1600200"/>
            <a:ext cx="9753600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Notes:</a:t>
            </a:r>
          </a:p>
          <a:p>
            <a:endParaRPr lang="en-US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x'Sx</a:t>
            </a:r>
            <a:endParaRPr lang="en-US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x' = 1xn, </a:t>
            </a:r>
          </a:p>
          <a:p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 =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nxn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covariance matrix, </a:t>
            </a:r>
          </a:p>
          <a:p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 = nx1 = 1x1 ex-ante estimation of volatility</a:t>
            </a:r>
          </a:p>
          <a:p>
            <a:endParaRPr lang="en-US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(x-.002)'S(x-.002)</a:t>
            </a:r>
          </a:p>
          <a:p>
            <a:endParaRPr lang="en-US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rolling_standard_deviation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portfolio_returns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index_returns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21)</a:t>
            </a:r>
          </a:p>
        </p:txBody>
      </p:sp>
    </p:spTree>
    <p:extLst>
      <p:ext uri="{BB962C8B-B14F-4D97-AF65-F5344CB8AC3E}">
        <p14:creationId xmlns:p14="http://schemas.microsoft.com/office/powerpoint/2010/main" val="297324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</cp:revision>
  <dcterms:created xsi:type="dcterms:W3CDTF">2023-02-25T01:07:42Z</dcterms:created>
  <dcterms:modified xsi:type="dcterms:W3CDTF">2023-02-25T01:30:12Z</dcterms:modified>
</cp:coreProperties>
</file>