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ri Shlyakh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2-23T22:06:13.856" idx="1">
    <p:pos x="6000" y="0"/>
    <p:text>Add Data Imputation and short term prediction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e452440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e452440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11bbc5fd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11bbc5fd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576cc1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f576cc1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e452440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e452440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11bbc5fdc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11bbc5fdc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11bbc5fd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11bbc5fd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0b80333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0b80333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0b80333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0b80333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9151305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9151305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4412f1f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4412f1f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9151305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9151305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9151305a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9151305a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11bbc5fd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11bbc5fd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9151305a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9151305a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e452440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e452440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0b80333d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0b80333d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towardsai.net/rocket-fast-and-accurate-time-series-classification-f54923ad0ac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Dynamic_time_warping" TargetMode="External"/><Relationship Id="rId4" Type="http://schemas.openxmlformats.org/officeDocument/2006/relationships/hyperlink" Target="https://arxiv.org/abs/2104.0755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dataskeptic.com/episodes/timeseries" TargetMode="External"/><Relationship Id="rId7" Type="http://schemas.openxmlformats.org/officeDocument/2006/relationships/hyperlink" Target="https://towardsdatascience.com/multivariate-time-series-forecasting-with-transformers-384dc6ce989b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timeseriesclassification.com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en.wikipedia.org/wiki/Makridakis_Competitions" TargetMode="External"/><Relationship Id="rId10" Type="http://schemas.openxmlformats.org/officeDocument/2006/relationships/image" Target="../media/image25.jpeg"/><Relationship Id="rId4" Type="http://schemas.openxmlformats.org/officeDocument/2006/relationships/hyperlink" Target="https://www.sktime.net/en/latest/related_software.html" TargetMode="Externa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hyperlink" Target="https://towardsdatascience.com/interpretable-time-series-similarity-with-hidden-markov-models-88fdf7ee496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Dynamic_time_warping" TargetMode="External"/><Relationship Id="rId5" Type="http://schemas.openxmlformats.org/officeDocument/2006/relationships/hyperlink" Target="https://en.wikipedia.org/wiki/Fr%C3%A9chet_distance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sktime.net/en/latest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benfulcher/hctsa" TargetMode="External"/><Relationship Id="rId5" Type="http://schemas.openxmlformats.org/officeDocument/2006/relationships/hyperlink" Target="https://www.nixtla.io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unit8co.github.io/darts/" TargetMode="Externa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vMNiSeNUj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demy.com/user/kishan-manan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" TargetMode="External"/><Relationship Id="rId5" Type="http://schemas.openxmlformats.org/officeDocument/2006/relationships/hyperlink" Target="https://github.com/sktime/sktime" TargetMode="Externa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23600" y="681100"/>
            <a:ext cx="6704100" cy="27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Time Series </a:t>
            </a:r>
            <a:endParaRPr sz="4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with Machine Learning: </a:t>
            </a:r>
            <a:br>
              <a:rPr lang="en" sz="4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Problems and Frameworks</a:t>
            </a:r>
            <a:endParaRPr sz="4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by Yuri Shlyakhter</a:t>
            </a:r>
            <a:endParaRPr sz="4200"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6925" y="193200"/>
            <a:ext cx="1690325" cy="10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75" y="3575271"/>
            <a:ext cx="1580400" cy="14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71" y="81325"/>
            <a:ext cx="1730375" cy="12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8825" y="4024150"/>
            <a:ext cx="2080400" cy="10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0" y="195850"/>
            <a:ext cx="40962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Time Series Classification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700" y="1109525"/>
            <a:ext cx="4451799" cy="22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5994800" y="79700"/>
            <a:ext cx="37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sktime presentations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374" y="1267825"/>
            <a:ext cx="4139101" cy="199693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003900" y="3405375"/>
            <a:ext cx="23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 Classification problem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5308575" y="3405375"/>
            <a:ext cx="353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convert image classification problem to sequence (Time Series) classification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124200" y="121200"/>
            <a:ext cx="565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Approaches to TS Classification problem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226475" y="877050"/>
            <a:ext cx="8520600" cy="19716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time, change to problem solvable by sklearn: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 each time update as a separate feature. "tabularize" in sktime terms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feature generator to time series (tsfresh, domain specific feature generators)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time component, switch to point distribution problem (works for multivariate TS). Example - 6 dimensional trajectory with position and velocity data.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226475" y="3231175"/>
            <a:ext cx="8520600" cy="12144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Time Series classifiers. There are many classifiers: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Rocket -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https://pub.towardsai.net/rocket-fast-and-accurate-time-series-classification-f54923ad0ac9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HC2 -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https://arxiv.org/abs/2104.07551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DTW -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https://en.wikipedia.org/wiki/Dynamic_time_warping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129150" y="151350"/>
            <a:ext cx="75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b="1">
                <a:latin typeface="Calibri"/>
                <a:ea typeface="Calibri"/>
                <a:cs typeface="Calibri"/>
                <a:sym typeface="Calibri"/>
              </a:rPr>
              <a:t>Motion classification as a case of TS Classification</a:t>
            </a:r>
            <a:endParaRPr sz="25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11700" y="953250"/>
            <a:ext cx="7903500" cy="35556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 Series data generated by observing moving objects or part of objects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Gait classification, missile vs drone vs air balloon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Change in the next data point determines by laws of physics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(cannot turn or accelerate randomly)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easier to forecast and easier to generate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Traditionally not using TS methods for motion data,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could be a good way of building more generalizable solution.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229625" y="231625"/>
            <a:ext cx="242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b="1"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sz="25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79525" y="1152475"/>
            <a:ext cx="9014700" cy="238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Data Skeptic Time Series Season 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https://dataskeptic.com/episodes/timeseries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SKTime Related Products 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https://www.sktime.net/en/latest/related_software.html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M3/M4/M5 Forecasting competition 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https://en.wikipedia.org/wiki/Makridakis_Competitions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TS Classification Repository 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http://timeseriesclassification.com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TS Forecasting with Transformers 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https://towardsdatascience.com/multivariate-time-series-forecasting-with-transformers-384dc6ce989b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6025" y="515950"/>
            <a:ext cx="1015800" cy="10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9800" y="1666429"/>
            <a:ext cx="1288052" cy="3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9804" y="2145100"/>
            <a:ext cx="1201700" cy="6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875" y="3946675"/>
            <a:ext cx="2799155" cy="6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050" y="3668375"/>
            <a:ext cx="2349647" cy="13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765275" y="336175"/>
            <a:ext cx="241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1164400" y="989200"/>
            <a:ext cx="6923400" cy="301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Useful to work with the framework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.. implements range of methods that can be tried,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.. includes many recent SOTA papers,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.. makes one think of the constraints of the problem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lot of methods available within Frameworks and outside,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still need to learn which methods applicable to each domain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Transformers are coming to Time Series domain as well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635925" y="2285400"/>
            <a:ext cx="20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Backup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6743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Collection of things to cover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014525"/>
            <a:ext cx="8520600" cy="326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How to approach TS Regression or TS classification problem - this is a problem of Regression and classification where some Xs are TS and Y is not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Time Series methods (Many implemented in frameworks like Time Intervals)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Remove time component by one of two methods (borrowing from SKTime)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Treat each update as independent column. They call it "Tabularize" - go from the whole time series being in the column (Panel Data) to each update in its own column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Create features - TSFresh (ave, std, min/max, lags, fourie, etc), hctsa, create averages and lagged features or do other transformations from knowing of the physics of the problem (Growing Degree Days for agricultural yield models, max turn rate for kinematics)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You can do 2 and still keep time component - as average or lagging features or split time series into Intervals or Serments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You can remove time component by just keeping point distribution - works for multivariate time series like weather or trajectory - two examples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09875" y="137875"/>
            <a:ext cx="233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TS Distances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4750" y="409050"/>
            <a:ext cx="2261875" cy="14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450" y="1994125"/>
            <a:ext cx="1327175" cy="10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94750" y="965925"/>
            <a:ext cx="3690000" cy="3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Frechet Distance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https://en.wikipedia.org/wiki/Fr%C3%A9chet_distance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Time Warping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https://en.wikipedia.org/wiki/Dynamic_time_warping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between HMM models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(Hidden Markov Models)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https://towardsdatascience.com/interpretable-time-series-similarity-with-hidden-markov-models-88fdf7ee4962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125" y="3389725"/>
            <a:ext cx="1688325" cy="12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698775" y="3614875"/>
            <a:ext cx="2024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Yuri Shlyakhter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07975" y="1041125"/>
            <a:ext cx="5921100" cy="3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Scientist and AI Practitioner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Former Physicist and former defense software &amp; systems engineer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Recently has been working with Climate and Agricultural data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Yield Predictions - time series (TS) regression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Predicting stable features - TS forecasting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Land Suitability and Similarity - TS similarity and distance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Crop Masking and Field Boundary delineation - TS classification with spatial component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Investigated learning Ag time features - TS annotation and curve fitting/smoothing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working on motion classification - TS classification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Looking for more work - also worked on NLP, optimizations, demand prediction, satellite data, building models with climate change projections</a:t>
            </a:r>
            <a:endParaRPr sz="14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75" y="1071410"/>
            <a:ext cx="2543500" cy="25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74275" y="196750"/>
            <a:ext cx="31794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00" y="1371525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0275" y="904375"/>
            <a:ext cx="4893323" cy="38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35125" y="127175"/>
            <a:ext cx="25881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Just Arrived Here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/>
          <p:nvPr/>
        </p:nvSpPr>
        <p:spPr>
          <a:xfrm rot="-2139769">
            <a:off x="7305171" y="2372985"/>
            <a:ext cx="974076" cy="39753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42175" y="158950"/>
            <a:ext cx="284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Why this talk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237550" y="774550"/>
            <a:ext cx="7974000" cy="3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me TS Forecasting is the least interesting task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it gets most attention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could get lucky and predict stock prices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Switching to time series classification/clustering tasks,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need to pick fast, deployable and performant methods and frameworks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Recently a lot of frameworks were developed to </a:t>
            </a: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combine traditional </a:t>
            </a:r>
            <a:b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and deep learning methods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provide sklearn-like interfaces and pipelines,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want to compare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Want to understand when to use and when not to use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1-dim CNN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Transformer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-based methods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774" y="4147762"/>
            <a:ext cx="1635000" cy="8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7719" y="4000250"/>
            <a:ext cx="1308575" cy="10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7227" y="4000244"/>
            <a:ext cx="1171617" cy="10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3346" y="3361143"/>
            <a:ext cx="1171625" cy="1655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42950" y="134900"/>
            <a:ext cx="63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b="1">
                <a:latin typeface="Calibri"/>
                <a:ea typeface="Calibri"/>
                <a:cs typeface="Calibri"/>
                <a:sym typeface="Calibri"/>
              </a:rPr>
              <a:t>TS Problems - worth defining them explicitly</a:t>
            </a:r>
            <a:endParaRPr sz="25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34625" y="996725"/>
            <a:ext cx="6389400" cy="27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Forecasting (Given X (t_0 to t) predict t+1, t+2, etc)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Single and Multi variables, with or without exogenous variables)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Imputation - can be a simple preprocessing step or a goal of forecasting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Annotation (find max, min, pattern)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May require smoothing (smoothing less ambiguous word than filtering)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TS Regression - like forecasting but target is a single variable, not a time series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TS Classification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- classifying time series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TS Clustering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Calculate Distance (or similarity measure) between time series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Anomaly detection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TS Similarity/Distances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875" y="281200"/>
            <a:ext cx="2215175" cy="165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7001" y="1940450"/>
            <a:ext cx="1750925" cy="1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4701" y="3791610"/>
            <a:ext cx="1986150" cy="13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200" y="3904575"/>
            <a:ext cx="2875850" cy="8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3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Time Series ML Task Peculiarities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23900" cy="2727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Specific Time Series </a:t>
            </a: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data from different domain is very different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methods were developed separately for each field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TS tasks can be solved by </a:t>
            </a: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normal ML methods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Need time aware train/test split and avoid other data leakage pitfalls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TS specific methods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Traditional (in many fields) and recent ML and DL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Usually implemented in papers, no common library/package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Hence looking at the frameworks that implement or interface with SOTA methods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TS methods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can be used on more than one task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39325" y="141300"/>
            <a:ext cx="24546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Frameworks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2099850" y="992850"/>
            <a:ext cx="6917700" cy="3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sktime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ttp://www.sktime.net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strong classification methods, pipeline with sklearn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DARTS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https://unit8co.github.io/darts/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mostly forecasting, a lot of new Deep Learning Methods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Nixtla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https://www.nixtla.io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for large throughput. range of implementation, their own methods (like N-HiTS based on N-Beats)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HCTSA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https://github.com/benfulcher/hctsa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in Matlab (10,000 feature generation methods, started from EKG data)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175" y="3814724"/>
            <a:ext cx="1518125" cy="6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320" y="2879423"/>
            <a:ext cx="1819050" cy="3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59" y="1987699"/>
            <a:ext cx="1870577" cy="4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700" y="1149211"/>
            <a:ext cx="1870575" cy="446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63950" y="141325"/>
            <a:ext cx="320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b="1">
                <a:latin typeface="Calibri"/>
                <a:ea typeface="Calibri"/>
                <a:cs typeface="Calibri"/>
                <a:sym typeface="Calibri"/>
              </a:rPr>
              <a:t>Not Frameworks</a:t>
            </a:r>
            <a:endParaRPr sz="25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425900" y="901125"/>
            <a:ext cx="7515900" cy="368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and other ML methods for time series problems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follow techniques to apply ML methods to time series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If not too many time updates, can treat each </a:t>
            </a:r>
            <a:r>
              <a:rPr lang="en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feature_at_time_i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as a separate feature 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(works for weeks in the agricultural growing season, 20-some weeks for seasonal crops)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Methods described for forecasting, can be applied to other problems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Feature Engineering for Time Series Forecasting - by Kishan Manani 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.. 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https://www.youtube.com/watch?v=2vMNiSeNUjI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.. 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https://www.udemy.com/user/kishan-manani/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Most of those techniques are incorporated into the framework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Remove time component at all - worked for multivariate time series with correlated behavior (weather and soil moisture data)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New methods which are not in the frameworks yet 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(Transformers, ViT for TS, 1D CNN for feature extractions)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252050" y="206425"/>
            <a:ext cx="150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SKTime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6550" y="332936"/>
            <a:ext cx="1870575" cy="44618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647375" y="1152875"/>
            <a:ext cx="5870700" cy="2555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Framework compatible with </a:t>
            </a:r>
            <a:r>
              <a:rPr lang="en" b="1">
                <a:solidFill>
                  <a:srgbClr val="FF0000"/>
                </a:solidFill>
              </a:rPr>
              <a:t>sklearn </a:t>
            </a:r>
            <a:br>
              <a:rPr lang="en" b="1">
                <a:solidFill>
                  <a:srgbClr val="FF0000"/>
                </a:solidFill>
              </a:rPr>
            </a:br>
            <a:r>
              <a:rPr lang="en">
                <a:solidFill>
                  <a:schemeClr val="dk1"/>
                </a:solidFill>
              </a:rPr>
              <a:t>.. F</a:t>
            </a:r>
            <a:r>
              <a:rPr lang="en"/>
              <a:t>it/predict interfaces, features are time series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.. </a:t>
            </a:r>
            <a:r>
              <a:rPr lang="en"/>
              <a:t>Can use </a:t>
            </a:r>
            <a:r>
              <a:rPr lang="en" b="1">
                <a:solidFill>
                  <a:srgbClr val="FF0000"/>
                </a:solidFill>
              </a:rPr>
              <a:t>sklearn</a:t>
            </a:r>
            <a:r>
              <a:rPr lang="en"/>
              <a:t> when TS specific estimators not used</a:t>
            </a:r>
            <a:br>
              <a:rPr lang="en"/>
            </a:br>
            <a:r>
              <a:rPr lang="en"/>
              <a:t>.. Uses </a:t>
            </a:r>
            <a:r>
              <a:rPr lang="en" b="1">
                <a:solidFill>
                  <a:srgbClr val="FF0000"/>
                </a:solidFill>
              </a:rPr>
              <a:t>sklearn</a:t>
            </a:r>
            <a:r>
              <a:rPr lang="en"/>
              <a:t> pipeline (can train estimators togher)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Good balance of functionality, </a:t>
            </a:r>
            <a:br>
              <a:rPr lang="en"/>
            </a:br>
            <a:r>
              <a:rPr lang="en"/>
              <a:t>.. super strong on time classification "classical" and DL, </a:t>
            </a:r>
            <a:br>
              <a:rPr lang="en"/>
            </a:br>
            <a:r>
              <a:rPr lang="en"/>
              <a:t>.. support forecasting and regression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Added (or will be adding):</a:t>
            </a:r>
            <a:br>
              <a:rPr lang="en"/>
            </a:br>
            <a:r>
              <a:rPr lang="en"/>
              <a:t>.. Anomaly Detection, </a:t>
            </a:r>
            <a:br>
              <a:rPr lang="en"/>
            </a:br>
            <a:r>
              <a:rPr lang="en"/>
              <a:t>.. Clustering, </a:t>
            </a:r>
            <a:br>
              <a:rPr lang="en"/>
            </a:br>
            <a:r>
              <a:rPr lang="en"/>
              <a:t>.. latest algorithms implementations or integrations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2825" y="1815550"/>
            <a:ext cx="1784300" cy="9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6946925" y="779125"/>
            <a:ext cx="215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https://github.com/sktime/sktime</a:t>
            </a:r>
            <a:endParaRPr sz="1000"/>
          </a:p>
        </p:txBody>
      </p:sp>
      <p:sp>
        <p:nvSpPr>
          <p:cNvPr id="126" name="Google Shape;126;p21"/>
          <p:cNvSpPr txBox="1"/>
          <p:nvPr/>
        </p:nvSpPr>
        <p:spPr>
          <a:xfrm>
            <a:off x="6946925" y="2915125"/>
            <a:ext cx="215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https://scikit-learn.org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Microsoft Macintosh PowerPoint</Application>
  <PresentationFormat>On-screen Show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Simple Light</vt:lpstr>
      <vt:lpstr>Time Series  with Machine Learning:  Problems and Frameworks by Yuri Shlyakhter</vt:lpstr>
      <vt:lpstr>Yuri Shlyakhter</vt:lpstr>
      <vt:lpstr>Just Arrived Here</vt:lpstr>
      <vt:lpstr>Why this talk</vt:lpstr>
      <vt:lpstr>TS Problems - worth defining them explicitly</vt:lpstr>
      <vt:lpstr>Time Series ML Task Peculiarities</vt:lpstr>
      <vt:lpstr>Frameworks</vt:lpstr>
      <vt:lpstr>Not Frameworks</vt:lpstr>
      <vt:lpstr>SKTime</vt:lpstr>
      <vt:lpstr>Time Series Classification</vt:lpstr>
      <vt:lpstr>Approaches to TS Classification problem</vt:lpstr>
      <vt:lpstr>Motion classification as a case of TS Classification</vt:lpstr>
      <vt:lpstr>Resources</vt:lpstr>
      <vt:lpstr>Conclusion</vt:lpstr>
      <vt:lpstr>Backup</vt:lpstr>
      <vt:lpstr>Collection of things to cover</vt:lpstr>
      <vt:lpstr>TS Distances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 with Machine Learning:  Problems and Frameworks by Yuri Shlyakhter</dc:title>
  <cp:lastModifiedBy>Lev Selector</cp:lastModifiedBy>
  <cp:revision>1</cp:revision>
  <dcterms:modified xsi:type="dcterms:W3CDTF">2023-02-25T01:31:06Z</dcterms:modified>
</cp:coreProperties>
</file>