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Be Vietnam Pro" pitchFamily="2" charset="77"/>
      <p:regular r:id="rId26"/>
      <p:bold r:id="rId27"/>
      <p:italic r:id="rId28"/>
      <p:boldItalic r:id="rId29"/>
    </p:embeddedFont>
    <p:embeddedFont>
      <p:font typeface="Be Vietnam Pro Medium" pitchFamily="2" charset="77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Lato" panose="020F0502020204030203" pitchFamily="34" charset="77"/>
      <p:regular r:id="rId38"/>
      <p:bold r:id="rId39"/>
      <p:italic r:id="rId40"/>
      <p:boldItalic r:id="rId41"/>
    </p:embeddedFont>
    <p:embeddedFont>
      <p:font typeface="Oxanium" pitchFamily="2" charset="77"/>
      <p:regular r:id="rId42"/>
      <p:bold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  <p:embeddedFont>
      <p:font typeface="Roboto Mono" pitchFamily="49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font" Target="fonts/font2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font" Target="fonts/font2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1fd06b7094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1fd06b7094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1fd7846b3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1fd7846b3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d18fbad7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d18fbad7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23387395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23387395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d18fbad7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d18fbad7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21de16aa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21de16aa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1fe14a54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1fe14a54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1fd06b7094_0_1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21fd06b7094_0_1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0f29d0c6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0f29d0c6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0e8585383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0e8585383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1fd06b7094_0_1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1fd06b7094_0_1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0e8585383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0e8585383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0e8585383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0e8585383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0f29d0c6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0f29d0c6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0f29d0c6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0f29d0c6c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1fd06b7094_0_1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1fd06b7094_0_1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0e8585383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0e8585383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0e8585383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0e8585383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0f29d0c6c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0f29d0c6c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0e8585383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0e8585383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0f29d0c6c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0f29d0c6c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0e8585383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0e8585383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0f29d0c6c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0f29d0c6c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33.png"/><Relationship Id="rId9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24.png"/><Relationship Id="rId9" Type="http://schemas.openxmlformats.org/officeDocument/2006/relationships/image" Target="../media/image3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6.png"/><Relationship Id="rId5" Type="http://schemas.openxmlformats.org/officeDocument/2006/relationships/image" Target="../media/image25.png"/><Relationship Id="rId10" Type="http://schemas.openxmlformats.org/officeDocument/2006/relationships/image" Target="../media/image38.png"/><Relationship Id="rId4" Type="http://schemas.openxmlformats.org/officeDocument/2006/relationships/image" Target="../media/image2.png"/><Relationship Id="rId9" Type="http://schemas.openxmlformats.org/officeDocument/2006/relationships/image" Target="../media/image2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2.png"/><Relationship Id="rId11" Type="http://schemas.openxmlformats.org/officeDocument/2006/relationships/image" Target="../media/image9.png"/><Relationship Id="rId5" Type="http://schemas.openxmlformats.org/officeDocument/2006/relationships/image" Target="../media/image26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39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33.png"/><Relationship Id="rId9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40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4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image" Target="../media/image39.pn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11" Type="http://schemas.openxmlformats.org/officeDocument/2006/relationships/image" Target="../media/image39.png"/><Relationship Id="rId5" Type="http://schemas.openxmlformats.org/officeDocument/2006/relationships/image" Target="../media/image41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image" Target="../media/image39.pn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3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image" Target="../media/image24.png"/><Relationship Id="rId9" Type="http://schemas.openxmlformats.org/officeDocument/2006/relationships/image" Target="../media/image32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1.png"/><Relationship Id="rId7" Type="http://schemas.openxmlformats.org/officeDocument/2006/relationships/image" Target="../media/image26.png"/><Relationship Id="rId12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image" Target="../media/image25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24.png"/><Relationship Id="rId9" Type="http://schemas.openxmlformats.org/officeDocument/2006/relationships/image" Target="../media/image37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image" Target="../media/image31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24.png"/><Relationship Id="rId9" Type="http://schemas.openxmlformats.org/officeDocument/2006/relationships/image" Target="../media/image37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3.png"/><Relationship Id="rId7" Type="http://schemas.openxmlformats.org/officeDocument/2006/relationships/image" Target="../media/image3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44.png"/><Relationship Id="rId9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6.png"/><Relationship Id="rId9" Type="http://schemas.openxmlformats.org/officeDocument/2006/relationships/image" Target="../media/image27.png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2.png"/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43.png"/><Relationship Id="rId12" Type="http://schemas.openxmlformats.org/officeDocument/2006/relationships/image" Target="../media/image2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image" Target="../media/image46.png"/><Relationship Id="rId5" Type="http://schemas.openxmlformats.org/officeDocument/2006/relationships/hyperlink" Target="http://bit.ly/2TtBDfr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45.png"/><Relationship Id="rId4" Type="http://schemas.openxmlformats.org/officeDocument/2006/relationships/hyperlink" Target="http://bit.ly/2TyoMsr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3.png"/><Relationship Id="rId7" Type="http://schemas.openxmlformats.org/officeDocument/2006/relationships/image" Target="../media/image3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44.png"/><Relationship Id="rId9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33.png"/><Relationship Id="rId9" Type="http://schemas.openxmlformats.org/officeDocument/2006/relationships/image" Target="../media/image47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12" Type="http://schemas.openxmlformats.org/officeDocument/2006/relationships/image" Target="../media/image2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1.png"/><Relationship Id="rId7" Type="http://schemas.openxmlformats.org/officeDocument/2006/relationships/image" Target="../media/image9.png"/><Relationship Id="rId12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3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6.png"/><Relationship Id="rId9" Type="http://schemas.openxmlformats.org/officeDocument/2006/relationships/image" Target="../media/image27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0" y="627175"/>
            <a:ext cx="9144000" cy="38802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90650" y="1092975"/>
            <a:ext cx="6962700" cy="22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090650" y="3386625"/>
            <a:ext cx="6962700" cy="409500"/>
          </a:xfrm>
          <a:prstGeom prst="rect">
            <a:avLst/>
          </a:prstGeom>
          <a:solidFill>
            <a:srgbClr val="FFFFFF">
              <a:alpha val="4676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>
            <a:off x="241950" y="251825"/>
            <a:ext cx="422375" cy="3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>
            <a:off x="1156350" y="251825"/>
            <a:ext cx="422375" cy="30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2"/>
          <p:cNvGrpSpPr/>
          <p:nvPr/>
        </p:nvGrpSpPr>
        <p:grpSpPr>
          <a:xfrm>
            <a:off x="7126175" y="4418350"/>
            <a:ext cx="1844050" cy="537349"/>
            <a:chOff x="7126175" y="4418350"/>
            <a:chExt cx="1844050" cy="537349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8053350" y="4418350"/>
              <a:ext cx="916876" cy="537349"/>
              <a:chOff x="7969150" y="4407950"/>
              <a:chExt cx="916876" cy="537349"/>
            </a:xfrm>
          </p:grpSpPr>
          <p:pic>
            <p:nvPicPr>
              <p:cNvPr id="17" name="Google Shape;17;p2"/>
              <p:cNvPicPr preferRelativeResize="0"/>
              <p:nvPr/>
            </p:nvPicPr>
            <p:blipFill rotWithShape="1">
              <a:blip r:embed="rId4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>
                <a:off x="7969150" y="4471875"/>
                <a:ext cx="563576" cy="409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 rotWithShape="1">
              <a:blip r:embed="rId5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" name="Google Shape;19;p2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26175" y="4608500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" name="Google Shape;20;p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>
            <a:off x="664325" y="4608500"/>
            <a:ext cx="563576" cy="40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786608">
            <a:off x="2441721" y="4566169"/>
            <a:ext cx="232359" cy="37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786593">
            <a:off x="6917526" y="19164"/>
            <a:ext cx="481266" cy="785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805" y="290000"/>
            <a:ext cx="626200" cy="10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2725" y="2955500"/>
            <a:ext cx="422375" cy="145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8900" y="627173"/>
            <a:ext cx="507600" cy="174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>
            <a:off x="8428900" y="3123125"/>
            <a:ext cx="626200" cy="4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1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1"/>
          <p:cNvSpPr/>
          <p:nvPr/>
        </p:nvSpPr>
        <p:spPr>
          <a:xfrm>
            <a:off x="0" y="627175"/>
            <a:ext cx="9144000" cy="38802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8547851" y="251825"/>
            <a:ext cx="422375" cy="3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7561899" y="48700"/>
            <a:ext cx="563576" cy="30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11"/>
          <p:cNvGrpSpPr/>
          <p:nvPr/>
        </p:nvGrpSpPr>
        <p:grpSpPr>
          <a:xfrm flipH="1">
            <a:off x="241950" y="4418350"/>
            <a:ext cx="1844050" cy="537349"/>
            <a:chOff x="7126175" y="4418350"/>
            <a:chExt cx="1844050" cy="537349"/>
          </a:xfrm>
        </p:grpSpPr>
        <p:grpSp>
          <p:nvGrpSpPr>
            <p:cNvPr id="178" name="Google Shape;178;p11"/>
            <p:cNvGrpSpPr/>
            <p:nvPr/>
          </p:nvGrpSpPr>
          <p:grpSpPr>
            <a:xfrm>
              <a:off x="8053350" y="4418350"/>
              <a:ext cx="916876" cy="537349"/>
              <a:chOff x="7969150" y="4407950"/>
              <a:chExt cx="916876" cy="537349"/>
            </a:xfrm>
          </p:grpSpPr>
          <p:pic>
            <p:nvPicPr>
              <p:cNvPr id="179" name="Google Shape;179;p11"/>
              <p:cNvPicPr preferRelativeResize="0"/>
              <p:nvPr/>
            </p:nvPicPr>
            <p:blipFill rotWithShape="1">
              <a:blip r:embed="rId5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>
                <a:off x="7969150" y="4471875"/>
                <a:ext cx="563576" cy="409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11"/>
              <p:cNvPicPr preferRelativeResize="0"/>
              <p:nvPr/>
            </p:nvPicPr>
            <p:blipFill rotWithShape="1">
              <a:blip r:embed="rId6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1" name="Google Shape;181;p11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26175" y="4608500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2" name="Google Shape;182;p1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7984275" y="4608500"/>
            <a:ext cx="563576" cy="40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1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786608" flipH="1">
            <a:off x="6538095" y="4566169"/>
            <a:ext cx="232359" cy="37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1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805" y="290000"/>
            <a:ext cx="626200" cy="10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1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2725" y="2955500"/>
            <a:ext cx="422375" cy="145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1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8900" y="627173"/>
            <a:ext cx="507600" cy="174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1226550" y="1643375"/>
            <a:ext cx="6690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subTitle" idx="1"/>
          </p:nvPr>
        </p:nvSpPr>
        <p:spPr>
          <a:xfrm>
            <a:off x="1226550" y="3078325"/>
            <a:ext cx="66909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3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/>
          <p:nvPr/>
        </p:nvSpPr>
        <p:spPr>
          <a:xfrm>
            <a:off x="0" y="535000"/>
            <a:ext cx="9144000" cy="40734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hasCustomPrompt="1"/>
          </p:nvPr>
        </p:nvSpPr>
        <p:spPr>
          <a:xfrm>
            <a:off x="1249325" y="1893025"/>
            <a:ext cx="12753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"/>
          </p:nvPr>
        </p:nvSpPr>
        <p:spPr>
          <a:xfrm>
            <a:off x="718775" y="2889623"/>
            <a:ext cx="2336400" cy="55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2" hasCustomPrompt="1"/>
          </p:nvPr>
        </p:nvSpPr>
        <p:spPr>
          <a:xfrm>
            <a:off x="3935575" y="1893025"/>
            <a:ext cx="12753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3"/>
          </p:nvPr>
        </p:nvSpPr>
        <p:spPr>
          <a:xfrm>
            <a:off x="3405025" y="2889623"/>
            <a:ext cx="2336400" cy="55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4" hasCustomPrompt="1"/>
          </p:nvPr>
        </p:nvSpPr>
        <p:spPr>
          <a:xfrm>
            <a:off x="6621825" y="1893025"/>
            <a:ext cx="12753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5"/>
          </p:nvPr>
        </p:nvSpPr>
        <p:spPr>
          <a:xfrm>
            <a:off x="6091275" y="2889623"/>
            <a:ext cx="2336400" cy="55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6"/>
          </p:nvPr>
        </p:nvSpPr>
        <p:spPr>
          <a:xfrm>
            <a:off x="718775" y="2584775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7"/>
          </p:nvPr>
        </p:nvSpPr>
        <p:spPr>
          <a:xfrm>
            <a:off x="3405025" y="2584775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8"/>
          </p:nvPr>
        </p:nvSpPr>
        <p:spPr>
          <a:xfrm>
            <a:off x="6091275" y="2584775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9"/>
          </p:nvPr>
        </p:nvSpPr>
        <p:spPr>
          <a:xfrm>
            <a:off x="715100" y="488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>
            <a:off x="65466" y="-49441"/>
            <a:ext cx="7895280" cy="654169"/>
            <a:chOff x="65466" y="-49441"/>
            <a:chExt cx="7895280" cy="654169"/>
          </a:xfrm>
        </p:grpSpPr>
        <p:pic>
          <p:nvPicPr>
            <p:cNvPr id="204" name="Google Shape;204;p13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786593">
              <a:off x="7302826" y="-71223"/>
              <a:ext cx="481266" cy="785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13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181447" y="52111"/>
              <a:ext cx="366901" cy="598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13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 rot="1626209">
              <a:off x="428637" y="29925"/>
              <a:ext cx="422376" cy="306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13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2683025" y="168100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13"/>
          <p:cNvGrpSpPr/>
          <p:nvPr/>
        </p:nvGrpSpPr>
        <p:grpSpPr>
          <a:xfrm>
            <a:off x="-41949" y="4561888"/>
            <a:ext cx="9011837" cy="606410"/>
            <a:chOff x="-41949" y="4561888"/>
            <a:chExt cx="9011837" cy="606410"/>
          </a:xfrm>
        </p:grpSpPr>
        <p:pic>
          <p:nvPicPr>
            <p:cNvPr id="209" name="Google Shape;209;p13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-41949" y="4561888"/>
              <a:ext cx="834551" cy="606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13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786608">
              <a:off x="3139246" y="4660019"/>
              <a:ext cx="232359" cy="3792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1" name="Google Shape;211;p13"/>
            <p:cNvGrpSpPr/>
            <p:nvPr/>
          </p:nvGrpSpPr>
          <p:grpSpPr>
            <a:xfrm>
              <a:off x="8135348" y="4605106"/>
              <a:ext cx="834540" cy="489095"/>
              <a:chOff x="7969150" y="4407950"/>
              <a:chExt cx="916876" cy="537349"/>
            </a:xfrm>
          </p:grpSpPr>
          <p:pic>
            <p:nvPicPr>
              <p:cNvPr id="212" name="Google Shape;212;p13"/>
              <p:cNvPicPr preferRelativeResize="0"/>
              <p:nvPr/>
            </p:nvPicPr>
            <p:blipFill rotWithShape="1">
              <a:blip r:embed="rId8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>
                <a:off x="7969150" y="4471875"/>
                <a:ext cx="563576" cy="409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" name="Google Shape;213;p13"/>
              <p:cNvPicPr preferRelativeResize="0"/>
              <p:nvPr/>
            </p:nvPicPr>
            <p:blipFill rotWithShape="1">
              <a:blip r:embed="rId9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4" name="Google Shape;214;p13"/>
            <p:cNvPicPr preferRelativeResize="0"/>
            <p:nvPr/>
          </p:nvPicPr>
          <p:blipFill rotWithShape="1">
            <a:blip r:embed="rId10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26350" y="4799350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4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>
            <a:off x="24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4"/>
          <p:cNvSpPr/>
          <p:nvPr/>
        </p:nvSpPr>
        <p:spPr>
          <a:xfrm>
            <a:off x="0" y="535000"/>
            <a:ext cx="9144000" cy="40734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14"/>
          <p:cNvGrpSpPr/>
          <p:nvPr/>
        </p:nvGrpSpPr>
        <p:grpSpPr>
          <a:xfrm flipH="1">
            <a:off x="497718" y="65563"/>
            <a:ext cx="1291230" cy="469441"/>
            <a:chOff x="7375871" y="4648800"/>
            <a:chExt cx="1291230" cy="469441"/>
          </a:xfrm>
        </p:grpSpPr>
        <p:pic>
          <p:nvPicPr>
            <p:cNvPr id="219" name="Google Shape;219;p14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-5005250" flipH="1">
              <a:off x="7511393" y="4600379"/>
              <a:ext cx="368232" cy="60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4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 flipH="1">
              <a:off x="8244726" y="4648800"/>
              <a:ext cx="422375" cy="3069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" name="Google Shape;221;p14"/>
          <p:cNvGrpSpPr/>
          <p:nvPr/>
        </p:nvGrpSpPr>
        <p:grpSpPr>
          <a:xfrm rot="10800000" flipH="1">
            <a:off x="162106" y="2801625"/>
            <a:ext cx="1973447" cy="2286568"/>
            <a:chOff x="36930" y="220737"/>
            <a:chExt cx="1973447" cy="2286568"/>
          </a:xfrm>
        </p:grpSpPr>
        <p:pic>
          <p:nvPicPr>
            <p:cNvPr id="222" name="Google Shape;222;p14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930" y="1540955"/>
              <a:ext cx="422375" cy="966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4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1034800" y="220737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4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1350192" y="275250"/>
              <a:ext cx="660185" cy="479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14"/>
          <p:cNvGrpSpPr/>
          <p:nvPr/>
        </p:nvGrpSpPr>
        <p:grpSpPr>
          <a:xfrm rot="-5400000">
            <a:off x="7344599" y="3382083"/>
            <a:ext cx="765160" cy="2688255"/>
            <a:chOff x="8628568" y="3233321"/>
            <a:chExt cx="480900" cy="1689558"/>
          </a:xfrm>
        </p:grpSpPr>
        <p:grpSp>
          <p:nvGrpSpPr>
            <p:cNvPr id="226" name="Google Shape;226;p14"/>
            <p:cNvGrpSpPr/>
            <p:nvPr/>
          </p:nvGrpSpPr>
          <p:grpSpPr>
            <a:xfrm>
              <a:off x="8628568" y="4250455"/>
              <a:ext cx="480900" cy="672424"/>
              <a:chOff x="8544368" y="4240055"/>
              <a:chExt cx="480900" cy="672424"/>
            </a:xfrm>
          </p:grpSpPr>
          <p:pic>
            <p:nvPicPr>
              <p:cNvPr id="227" name="Google Shape;227;p14"/>
              <p:cNvPicPr preferRelativeResize="0"/>
              <p:nvPr/>
            </p:nvPicPr>
            <p:blipFill rotWithShape="1">
              <a:blip r:embed="rId7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 rot="10800000" flipH="1">
                <a:off x="8771017" y="4727738"/>
                <a:ext cx="254251" cy="1847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14"/>
              <p:cNvPicPr preferRelativeResize="0"/>
              <p:nvPr/>
            </p:nvPicPr>
            <p:blipFill rotWithShape="1">
              <a:blip r:embed="rId8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44368" y="4240055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14"/>
            <p:cNvPicPr preferRelativeResize="0"/>
            <p:nvPr/>
          </p:nvPicPr>
          <p:blipFill rotWithShape="1">
            <a:blip r:embed="rId9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4500003">
              <a:off x="8754068" y="3298333"/>
              <a:ext cx="285191" cy="1962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14"/>
          <p:cNvSpPr txBox="1">
            <a:spLocks noGrp="1"/>
          </p:cNvSpPr>
          <p:nvPr>
            <p:ph type="title" hasCustomPrompt="1"/>
          </p:nvPr>
        </p:nvSpPr>
        <p:spPr>
          <a:xfrm flipH="1">
            <a:off x="2203188" y="1895850"/>
            <a:ext cx="1784700" cy="1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 b="1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1" name="Google Shape;231;p14"/>
          <p:cNvSpPr txBox="1">
            <a:spLocks noGrp="1"/>
          </p:cNvSpPr>
          <p:nvPr>
            <p:ph type="title" idx="2"/>
          </p:nvPr>
        </p:nvSpPr>
        <p:spPr>
          <a:xfrm>
            <a:off x="4073412" y="1931900"/>
            <a:ext cx="2867400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4073412" y="2648700"/>
            <a:ext cx="2867400" cy="675900"/>
          </a:xfrm>
          <a:prstGeom prst="rect">
            <a:avLst/>
          </a:prstGeom>
          <a:solidFill>
            <a:srgbClr val="FFFFFF">
              <a:alpha val="4676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3" name="Google Shape;233;p14"/>
          <p:cNvGrpSpPr/>
          <p:nvPr/>
        </p:nvGrpSpPr>
        <p:grpSpPr>
          <a:xfrm flipH="1">
            <a:off x="6981602" y="173741"/>
            <a:ext cx="1681448" cy="2180465"/>
            <a:chOff x="118381" y="-737534"/>
            <a:chExt cx="1681448" cy="2180465"/>
          </a:xfrm>
        </p:grpSpPr>
        <p:pic>
          <p:nvPicPr>
            <p:cNvPr id="234" name="Google Shape;234;p14"/>
            <p:cNvPicPr preferRelativeResize="0"/>
            <p:nvPr/>
          </p:nvPicPr>
          <p:blipFill rotWithShape="1">
            <a:blip r:embed="rId10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8381" y="-552994"/>
              <a:ext cx="553075" cy="1995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14"/>
            <p:cNvPicPr preferRelativeResize="0"/>
            <p:nvPr/>
          </p:nvPicPr>
          <p:blipFill rotWithShape="1">
            <a:blip r:embed="rId11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-5786608" flipH="1">
              <a:off x="1482175" y="-790444"/>
              <a:ext cx="232359" cy="379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5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5"/>
          <p:cNvSpPr/>
          <p:nvPr/>
        </p:nvSpPr>
        <p:spPr>
          <a:xfrm flipH="1">
            <a:off x="0" y="627175"/>
            <a:ext cx="9144000" cy="38802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1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8479675" y="251825"/>
            <a:ext cx="422375" cy="3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7565275" y="251825"/>
            <a:ext cx="422375" cy="30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15"/>
          <p:cNvGrpSpPr/>
          <p:nvPr/>
        </p:nvGrpSpPr>
        <p:grpSpPr>
          <a:xfrm flipH="1">
            <a:off x="173774" y="4418350"/>
            <a:ext cx="1844050" cy="537349"/>
            <a:chOff x="7126175" y="4418350"/>
            <a:chExt cx="1844050" cy="537349"/>
          </a:xfrm>
        </p:grpSpPr>
        <p:grpSp>
          <p:nvGrpSpPr>
            <p:cNvPr id="242" name="Google Shape;242;p15"/>
            <p:cNvGrpSpPr/>
            <p:nvPr/>
          </p:nvGrpSpPr>
          <p:grpSpPr>
            <a:xfrm>
              <a:off x="8053350" y="4418350"/>
              <a:ext cx="916876" cy="537349"/>
              <a:chOff x="7969150" y="4407950"/>
              <a:chExt cx="916876" cy="537349"/>
            </a:xfrm>
          </p:grpSpPr>
          <p:pic>
            <p:nvPicPr>
              <p:cNvPr id="243" name="Google Shape;243;p15"/>
              <p:cNvPicPr preferRelativeResize="0"/>
              <p:nvPr/>
            </p:nvPicPr>
            <p:blipFill rotWithShape="1">
              <a:blip r:embed="rId4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>
                <a:off x="7969150" y="4471875"/>
                <a:ext cx="563576" cy="409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15"/>
              <p:cNvPicPr preferRelativeResize="0"/>
              <p:nvPr/>
            </p:nvPicPr>
            <p:blipFill rotWithShape="1">
              <a:blip r:embed="rId5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5" name="Google Shape;245;p15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26175" y="4608500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6" name="Google Shape;246;p15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7916099" y="4608500"/>
            <a:ext cx="563576" cy="40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5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786608" flipH="1">
            <a:off x="6469919" y="4566169"/>
            <a:ext cx="232359" cy="37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5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786593" flipH="1">
            <a:off x="1745208" y="19164"/>
            <a:ext cx="481266" cy="785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5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326995" y="290000"/>
            <a:ext cx="626200" cy="10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5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428900" y="2955500"/>
            <a:ext cx="422375" cy="145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5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07500" y="627173"/>
            <a:ext cx="507600" cy="174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5"/>
          <p:cNvPicPr preferRelativeResize="0"/>
          <p:nvPr/>
        </p:nvPicPr>
        <p:blipFill rotWithShape="1"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88900" y="3123125"/>
            <a:ext cx="626200" cy="4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458150" y="2881475"/>
            <a:ext cx="6227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4" name="Google Shape;254;p15"/>
          <p:cNvSpPr txBox="1">
            <a:spLocks noGrp="1"/>
          </p:cNvSpPr>
          <p:nvPr>
            <p:ph type="subTitle" idx="1"/>
          </p:nvPr>
        </p:nvSpPr>
        <p:spPr>
          <a:xfrm>
            <a:off x="1458150" y="1554025"/>
            <a:ext cx="6227700" cy="14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_2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6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4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6"/>
          <p:cNvSpPr/>
          <p:nvPr/>
        </p:nvSpPr>
        <p:spPr>
          <a:xfrm>
            <a:off x="0" y="535000"/>
            <a:ext cx="9144000" cy="40734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16"/>
          <p:cNvGrpSpPr/>
          <p:nvPr/>
        </p:nvGrpSpPr>
        <p:grpSpPr>
          <a:xfrm>
            <a:off x="205149" y="45225"/>
            <a:ext cx="1019903" cy="1711480"/>
            <a:chOff x="190800" y="165425"/>
            <a:chExt cx="1019903" cy="1711480"/>
          </a:xfrm>
        </p:grpSpPr>
        <p:pic>
          <p:nvPicPr>
            <p:cNvPr id="259" name="Google Shape;259;p16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0805" y="910555"/>
              <a:ext cx="422375" cy="966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6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190800" y="283162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6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550517" y="165425"/>
              <a:ext cx="660185" cy="479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Google Shape;262;p16"/>
          <p:cNvGrpSpPr/>
          <p:nvPr/>
        </p:nvGrpSpPr>
        <p:grpSpPr>
          <a:xfrm>
            <a:off x="8423675" y="3754275"/>
            <a:ext cx="625178" cy="1201424"/>
            <a:chOff x="8555325" y="3754275"/>
            <a:chExt cx="625178" cy="1201424"/>
          </a:xfrm>
        </p:grpSpPr>
        <p:grpSp>
          <p:nvGrpSpPr>
            <p:cNvPr id="263" name="Google Shape;263;p16"/>
            <p:cNvGrpSpPr/>
            <p:nvPr/>
          </p:nvGrpSpPr>
          <p:grpSpPr>
            <a:xfrm>
              <a:off x="8616925" y="4379597"/>
              <a:ext cx="563578" cy="576102"/>
              <a:chOff x="8532725" y="4369197"/>
              <a:chExt cx="563578" cy="576102"/>
            </a:xfrm>
          </p:grpSpPr>
          <p:pic>
            <p:nvPicPr>
              <p:cNvPr id="264" name="Google Shape;264;p16"/>
              <p:cNvPicPr preferRelativeResize="0"/>
              <p:nvPr/>
            </p:nvPicPr>
            <p:blipFill rotWithShape="1">
              <a:blip r:embed="rId6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 rot="10800000" flipH="1">
                <a:off x="8842053" y="4369197"/>
                <a:ext cx="254251" cy="1847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5" name="Google Shape;265;p16"/>
              <p:cNvPicPr preferRelativeResize="0"/>
              <p:nvPr/>
            </p:nvPicPr>
            <p:blipFill rotWithShape="1">
              <a:blip r:embed="rId7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6" name="Google Shape;266;p16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55325" y="3754275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7" name="Google Shape;267;p16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786614">
            <a:off x="8474374" y="104301"/>
            <a:ext cx="692286" cy="76989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6"/>
          <p:cNvSpPr txBox="1">
            <a:spLocks noGrp="1"/>
          </p:cNvSpPr>
          <p:nvPr>
            <p:ph type="title"/>
          </p:nvPr>
        </p:nvSpPr>
        <p:spPr>
          <a:xfrm>
            <a:off x="715100" y="488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69" name="Google Shape;269;p16"/>
          <p:cNvGrpSpPr/>
          <p:nvPr/>
        </p:nvGrpSpPr>
        <p:grpSpPr>
          <a:xfrm flipH="1">
            <a:off x="114150" y="2700650"/>
            <a:ext cx="1713609" cy="2337191"/>
            <a:chOff x="7375871" y="2781050"/>
            <a:chExt cx="1713609" cy="2337191"/>
          </a:xfrm>
        </p:grpSpPr>
        <p:grpSp>
          <p:nvGrpSpPr>
            <p:cNvPr id="270" name="Google Shape;270;p16"/>
            <p:cNvGrpSpPr/>
            <p:nvPr/>
          </p:nvGrpSpPr>
          <p:grpSpPr>
            <a:xfrm>
              <a:off x="7375871" y="4648800"/>
              <a:ext cx="1291230" cy="469441"/>
              <a:chOff x="7375871" y="4648800"/>
              <a:chExt cx="1291230" cy="469441"/>
            </a:xfrm>
          </p:grpSpPr>
          <p:pic>
            <p:nvPicPr>
              <p:cNvPr id="271" name="Google Shape;271;p16"/>
              <p:cNvPicPr preferRelativeResize="0"/>
              <p:nvPr/>
            </p:nvPicPr>
            <p:blipFill rotWithShape="1">
              <a:blip r:embed="rId10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-5005250" flipH="1">
                <a:off x="7511393" y="4600379"/>
                <a:ext cx="368232" cy="6010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2" name="Google Shape;272;p16"/>
              <p:cNvPicPr preferRelativeResize="0"/>
              <p:nvPr/>
            </p:nvPicPr>
            <p:blipFill rotWithShape="1">
              <a:blip r:embed="rId4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 flipH="1">
                <a:off x="8244726" y="4648800"/>
                <a:ext cx="422375" cy="3069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3" name="Google Shape;273;p16"/>
            <p:cNvPicPr preferRelativeResize="0"/>
            <p:nvPr/>
          </p:nvPicPr>
          <p:blipFill rotWithShape="1">
            <a:blip r:embed="rId11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8667105" y="2781050"/>
              <a:ext cx="422375" cy="14548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2_1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7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7"/>
          <p:cNvSpPr/>
          <p:nvPr/>
        </p:nvSpPr>
        <p:spPr>
          <a:xfrm>
            <a:off x="0" y="627175"/>
            <a:ext cx="9144000" cy="38802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1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8547851" y="251825"/>
            <a:ext cx="422375" cy="3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7561899" y="48700"/>
            <a:ext cx="563576" cy="30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7"/>
          <p:cNvGrpSpPr/>
          <p:nvPr/>
        </p:nvGrpSpPr>
        <p:grpSpPr>
          <a:xfrm flipH="1">
            <a:off x="241950" y="4418350"/>
            <a:ext cx="1844050" cy="537349"/>
            <a:chOff x="7126175" y="4418350"/>
            <a:chExt cx="1844050" cy="537349"/>
          </a:xfrm>
        </p:grpSpPr>
        <p:grpSp>
          <p:nvGrpSpPr>
            <p:cNvPr id="280" name="Google Shape;280;p17"/>
            <p:cNvGrpSpPr/>
            <p:nvPr/>
          </p:nvGrpSpPr>
          <p:grpSpPr>
            <a:xfrm>
              <a:off x="8053350" y="4418350"/>
              <a:ext cx="916876" cy="537349"/>
              <a:chOff x="7969150" y="4407950"/>
              <a:chExt cx="916876" cy="537349"/>
            </a:xfrm>
          </p:grpSpPr>
          <p:pic>
            <p:nvPicPr>
              <p:cNvPr id="281" name="Google Shape;281;p17"/>
              <p:cNvPicPr preferRelativeResize="0"/>
              <p:nvPr/>
            </p:nvPicPr>
            <p:blipFill rotWithShape="1">
              <a:blip r:embed="rId5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>
                <a:off x="7969150" y="4471875"/>
                <a:ext cx="563576" cy="409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Google Shape;282;p17"/>
              <p:cNvPicPr preferRelativeResize="0"/>
              <p:nvPr/>
            </p:nvPicPr>
            <p:blipFill rotWithShape="1">
              <a:blip r:embed="rId6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3" name="Google Shape;283;p17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26175" y="4608500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4" name="Google Shape;284;p17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7984275" y="4608500"/>
            <a:ext cx="563576" cy="40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7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786608" flipH="1">
            <a:off x="6538095" y="4566169"/>
            <a:ext cx="232359" cy="37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7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805" y="290000"/>
            <a:ext cx="626200" cy="10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7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2725" y="2955500"/>
            <a:ext cx="422375" cy="145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7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8900" y="627173"/>
            <a:ext cx="507600" cy="174837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7"/>
          <p:cNvSpPr txBox="1">
            <a:spLocks noGrp="1"/>
          </p:cNvSpPr>
          <p:nvPr>
            <p:ph type="title"/>
          </p:nvPr>
        </p:nvSpPr>
        <p:spPr>
          <a:xfrm>
            <a:off x="715100" y="488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8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8"/>
          <p:cNvSpPr/>
          <p:nvPr/>
        </p:nvSpPr>
        <p:spPr>
          <a:xfrm>
            <a:off x="0" y="535000"/>
            <a:ext cx="9144000" cy="40734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1"/>
          </p:nvPr>
        </p:nvSpPr>
        <p:spPr>
          <a:xfrm>
            <a:off x="803900" y="1184100"/>
            <a:ext cx="7526400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000" b="1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000" b="1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 b="1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000" b="1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000" b="1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 b="1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000" b="1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000" b="1"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715100" y="488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pic>
        <p:nvPicPr>
          <p:cNvPr id="295" name="Google Shape;295;p18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8"/>
          <p:cNvSpPr/>
          <p:nvPr/>
        </p:nvSpPr>
        <p:spPr>
          <a:xfrm flipH="1">
            <a:off x="0" y="627175"/>
            <a:ext cx="9144000" cy="38802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7" name="Google Shape;297;p1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8479675" y="251825"/>
            <a:ext cx="422375" cy="3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7565275" y="251825"/>
            <a:ext cx="422375" cy="3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8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8749" y="4487125"/>
            <a:ext cx="353301" cy="53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8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7916099" y="4608500"/>
            <a:ext cx="563576" cy="40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8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786608" flipH="1">
            <a:off x="6469919" y="4566169"/>
            <a:ext cx="232359" cy="37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8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786593" flipH="1">
            <a:off x="1745208" y="19164"/>
            <a:ext cx="481266" cy="785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8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326995" y="290000"/>
            <a:ext cx="626200" cy="10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8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46925" y="82751"/>
            <a:ext cx="507600" cy="263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rot="10800000">
            <a:off x="189538" y="4081298"/>
            <a:ext cx="422375" cy="3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_1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9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9"/>
          <p:cNvSpPr/>
          <p:nvPr/>
        </p:nvSpPr>
        <p:spPr>
          <a:xfrm>
            <a:off x="0" y="535000"/>
            <a:ext cx="9144000" cy="40734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19"/>
          <p:cNvGrpSpPr/>
          <p:nvPr/>
        </p:nvGrpSpPr>
        <p:grpSpPr>
          <a:xfrm flipH="1">
            <a:off x="7590981" y="251825"/>
            <a:ext cx="1387920" cy="1060275"/>
            <a:chOff x="190805" y="251825"/>
            <a:chExt cx="1387920" cy="1060275"/>
          </a:xfrm>
        </p:grpSpPr>
        <p:pic>
          <p:nvPicPr>
            <p:cNvPr id="310" name="Google Shape;310;p19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0805" y="290000"/>
              <a:ext cx="626200" cy="102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19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241950" y="251825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19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1156350" y="251825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3" name="Google Shape;313;p19"/>
          <p:cNvGrpSpPr/>
          <p:nvPr/>
        </p:nvGrpSpPr>
        <p:grpSpPr>
          <a:xfrm flipH="1">
            <a:off x="199480" y="4418350"/>
            <a:ext cx="1844050" cy="537349"/>
            <a:chOff x="7126175" y="4418350"/>
            <a:chExt cx="1844050" cy="537349"/>
          </a:xfrm>
        </p:grpSpPr>
        <p:grpSp>
          <p:nvGrpSpPr>
            <p:cNvPr id="314" name="Google Shape;314;p19"/>
            <p:cNvGrpSpPr/>
            <p:nvPr/>
          </p:nvGrpSpPr>
          <p:grpSpPr>
            <a:xfrm>
              <a:off x="8053350" y="4418350"/>
              <a:ext cx="916876" cy="537349"/>
              <a:chOff x="7969150" y="4407950"/>
              <a:chExt cx="916876" cy="537349"/>
            </a:xfrm>
          </p:grpSpPr>
          <p:pic>
            <p:nvPicPr>
              <p:cNvPr id="315" name="Google Shape;315;p19"/>
              <p:cNvPicPr preferRelativeResize="0"/>
              <p:nvPr/>
            </p:nvPicPr>
            <p:blipFill rotWithShape="1">
              <a:blip r:embed="rId5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>
                <a:off x="7969150" y="4471875"/>
                <a:ext cx="563576" cy="409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" name="Google Shape;316;p19"/>
              <p:cNvPicPr preferRelativeResize="0"/>
              <p:nvPr/>
            </p:nvPicPr>
            <p:blipFill rotWithShape="1">
              <a:blip r:embed="rId6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7" name="Google Shape;317;p19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26175" y="4608500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8" name="Google Shape;318;p19"/>
          <p:cNvGrpSpPr/>
          <p:nvPr/>
        </p:nvGrpSpPr>
        <p:grpSpPr>
          <a:xfrm flipH="1">
            <a:off x="6410330" y="4608500"/>
            <a:ext cx="2095051" cy="409501"/>
            <a:chOff x="664325" y="4608500"/>
            <a:chExt cx="2095051" cy="409501"/>
          </a:xfrm>
        </p:grpSpPr>
        <p:pic>
          <p:nvPicPr>
            <p:cNvPr id="319" name="Google Shape;319;p19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664325" y="4608500"/>
              <a:ext cx="563576" cy="40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19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786608">
              <a:off x="2441721" y="4566169"/>
              <a:ext cx="232359" cy="3792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1" name="Google Shape;321;p19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075" y="122900"/>
            <a:ext cx="452749" cy="23640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 txBox="1">
            <a:spLocks noGrp="1"/>
          </p:cNvSpPr>
          <p:nvPr>
            <p:ph type="title"/>
          </p:nvPr>
        </p:nvSpPr>
        <p:spPr>
          <a:xfrm>
            <a:off x="1592750" y="1448875"/>
            <a:ext cx="5454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2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3" name="Google Shape;323;p19"/>
          <p:cNvSpPr txBox="1">
            <a:spLocks noGrp="1"/>
          </p:cNvSpPr>
          <p:nvPr>
            <p:ph type="subTitle" idx="1"/>
          </p:nvPr>
        </p:nvSpPr>
        <p:spPr>
          <a:xfrm>
            <a:off x="1592750" y="3053550"/>
            <a:ext cx="5454600" cy="715500"/>
          </a:xfrm>
          <a:prstGeom prst="rect">
            <a:avLst/>
          </a:prstGeom>
          <a:solidFill>
            <a:srgbClr val="FFFFFF">
              <a:alpha val="4676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_2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0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4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/>
          <p:nvPr/>
        </p:nvSpPr>
        <p:spPr>
          <a:xfrm>
            <a:off x="0" y="535000"/>
            <a:ext cx="9144000" cy="40734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"/>
          <p:cNvSpPr txBox="1">
            <a:spLocks noGrp="1"/>
          </p:cNvSpPr>
          <p:nvPr>
            <p:ph type="subTitle" idx="1"/>
          </p:nvPr>
        </p:nvSpPr>
        <p:spPr>
          <a:xfrm>
            <a:off x="5601075" y="2434763"/>
            <a:ext cx="2629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" name="Google Shape;328;p20"/>
          <p:cNvSpPr txBox="1">
            <a:spLocks noGrp="1"/>
          </p:cNvSpPr>
          <p:nvPr>
            <p:ph type="title"/>
          </p:nvPr>
        </p:nvSpPr>
        <p:spPr>
          <a:xfrm>
            <a:off x="5601075" y="1231238"/>
            <a:ext cx="2629200" cy="12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29" name="Google Shape;329;p20"/>
          <p:cNvGrpSpPr/>
          <p:nvPr/>
        </p:nvGrpSpPr>
        <p:grpSpPr>
          <a:xfrm>
            <a:off x="7375871" y="2781050"/>
            <a:ext cx="1713609" cy="2337191"/>
            <a:chOff x="7375871" y="2781050"/>
            <a:chExt cx="1713609" cy="2337191"/>
          </a:xfrm>
        </p:grpSpPr>
        <p:grpSp>
          <p:nvGrpSpPr>
            <p:cNvPr id="330" name="Google Shape;330;p20"/>
            <p:cNvGrpSpPr/>
            <p:nvPr/>
          </p:nvGrpSpPr>
          <p:grpSpPr>
            <a:xfrm>
              <a:off x="7375871" y="4648800"/>
              <a:ext cx="1291230" cy="469441"/>
              <a:chOff x="7375871" y="4648800"/>
              <a:chExt cx="1291230" cy="469441"/>
            </a:xfrm>
          </p:grpSpPr>
          <p:pic>
            <p:nvPicPr>
              <p:cNvPr id="331" name="Google Shape;331;p20"/>
              <p:cNvPicPr preferRelativeResize="0"/>
              <p:nvPr/>
            </p:nvPicPr>
            <p:blipFill rotWithShape="1">
              <a:blip r:embed="rId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-5005250" flipH="1">
                <a:off x="7511393" y="4600379"/>
                <a:ext cx="368232" cy="6010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2" name="Google Shape;332;p20"/>
              <p:cNvPicPr preferRelativeResize="0"/>
              <p:nvPr/>
            </p:nvPicPr>
            <p:blipFill rotWithShape="1">
              <a:blip r:embed="rId4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 flipH="1">
                <a:off x="8244726" y="4648800"/>
                <a:ext cx="422375" cy="3069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33" name="Google Shape;333;p20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8667105" y="2781050"/>
              <a:ext cx="422375" cy="14548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" name="Google Shape;334;p20"/>
          <p:cNvGrpSpPr/>
          <p:nvPr/>
        </p:nvGrpSpPr>
        <p:grpSpPr>
          <a:xfrm flipH="1">
            <a:off x="7918953" y="251825"/>
            <a:ext cx="1019903" cy="1711480"/>
            <a:chOff x="190800" y="165425"/>
            <a:chExt cx="1019903" cy="1711480"/>
          </a:xfrm>
        </p:grpSpPr>
        <p:pic>
          <p:nvPicPr>
            <p:cNvPr id="335" name="Google Shape;335;p20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0805" y="910555"/>
              <a:ext cx="422375" cy="966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190800" y="283162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0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550517" y="165425"/>
              <a:ext cx="660185" cy="479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" name="Google Shape;338;p20"/>
          <p:cNvGrpSpPr/>
          <p:nvPr/>
        </p:nvGrpSpPr>
        <p:grpSpPr>
          <a:xfrm flipH="1">
            <a:off x="65402" y="3754275"/>
            <a:ext cx="625178" cy="1201424"/>
            <a:chOff x="8555325" y="3754275"/>
            <a:chExt cx="625178" cy="1201424"/>
          </a:xfrm>
        </p:grpSpPr>
        <p:grpSp>
          <p:nvGrpSpPr>
            <p:cNvPr id="339" name="Google Shape;339;p20"/>
            <p:cNvGrpSpPr/>
            <p:nvPr/>
          </p:nvGrpSpPr>
          <p:grpSpPr>
            <a:xfrm>
              <a:off x="8616925" y="4379597"/>
              <a:ext cx="563578" cy="576102"/>
              <a:chOff x="8532725" y="4369197"/>
              <a:chExt cx="563578" cy="576102"/>
            </a:xfrm>
          </p:grpSpPr>
          <p:pic>
            <p:nvPicPr>
              <p:cNvPr id="340" name="Google Shape;340;p20"/>
              <p:cNvPicPr preferRelativeResize="0"/>
              <p:nvPr/>
            </p:nvPicPr>
            <p:blipFill rotWithShape="1">
              <a:blip r:embed="rId8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 rot="10800000" flipH="1">
                <a:off x="8842053" y="4369197"/>
                <a:ext cx="254251" cy="1847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" name="Google Shape;341;p20"/>
              <p:cNvPicPr preferRelativeResize="0"/>
              <p:nvPr/>
            </p:nvPicPr>
            <p:blipFill rotWithShape="1">
              <a:blip r:embed="rId9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42" name="Google Shape;342;p20"/>
            <p:cNvPicPr preferRelativeResize="0"/>
            <p:nvPr/>
          </p:nvPicPr>
          <p:blipFill rotWithShape="1">
            <a:blip r:embed="rId10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55325" y="3754275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3" name="Google Shape;343;p20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786614" flipH="1">
            <a:off x="-52405" y="104301"/>
            <a:ext cx="692286" cy="76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4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1890900" y="0"/>
            <a:ext cx="5362200" cy="51435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886850" y="2365750"/>
            <a:ext cx="537030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2348400" y="1054525"/>
            <a:ext cx="4447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1886850" y="3257900"/>
            <a:ext cx="5370300" cy="373200"/>
          </a:xfrm>
          <a:prstGeom prst="rect">
            <a:avLst/>
          </a:prstGeom>
          <a:solidFill>
            <a:srgbClr val="FFFFFF">
              <a:alpha val="4676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>
            <a:off x="301803" y="2470888"/>
            <a:ext cx="2141518" cy="2546956"/>
            <a:chOff x="301803" y="2470888"/>
            <a:chExt cx="2141518" cy="2546956"/>
          </a:xfrm>
        </p:grpSpPr>
        <p:pic>
          <p:nvPicPr>
            <p:cNvPr id="34" name="Google Shape;34;p3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722619" y="4544094"/>
              <a:ext cx="652000" cy="473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3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1803" y="2470888"/>
              <a:ext cx="652000" cy="22458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3355321">
              <a:off x="2051888" y="4561583"/>
              <a:ext cx="268817" cy="438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" name="Google Shape;37;p3"/>
          <p:cNvGrpSpPr/>
          <p:nvPr/>
        </p:nvGrpSpPr>
        <p:grpSpPr>
          <a:xfrm>
            <a:off x="217950" y="154052"/>
            <a:ext cx="1074079" cy="1459323"/>
            <a:chOff x="212676" y="173054"/>
            <a:chExt cx="865285" cy="1175641"/>
          </a:xfrm>
        </p:grpSpPr>
        <p:pic>
          <p:nvPicPr>
            <p:cNvPr id="38" name="Google Shape;38;p3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2676" y="558716"/>
              <a:ext cx="626198" cy="789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3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241950" y="251825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3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797629" y="173054"/>
              <a:ext cx="280332" cy="2036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" name="Google Shape;41;p3"/>
          <p:cNvGrpSpPr/>
          <p:nvPr/>
        </p:nvGrpSpPr>
        <p:grpSpPr>
          <a:xfrm>
            <a:off x="7536077" y="3276861"/>
            <a:ext cx="1453573" cy="1866656"/>
            <a:chOff x="7536368" y="3276845"/>
            <a:chExt cx="1405369" cy="1866656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7865325" y="4112408"/>
              <a:ext cx="1076412" cy="1031093"/>
              <a:chOff x="7781125" y="4102008"/>
              <a:chExt cx="1076412" cy="1031093"/>
            </a:xfrm>
          </p:grpSpPr>
          <p:pic>
            <p:nvPicPr>
              <p:cNvPr id="43" name="Google Shape;43;p3"/>
              <p:cNvPicPr preferRelativeResize="0"/>
              <p:nvPr/>
            </p:nvPicPr>
            <p:blipFill rotWithShape="1">
              <a:blip r:embed="rId9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>
                <a:off x="7781125" y="4723600"/>
                <a:ext cx="563576" cy="409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" name="Google Shape;44;p3"/>
              <p:cNvPicPr preferRelativeResize="0"/>
              <p:nvPr/>
            </p:nvPicPr>
            <p:blipFill rotWithShape="1">
              <a:blip r:embed="rId10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378662" y="4102008"/>
                <a:ext cx="478875" cy="852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5" name="Google Shape;45;p3"/>
            <p:cNvPicPr preferRelativeResize="0"/>
            <p:nvPr/>
          </p:nvPicPr>
          <p:blipFill rotWithShape="1">
            <a:blip r:embed="rId11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7353993" y="3459219"/>
              <a:ext cx="763325" cy="398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" name="Google Shape;46;p3"/>
          <p:cNvGrpSpPr/>
          <p:nvPr/>
        </p:nvGrpSpPr>
        <p:grpSpPr>
          <a:xfrm>
            <a:off x="7456103" y="96475"/>
            <a:ext cx="1598995" cy="2037326"/>
            <a:chOff x="7456103" y="96475"/>
            <a:chExt cx="1598995" cy="2037326"/>
          </a:xfrm>
        </p:grpSpPr>
        <p:pic>
          <p:nvPicPr>
            <p:cNvPr id="47" name="Google Shape;47;p3"/>
            <p:cNvPicPr preferRelativeResize="0"/>
            <p:nvPr/>
          </p:nvPicPr>
          <p:blipFill rotWithShape="1">
            <a:blip r:embed="rId1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63600" y="96475"/>
              <a:ext cx="891499" cy="2037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3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-2408847">
              <a:off x="7565889" y="168908"/>
              <a:ext cx="268816" cy="43877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1_1_2_1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1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>
            <a:off x="24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1"/>
          <p:cNvSpPr/>
          <p:nvPr/>
        </p:nvSpPr>
        <p:spPr>
          <a:xfrm rot="10800000" flipH="1">
            <a:off x="0" y="535100"/>
            <a:ext cx="9144000" cy="40734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 txBox="1">
            <a:spLocks noGrp="1"/>
          </p:cNvSpPr>
          <p:nvPr>
            <p:ph type="subTitle" idx="1"/>
          </p:nvPr>
        </p:nvSpPr>
        <p:spPr>
          <a:xfrm>
            <a:off x="774500" y="2709300"/>
            <a:ext cx="2972100" cy="11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1"/>
          <p:cNvSpPr txBox="1">
            <a:spLocks noGrp="1"/>
          </p:cNvSpPr>
          <p:nvPr>
            <p:ph type="title"/>
          </p:nvPr>
        </p:nvSpPr>
        <p:spPr>
          <a:xfrm>
            <a:off x="774500" y="1436950"/>
            <a:ext cx="2972100" cy="12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49" name="Google Shape;349;p21"/>
          <p:cNvGrpSpPr/>
          <p:nvPr/>
        </p:nvGrpSpPr>
        <p:grpSpPr>
          <a:xfrm>
            <a:off x="178175" y="-150128"/>
            <a:ext cx="9107203" cy="5488019"/>
            <a:chOff x="178175" y="-150128"/>
            <a:chExt cx="9107203" cy="5488019"/>
          </a:xfrm>
        </p:grpSpPr>
        <p:grpSp>
          <p:nvGrpSpPr>
            <p:cNvPr id="350" name="Google Shape;350;p21"/>
            <p:cNvGrpSpPr/>
            <p:nvPr/>
          </p:nvGrpSpPr>
          <p:grpSpPr>
            <a:xfrm flipH="1">
              <a:off x="280679" y="4674050"/>
              <a:ext cx="1291230" cy="469441"/>
              <a:chOff x="7375871" y="4648800"/>
              <a:chExt cx="1291230" cy="469441"/>
            </a:xfrm>
          </p:grpSpPr>
          <p:pic>
            <p:nvPicPr>
              <p:cNvPr id="351" name="Google Shape;351;p21"/>
              <p:cNvPicPr preferRelativeResize="0"/>
              <p:nvPr/>
            </p:nvPicPr>
            <p:blipFill rotWithShape="1">
              <a:blip r:embed="rId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-5005250" flipH="1">
                <a:off x="7511393" y="4600379"/>
                <a:ext cx="368232" cy="6010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2" name="Google Shape;352;p21"/>
              <p:cNvPicPr preferRelativeResize="0"/>
              <p:nvPr/>
            </p:nvPicPr>
            <p:blipFill rotWithShape="1">
              <a:blip r:embed="rId4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 flipH="1">
                <a:off x="8244726" y="4648800"/>
                <a:ext cx="422375" cy="3069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53" name="Google Shape;353;p21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8175" y="1009474"/>
              <a:ext cx="552325" cy="2897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8175" y="164975"/>
              <a:ext cx="338426" cy="57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8677062" y="702562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8390429" y="56575"/>
              <a:ext cx="660185" cy="479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7" name="Google Shape;357;p21"/>
            <p:cNvGrpSpPr/>
            <p:nvPr/>
          </p:nvGrpSpPr>
          <p:grpSpPr>
            <a:xfrm rot="1687544">
              <a:off x="8216563" y="3805370"/>
              <a:ext cx="776637" cy="1434140"/>
              <a:chOff x="8616925" y="3521535"/>
              <a:chExt cx="776650" cy="1434165"/>
            </a:xfrm>
          </p:grpSpPr>
          <p:grpSp>
            <p:nvGrpSpPr>
              <p:cNvPr id="358" name="Google Shape;358;p21"/>
              <p:cNvGrpSpPr/>
              <p:nvPr/>
            </p:nvGrpSpPr>
            <p:grpSpPr>
              <a:xfrm>
                <a:off x="8616925" y="4389584"/>
                <a:ext cx="776650" cy="566115"/>
                <a:chOff x="8532725" y="4379184"/>
                <a:chExt cx="776650" cy="566115"/>
              </a:xfrm>
            </p:grpSpPr>
            <p:pic>
              <p:nvPicPr>
                <p:cNvPr id="359" name="Google Shape;359;p21"/>
                <p:cNvPicPr preferRelativeResize="0"/>
                <p:nvPr/>
              </p:nvPicPr>
              <p:blipFill rotWithShape="1">
                <a:blip r:embed="rId8" cstate="email">
                  <a:alphaModFix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-15433"/>
                <a:stretch/>
              </p:blipFill>
              <p:spPr>
                <a:xfrm rot="10800000" flipH="1">
                  <a:off x="9055125" y="4379184"/>
                  <a:ext cx="254251" cy="18474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0" name="Google Shape;360;p21"/>
                <p:cNvPicPr preferRelativeResize="0"/>
                <p:nvPr/>
              </p:nvPicPr>
              <p:blipFill rotWithShape="1">
                <a:blip r:embed="rId9" cstate="email">
                  <a:alphaModFix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8532725" y="4407950"/>
                  <a:ext cx="353301" cy="5373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361" name="Google Shape;361;p21"/>
              <p:cNvPicPr preferRelativeResize="0"/>
              <p:nvPr/>
            </p:nvPicPr>
            <p:blipFill rotWithShape="1">
              <a:blip r:embed="rId10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4111517">
                <a:off x="8710435" y="3671364"/>
                <a:ext cx="499773" cy="2609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62" name="Google Shape;362;p21"/>
            <p:cNvPicPr preferRelativeResize="0"/>
            <p:nvPr/>
          </p:nvPicPr>
          <p:blipFill rotWithShape="1">
            <a:blip r:embed="rId11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694203">
              <a:off x="7554124" y="-88524"/>
              <a:ext cx="692287" cy="7698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2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>
            <a:off x="24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2"/>
          <p:cNvSpPr/>
          <p:nvPr/>
        </p:nvSpPr>
        <p:spPr>
          <a:xfrm rot="10800000" flipH="1">
            <a:off x="0" y="535100"/>
            <a:ext cx="9144000" cy="40734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 txBox="1">
            <a:spLocks noGrp="1"/>
          </p:cNvSpPr>
          <p:nvPr>
            <p:ph type="body" idx="1"/>
          </p:nvPr>
        </p:nvSpPr>
        <p:spPr>
          <a:xfrm>
            <a:off x="721125" y="1141300"/>
            <a:ext cx="3837600" cy="3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67" name="Google Shape;367;p22"/>
          <p:cNvSpPr txBox="1">
            <a:spLocks noGrp="1"/>
          </p:cNvSpPr>
          <p:nvPr>
            <p:ph type="body" idx="2"/>
          </p:nvPr>
        </p:nvSpPr>
        <p:spPr>
          <a:xfrm>
            <a:off x="4585350" y="1554950"/>
            <a:ext cx="3837600" cy="30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1"/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68" name="Google Shape;368;p22"/>
          <p:cNvSpPr txBox="1">
            <a:spLocks noGrp="1"/>
          </p:cNvSpPr>
          <p:nvPr>
            <p:ph type="title"/>
          </p:nvPr>
        </p:nvSpPr>
        <p:spPr>
          <a:xfrm>
            <a:off x="715100" y="488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9" name="Google Shape;369;p22"/>
          <p:cNvGrpSpPr/>
          <p:nvPr/>
        </p:nvGrpSpPr>
        <p:grpSpPr>
          <a:xfrm>
            <a:off x="7375871" y="2781050"/>
            <a:ext cx="1713609" cy="2337191"/>
            <a:chOff x="7375871" y="2781050"/>
            <a:chExt cx="1713609" cy="2337191"/>
          </a:xfrm>
        </p:grpSpPr>
        <p:grpSp>
          <p:nvGrpSpPr>
            <p:cNvPr id="370" name="Google Shape;370;p22"/>
            <p:cNvGrpSpPr/>
            <p:nvPr/>
          </p:nvGrpSpPr>
          <p:grpSpPr>
            <a:xfrm>
              <a:off x="7375871" y="4648800"/>
              <a:ext cx="1291230" cy="469441"/>
              <a:chOff x="7375871" y="4648800"/>
              <a:chExt cx="1291230" cy="469441"/>
            </a:xfrm>
          </p:grpSpPr>
          <p:pic>
            <p:nvPicPr>
              <p:cNvPr id="371" name="Google Shape;371;p22"/>
              <p:cNvPicPr preferRelativeResize="0"/>
              <p:nvPr/>
            </p:nvPicPr>
            <p:blipFill rotWithShape="1">
              <a:blip r:embed="rId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-5005250" flipH="1">
                <a:off x="7511393" y="4600379"/>
                <a:ext cx="368232" cy="6010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2" name="Google Shape;372;p22"/>
              <p:cNvPicPr preferRelativeResize="0"/>
              <p:nvPr/>
            </p:nvPicPr>
            <p:blipFill rotWithShape="1">
              <a:blip r:embed="rId4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 flipH="1">
                <a:off x="8244726" y="4648800"/>
                <a:ext cx="422375" cy="3069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3" name="Google Shape;373;p22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8667105" y="2781050"/>
              <a:ext cx="422375" cy="14548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4" name="Google Shape;374;p22"/>
          <p:cNvGrpSpPr/>
          <p:nvPr/>
        </p:nvGrpSpPr>
        <p:grpSpPr>
          <a:xfrm flipH="1">
            <a:off x="7918953" y="251825"/>
            <a:ext cx="1019903" cy="1711480"/>
            <a:chOff x="190800" y="165425"/>
            <a:chExt cx="1019903" cy="1711480"/>
          </a:xfrm>
        </p:grpSpPr>
        <p:pic>
          <p:nvPicPr>
            <p:cNvPr id="375" name="Google Shape;375;p22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0805" y="910555"/>
              <a:ext cx="422375" cy="966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22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190800" y="283162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22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550517" y="165425"/>
              <a:ext cx="660185" cy="479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8" name="Google Shape;378;p22"/>
          <p:cNvGrpSpPr/>
          <p:nvPr/>
        </p:nvGrpSpPr>
        <p:grpSpPr>
          <a:xfrm flipH="1">
            <a:off x="65402" y="3754275"/>
            <a:ext cx="625178" cy="1201424"/>
            <a:chOff x="8555325" y="3754275"/>
            <a:chExt cx="625178" cy="1201424"/>
          </a:xfrm>
        </p:grpSpPr>
        <p:grpSp>
          <p:nvGrpSpPr>
            <p:cNvPr id="379" name="Google Shape;379;p22"/>
            <p:cNvGrpSpPr/>
            <p:nvPr/>
          </p:nvGrpSpPr>
          <p:grpSpPr>
            <a:xfrm>
              <a:off x="8616925" y="4379597"/>
              <a:ext cx="563578" cy="576102"/>
              <a:chOff x="8532725" y="4369197"/>
              <a:chExt cx="563578" cy="576102"/>
            </a:xfrm>
          </p:grpSpPr>
          <p:pic>
            <p:nvPicPr>
              <p:cNvPr id="380" name="Google Shape;380;p22"/>
              <p:cNvPicPr preferRelativeResize="0"/>
              <p:nvPr/>
            </p:nvPicPr>
            <p:blipFill rotWithShape="1">
              <a:blip r:embed="rId8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 rot="10800000" flipH="1">
                <a:off x="8842053" y="4369197"/>
                <a:ext cx="254251" cy="1847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1" name="Google Shape;381;p22"/>
              <p:cNvPicPr preferRelativeResize="0"/>
              <p:nvPr/>
            </p:nvPicPr>
            <p:blipFill rotWithShape="1">
              <a:blip r:embed="rId9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82" name="Google Shape;382;p22"/>
            <p:cNvPicPr preferRelativeResize="0"/>
            <p:nvPr/>
          </p:nvPicPr>
          <p:blipFill rotWithShape="1">
            <a:blip r:embed="rId10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55325" y="3754275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3" name="Google Shape;383;p22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786614" flipH="1">
            <a:off x="-52405" y="104301"/>
            <a:ext cx="692286" cy="76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3"/>
          <p:cNvSpPr/>
          <p:nvPr/>
        </p:nvSpPr>
        <p:spPr>
          <a:xfrm>
            <a:off x="0" y="535000"/>
            <a:ext cx="9144000" cy="40734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Google Shape;387;p2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786608" flipH="1">
            <a:off x="846050" y="-3431"/>
            <a:ext cx="232359" cy="3792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8" name="Google Shape;388;p23"/>
          <p:cNvGrpSpPr/>
          <p:nvPr/>
        </p:nvGrpSpPr>
        <p:grpSpPr>
          <a:xfrm>
            <a:off x="7375871" y="2781050"/>
            <a:ext cx="1713609" cy="2337191"/>
            <a:chOff x="7375871" y="2781050"/>
            <a:chExt cx="1713609" cy="2337191"/>
          </a:xfrm>
        </p:grpSpPr>
        <p:grpSp>
          <p:nvGrpSpPr>
            <p:cNvPr id="389" name="Google Shape;389;p23"/>
            <p:cNvGrpSpPr/>
            <p:nvPr/>
          </p:nvGrpSpPr>
          <p:grpSpPr>
            <a:xfrm>
              <a:off x="7375871" y="4648800"/>
              <a:ext cx="1291230" cy="469441"/>
              <a:chOff x="7375871" y="4648800"/>
              <a:chExt cx="1291230" cy="469441"/>
            </a:xfrm>
          </p:grpSpPr>
          <p:pic>
            <p:nvPicPr>
              <p:cNvPr id="390" name="Google Shape;390;p23"/>
              <p:cNvPicPr preferRelativeResize="0"/>
              <p:nvPr/>
            </p:nvPicPr>
            <p:blipFill rotWithShape="1">
              <a:blip r:embed="rId4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-5005250" flipH="1">
                <a:off x="7511393" y="4600379"/>
                <a:ext cx="368232" cy="6010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1" name="Google Shape;391;p23"/>
              <p:cNvPicPr preferRelativeResize="0"/>
              <p:nvPr/>
            </p:nvPicPr>
            <p:blipFill rotWithShape="1">
              <a:blip r:embed="rId5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 flipH="1">
                <a:off x="8244726" y="4648800"/>
                <a:ext cx="422375" cy="3069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2" name="Google Shape;392;p23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8667105" y="2781050"/>
              <a:ext cx="422375" cy="14548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23"/>
          <p:cNvGrpSpPr/>
          <p:nvPr/>
        </p:nvGrpSpPr>
        <p:grpSpPr>
          <a:xfrm flipH="1">
            <a:off x="7918953" y="251825"/>
            <a:ext cx="1019903" cy="1711480"/>
            <a:chOff x="190800" y="165425"/>
            <a:chExt cx="1019903" cy="1711480"/>
          </a:xfrm>
        </p:grpSpPr>
        <p:pic>
          <p:nvPicPr>
            <p:cNvPr id="394" name="Google Shape;394;p23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0805" y="910555"/>
              <a:ext cx="422375" cy="966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3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190800" y="283162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3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550517" y="165425"/>
              <a:ext cx="660185" cy="479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7" name="Google Shape;397;p23"/>
          <p:cNvGrpSpPr/>
          <p:nvPr/>
        </p:nvGrpSpPr>
        <p:grpSpPr>
          <a:xfrm flipH="1">
            <a:off x="65402" y="3754275"/>
            <a:ext cx="625178" cy="1201424"/>
            <a:chOff x="8555325" y="3754275"/>
            <a:chExt cx="625178" cy="1201424"/>
          </a:xfrm>
        </p:grpSpPr>
        <p:grpSp>
          <p:nvGrpSpPr>
            <p:cNvPr id="398" name="Google Shape;398;p23"/>
            <p:cNvGrpSpPr/>
            <p:nvPr/>
          </p:nvGrpSpPr>
          <p:grpSpPr>
            <a:xfrm>
              <a:off x="8616925" y="4379597"/>
              <a:ext cx="563578" cy="576102"/>
              <a:chOff x="8532725" y="4369197"/>
              <a:chExt cx="563578" cy="576102"/>
            </a:xfrm>
          </p:grpSpPr>
          <p:pic>
            <p:nvPicPr>
              <p:cNvPr id="399" name="Google Shape;399;p23"/>
              <p:cNvPicPr preferRelativeResize="0"/>
              <p:nvPr/>
            </p:nvPicPr>
            <p:blipFill rotWithShape="1">
              <a:blip r:embed="rId9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 rot="10800000" flipH="1">
                <a:off x="8842053" y="4369197"/>
                <a:ext cx="254251" cy="1847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0" name="Google Shape;400;p23"/>
              <p:cNvPicPr preferRelativeResize="0"/>
              <p:nvPr/>
            </p:nvPicPr>
            <p:blipFill rotWithShape="1">
              <a:blip r:embed="rId10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01" name="Google Shape;401;p23"/>
            <p:cNvPicPr preferRelativeResize="0"/>
            <p:nvPr/>
          </p:nvPicPr>
          <p:blipFill rotWithShape="1">
            <a:blip r:embed="rId11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55325" y="3754275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2" name="Google Shape;402;p23"/>
          <p:cNvSpPr txBox="1">
            <a:spLocks noGrp="1"/>
          </p:cNvSpPr>
          <p:nvPr>
            <p:ph type="subTitle" idx="1"/>
          </p:nvPr>
        </p:nvSpPr>
        <p:spPr>
          <a:xfrm>
            <a:off x="720000" y="2580864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3" name="Google Shape;403;p23"/>
          <p:cNvSpPr txBox="1">
            <a:spLocks noGrp="1"/>
          </p:cNvSpPr>
          <p:nvPr>
            <p:ph type="subTitle" idx="2"/>
          </p:nvPr>
        </p:nvSpPr>
        <p:spPr>
          <a:xfrm>
            <a:off x="720000" y="2932113"/>
            <a:ext cx="2336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23"/>
          <p:cNvSpPr txBox="1">
            <a:spLocks noGrp="1"/>
          </p:cNvSpPr>
          <p:nvPr>
            <p:ph type="subTitle" idx="3"/>
          </p:nvPr>
        </p:nvSpPr>
        <p:spPr>
          <a:xfrm>
            <a:off x="3403800" y="2932113"/>
            <a:ext cx="2336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23"/>
          <p:cNvSpPr txBox="1">
            <a:spLocks noGrp="1"/>
          </p:cNvSpPr>
          <p:nvPr>
            <p:ph type="subTitle" idx="4"/>
          </p:nvPr>
        </p:nvSpPr>
        <p:spPr>
          <a:xfrm>
            <a:off x="6087600" y="2932113"/>
            <a:ext cx="2336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3"/>
          <p:cNvSpPr txBox="1">
            <a:spLocks noGrp="1"/>
          </p:cNvSpPr>
          <p:nvPr>
            <p:ph type="subTitle" idx="5"/>
          </p:nvPr>
        </p:nvSpPr>
        <p:spPr>
          <a:xfrm>
            <a:off x="3403800" y="2580864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7" name="Google Shape;407;p23"/>
          <p:cNvSpPr txBox="1">
            <a:spLocks noGrp="1"/>
          </p:cNvSpPr>
          <p:nvPr>
            <p:ph type="subTitle" idx="6"/>
          </p:nvPr>
        </p:nvSpPr>
        <p:spPr>
          <a:xfrm>
            <a:off x="6087600" y="2580864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8" name="Google Shape;408;p23"/>
          <p:cNvSpPr txBox="1">
            <a:spLocks noGrp="1"/>
          </p:cNvSpPr>
          <p:nvPr>
            <p:ph type="title"/>
          </p:nvPr>
        </p:nvSpPr>
        <p:spPr>
          <a:xfrm>
            <a:off x="715100" y="488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pic>
        <p:nvPicPr>
          <p:cNvPr id="409" name="Google Shape;409;p23"/>
          <p:cNvPicPr preferRelativeResize="0"/>
          <p:nvPr/>
        </p:nvPicPr>
        <p:blipFill rotWithShape="1"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786614" flipH="1">
            <a:off x="-52405" y="104301"/>
            <a:ext cx="692286" cy="76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4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4"/>
          <p:cNvSpPr/>
          <p:nvPr/>
        </p:nvSpPr>
        <p:spPr>
          <a:xfrm flipH="1">
            <a:off x="0" y="627175"/>
            <a:ext cx="9144000" cy="38802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3" name="Google Shape;413;p2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8479675" y="251825"/>
            <a:ext cx="422375" cy="3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7565275" y="251825"/>
            <a:ext cx="422375" cy="30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24"/>
          <p:cNvGrpSpPr/>
          <p:nvPr/>
        </p:nvGrpSpPr>
        <p:grpSpPr>
          <a:xfrm flipH="1">
            <a:off x="173774" y="4418350"/>
            <a:ext cx="1844050" cy="537349"/>
            <a:chOff x="7126175" y="4418350"/>
            <a:chExt cx="1844050" cy="537349"/>
          </a:xfrm>
        </p:grpSpPr>
        <p:grpSp>
          <p:nvGrpSpPr>
            <p:cNvPr id="416" name="Google Shape;416;p24"/>
            <p:cNvGrpSpPr/>
            <p:nvPr/>
          </p:nvGrpSpPr>
          <p:grpSpPr>
            <a:xfrm>
              <a:off x="8053350" y="4418350"/>
              <a:ext cx="916876" cy="537349"/>
              <a:chOff x="7969150" y="4407950"/>
              <a:chExt cx="916876" cy="537349"/>
            </a:xfrm>
          </p:grpSpPr>
          <p:pic>
            <p:nvPicPr>
              <p:cNvPr id="417" name="Google Shape;417;p24"/>
              <p:cNvPicPr preferRelativeResize="0"/>
              <p:nvPr/>
            </p:nvPicPr>
            <p:blipFill rotWithShape="1">
              <a:blip r:embed="rId4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>
                <a:off x="7969150" y="4471875"/>
                <a:ext cx="563576" cy="409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8" name="Google Shape;418;p24"/>
              <p:cNvPicPr preferRelativeResize="0"/>
              <p:nvPr/>
            </p:nvPicPr>
            <p:blipFill rotWithShape="1">
              <a:blip r:embed="rId5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9" name="Google Shape;419;p24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26175" y="4608500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0" name="Google Shape;420;p2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7916099" y="4608500"/>
            <a:ext cx="563576" cy="40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4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786608" flipH="1">
            <a:off x="6469919" y="4566169"/>
            <a:ext cx="232359" cy="37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4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786593" flipH="1">
            <a:off x="350433" y="100439"/>
            <a:ext cx="481266" cy="785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4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326995" y="290000"/>
            <a:ext cx="626200" cy="10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4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428900" y="2955500"/>
            <a:ext cx="422375" cy="145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4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88900" y="3123125"/>
            <a:ext cx="626200" cy="4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4"/>
          <p:cNvSpPr txBox="1">
            <a:spLocks noGrp="1"/>
          </p:cNvSpPr>
          <p:nvPr>
            <p:ph type="subTitle" idx="1"/>
          </p:nvPr>
        </p:nvSpPr>
        <p:spPr>
          <a:xfrm>
            <a:off x="3406650" y="3610525"/>
            <a:ext cx="23307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27" name="Google Shape;427;p24"/>
          <p:cNvSpPr txBox="1">
            <a:spLocks noGrp="1"/>
          </p:cNvSpPr>
          <p:nvPr>
            <p:ph type="subTitle" idx="2"/>
          </p:nvPr>
        </p:nvSpPr>
        <p:spPr>
          <a:xfrm>
            <a:off x="5858600" y="3610525"/>
            <a:ext cx="23307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28" name="Google Shape;428;p24"/>
          <p:cNvSpPr txBox="1">
            <a:spLocks noGrp="1"/>
          </p:cNvSpPr>
          <p:nvPr>
            <p:ph type="subTitle" idx="3"/>
          </p:nvPr>
        </p:nvSpPr>
        <p:spPr>
          <a:xfrm>
            <a:off x="5858600" y="3238075"/>
            <a:ext cx="2330700" cy="4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9" name="Google Shape;429;p24"/>
          <p:cNvSpPr txBox="1">
            <a:spLocks noGrp="1"/>
          </p:cNvSpPr>
          <p:nvPr>
            <p:ph type="subTitle" idx="4"/>
          </p:nvPr>
        </p:nvSpPr>
        <p:spPr>
          <a:xfrm>
            <a:off x="954700" y="3610525"/>
            <a:ext cx="23307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0" name="Google Shape;430;p24"/>
          <p:cNvSpPr txBox="1">
            <a:spLocks noGrp="1"/>
          </p:cNvSpPr>
          <p:nvPr>
            <p:ph type="subTitle" idx="5"/>
          </p:nvPr>
        </p:nvSpPr>
        <p:spPr>
          <a:xfrm>
            <a:off x="954700" y="3238075"/>
            <a:ext cx="2330700" cy="4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1" name="Google Shape;431;p24"/>
          <p:cNvSpPr txBox="1">
            <a:spLocks noGrp="1"/>
          </p:cNvSpPr>
          <p:nvPr>
            <p:ph type="subTitle" idx="6"/>
          </p:nvPr>
        </p:nvSpPr>
        <p:spPr>
          <a:xfrm>
            <a:off x="3406650" y="3238075"/>
            <a:ext cx="2330700" cy="4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2" name="Google Shape;432;p24"/>
          <p:cNvSpPr txBox="1">
            <a:spLocks noGrp="1"/>
          </p:cNvSpPr>
          <p:nvPr>
            <p:ph type="title"/>
          </p:nvPr>
        </p:nvSpPr>
        <p:spPr>
          <a:xfrm>
            <a:off x="715100" y="488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25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5"/>
          <p:cNvSpPr/>
          <p:nvPr/>
        </p:nvSpPr>
        <p:spPr>
          <a:xfrm>
            <a:off x="0" y="535000"/>
            <a:ext cx="9144000" cy="40734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25"/>
          <p:cNvGrpSpPr/>
          <p:nvPr/>
        </p:nvGrpSpPr>
        <p:grpSpPr>
          <a:xfrm>
            <a:off x="65405" y="49478"/>
            <a:ext cx="1098299" cy="2240260"/>
            <a:chOff x="65405" y="49478"/>
            <a:chExt cx="1098299" cy="2240260"/>
          </a:xfrm>
        </p:grpSpPr>
        <p:pic>
          <p:nvPicPr>
            <p:cNvPr id="437" name="Google Shape;437;p25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05" y="132825"/>
              <a:ext cx="626200" cy="21569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25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-5786608" flipH="1">
              <a:off x="846050" y="-3431"/>
              <a:ext cx="232359" cy="3792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" name="Google Shape;439;p25"/>
          <p:cNvGrpSpPr/>
          <p:nvPr/>
        </p:nvGrpSpPr>
        <p:grpSpPr>
          <a:xfrm flipH="1">
            <a:off x="7918953" y="251825"/>
            <a:ext cx="1019903" cy="1711480"/>
            <a:chOff x="190800" y="165425"/>
            <a:chExt cx="1019903" cy="1711480"/>
          </a:xfrm>
        </p:grpSpPr>
        <p:pic>
          <p:nvPicPr>
            <p:cNvPr id="440" name="Google Shape;440;p25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0805" y="910555"/>
              <a:ext cx="422375" cy="966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25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190800" y="283162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25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550517" y="165425"/>
              <a:ext cx="660185" cy="479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" name="Google Shape;443;p25"/>
          <p:cNvGrpSpPr/>
          <p:nvPr/>
        </p:nvGrpSpPr>
        <p:grpSpPr>
          <a:xfrm flipH="1">
            <a:off x="173774" y="4418350"/>
            <a:ext cx="1844050" cy="537349"/>
            <a:chOff x="7126175" y="4418350"/>
            <a:chExt cx="1844050" cy="537349"/>
          </a:xfrm>
        </p:grpSpPr>
        <p:grpSp>
          <p:nvGrpSpPr>
            <p:cNvPr id="444" name="Google Shape;444;p25"/>
            <p:cNvGrpSpPr/>
            <p:nvPr/>
          </p:nvGrpSpPr>
          <p:grpSpPr>
            <a:xfrm>
              <a:off x="8053350" y="4418350"/>
              <a:ext cx="916876" cy="537349"/>
              <a:chOff x="7969150" y="4407950"/>
              <a:chExt cx="916876" cy="537349"/>
            </a:xfrm>
          </p:grpSpPr>
          <p:pic>
            <p:nvPicPr>
              <p:cNvPr id="445" name="Google Shape;445;p25"/>
              <p:cNvPicPr preferRelativeResize="0"/>
              <p:nvPr/>
            </p:nvPicPr>
            <p:blipFill rotWithShape="1">
              <a:blip r:embed="rId8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>
                <a:off x="7969150" y="4471875"/>
                <a:ext cx="563576" cy="409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6" name="Google Shape;446;p25"/>
              <p:cNvPicPr preferRelativeResize="0"/>
              <p:nvPr/>
            </p:nvPicPr>
            <p:blipFill rotWithShape="1">
              <a:blip r:embed="rId9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7" name="Google Shape;447;p25"/>
            <p:cNvPicPr preferRelativeResize="0"/>
            <p:nvPr/>
          </p:nvPicPr>
          <p:blipFill rotWithShape="1">
            <a:blip r:embed="rId10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26175" y="4608500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8" name="Google Shape;448;p25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7916099" y="4608500"/>
            <a:ext cx="563576" cy="40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5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786608" flipH="1">
            <a:off x="6469919" y="4566169"/>
            <a:ext cx="232359" cy="37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5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428900" y="2955500"/>
            <a:ext cx="422375" cy="145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5"/>
          <p:cNvPicPr preferRelativeResize="0"/>
          <p:nvPr/>
        </p:nvPicPr>
        <p:blipFill rotWithShape="1"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88900" y="3123125"/>
            <a:ext cx="626200" cy="4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5"/>
          <p:cNvSpPr txBox="1">
            <a:spLocks noGrp="1"/>
          </p:cNvSpPr>
          <p:nvPr>
            <p:ph type="subTitle" idx="1"/>
          </p:nvPr>
        </p:nvSpPr>
        <p:spPr>
          <a:xfrm>
            <a:off x="3364050" y="1781724"/>
            <a:ext cx="2415900" cy="2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9pPr>
          </a:lstStyle>
          <a:p>
            <a:endParaRPr/>
          </a:p>
        </p:txBody>
      </p:sp>
      <p:sp>
        <p:nvSpPr>
          <p:cNvPr id="453" name="Google Shape;453;p25"/>
          <p:cNvSpPr txBox="1">
            <a:spLocks noGrp="1"/>
          </p:cNvSpPr>
          <p:nvPr>
            <p:ph type="subTitle" idx="2"/>
          </p:nvPr>
        </p:nvSpPr>
        <p:spPr>
          <a:xfrm>
            <a:off x="6011000" y="1781724"/>
            <a:ext cx="2415900" cy="2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9pPr>
          </a:lstStyle>
          <a:p>
            <a:endParaRPr/>
          </a:p>
        </p:txBody>
      </p:sp>
      <p:sp>
        <p:nvSpPr>
          <p:cNvPr id="454" name="Google Shape;454;p25"/>
          <p:cNvSpPr txBox="1">
            <a:spLocks noGrp="1"/>
          </p:cNvSpPr>
          <p:nvPr>
            <p:ph type="subTitle" idx="3"/>
          </p:nvPr>
        </p:nvSpPr>
        <p:spPr>
          <a:xfrm>
            <a:off x="6011000" y="1409275"/>
            <a:ext cx="2415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5" name="Google Shape;455;p25"/>
          <p:cNvSpPr txBox="1">
            <a:spLocks noGrp="1"/>
          </p:cNvSpPr>
          <p:nvPr>
            <p:ph type="subTitle" idx="4"/>
          </p:nvPr>
        </p:nvSpPr>
        <p:spPr>
          <a:xfrm>
            <a:off x="717100" y="1781724"/>
            <a:ext cx="2415900" cy="2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9pPr>
          </a:lstStyle>
          <a:p>
            <a:endParaRPr/>
          </a:p>
        </p:txBody>
      </p:sp>
      <p:sp>
        <p:nvSpPr>
          <p:cNvPr id="456" name="Google Shape;456;p25"/>
          <p:cNvSpPr txBox="1">
            <a:spLocks noGrp="1"/>
          </p:cNvSpPr>
          <p:nvPr>
            <p:ph type="subTitle" idx="5"/>
          </p:nvPr>
        </p:nvSpPr>
        <p:spPr>
          <a:xfrm>
            <a:off x="717100" y="1409275"/>
            <a:ext cx="2415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7" name="Google Shape;457;p25"/>
          <p:cNvSpPr txBox="1">
            <a:spLocks noGrp="1"/>
          </p:cNvSpPr>
          <p:nvPr>
            <p:ph type="subTitle" idx="6"/>
          </p:nvPr>
        </p:nvSpPr>
        <p:spPr>
          <a:xfrm>
            <a:off x="3364050" y="1409275"/>
            <a:ext cx="2415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8" name="Google Shape;458;p25"/>
          <p:cNvSpPr txBox="1">
            <a:spLocks noGrp="1"/>
          </p:cNvSpPr>
          <p:nvPr>
            <p:ph type="title"/>
          </p:nvPr>
        </p:nvSpPr>
        <p:spPr>
          <a:xfrm>
            <a:off x="715100" y="488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26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6"/>
          <p:cNvSpPr/>
          <p:nvPr/>
        </p:nvSpPr>
        <p:spPr>
          <a:xfrm>
            <a:off x="0" y="535000"/>
            <a:ext cx="9144000" cy="40734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26"/>
          <p:cNvGrpSpPr/>
          <p:nvPr/>
        </p:nvGrpSpPr>
        <p:grpSpPr>
          <a:xfrm>
            <a:off x="65466" y="-49441"/>
            <a:ext cx="7895280" cy="654169"/>
            <a:chOff x="65466" y="-49441"/>
            <a:chExt cx="7895280" cy="654169"/>
          </a:xfrm>
        </p:grpSpPr>
        <p:pic>
          <p:nvPicPr>
            <p:cNvPr id="463" name="Google Shape;463;p26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786593">
              <a:off x="7302826" y="-71223"/>
              <a:ext cx="481266" cy="785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26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181447" y="52111"/>
              <a:ext cx="366901" cy="598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26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 rot="1626209">
              <a:off x="428637" y="29925"/>
              <a:ext cx="422376" cy="306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26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2683025" y="168100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7" name="Google Shape;467;p26"/>
          <p:cNvGrpSpPr/>
          <p:nvPr/>
        </p:nvGrpSpPr>
        <p:grpSpPr>
          <a:xfrm>
            <a:off x="-41949" y="4561888"/>
            <a:ext cx="9011837" cy="606410"/>
            <a:chOff x="-41949" y="4561888"/>
            <a:chExt cx="9011837" cy="606410"/>
          </a:xfrm>
        </p:grpSpPr>
        <p:pic>
          <p:nvPicPr>
            <p:cNvPr id="468" name="Google Shape;468;p26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-41949" y="4561888"/>
              <a:ext cx="834551" cy="606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26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786608">
              <a:off x="3139246" y="4660019"/>
              <a:ext cx="232359" cy="3792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0" name="Google Shape;470;p26"/>
            <p:cNvGrpSpPr/>
            <p:nvPr/>
          </p:nvGrpSpPr>
          <p:grpSpPr>
            <a:xfrm>
              <a:off x="8135348" y="4605106"/>
              <a:ext cx="834540" cy="489095"/>
              <a:chOff x="7969150" y="4407950"/>
              <a:chExt cx="916876" cy="537349"/>
            </a:xfrm>
          </p:grpSpPr>
          <p:pic>
            <p:nvPicPr>
              <p:cNvPr id="471" name="Google Shape;471;p26"/>
              <p:cNvPicPr preferRelativeResize="0"/>
              <p:nvPr/>
            </p:nvPicPr>
            <p:blipFill rotWithShape="1">
              <a:blip r:embed="rId8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>
                <a:off x="7969150" y="4471875"/>
                <a:ext cx="563576" cy="409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2" name="Google Shape;472;p26"/>
              <p:cNvPicPr preferRelativeResize="0"/>
              <p:nvPr/>
            </p:nvPicPr>
            <p:blipFill rotWithShape="1">
              <a:blip r:embed="rId9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73" name="Google Shape;473;p26"/>
            <p:cNvPicPr preferRelativeResize="0"/>
            <p:nvPr/>
          </p:nvPicPr>
          <p:blipFill rotWithShape="1">
            <a:blip r:embed="rId10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26350" y="4799350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4" name="Google Shape;474;p26"/>
          <p:cNvSpPr txBox="1">
            <a:spLocks noGrp="1"/>
          </p:cNvSpPr>
          <p:nvPr>
            <p:ph type="subTitle" idx="1"/>
          </p:nvPr>
        </p:nvSpPr>
        <p:spPr>
          <a:xfrm>
            <a:off x="5514175" y="1860225"/>
            <a:ext cx="23031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26"/>
          <p:cNvSpPr txBox="1">
            <a:spLocks noGrp="1"/>
          </p:cNvSpPr>
          <p:nvPr>
            <p:ph type="subTitle" idx="2"/>
          </p:nvPr>
        </p:nvSpPr>
        <p:spPr>
          <a:xfrm>
            <a:off x="5514201" y="1515000"/>
            <a:ext cx="23031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26"/>
          <p:cNvSpPr txBox="1">
            <a:spLocks noGrp="1"/>
          </p:cNvSpPr>
          <p:nvPr>
            <p:ph type="subTitle" idx="3"/>
          </p:nvPr>
        </p:nvSpPr>
        <p:spPr>
          <a:xfrm>
            <a:off x="1997500" y="1860225"/>
            <a:ext cx="23031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26"/>
          <p:cNvSpPr txBox="1">
            <a:spLocks noGrp="1"/>
          </p:cNvSpPr>
          <p:nvPr>
            <p:ph type="subTitle" idx="4"/>
          </p:nvPr>
        </p:nvSpPr>
        <p:spPr>
          <a:xfrm>
            <a:off x="1997500" y="1515000"/>
            <a:ext cx="23031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26"/>
          <p:cNvSpPr txBox="1">
            <a:spLocks noGrp="1"/>
          </p:cNvSpPr>
          <p:nvPr>
            <p:ph type="subTitle" idx="5"/>
          </p:nvPr>
        </p:nvSpPr>
        <p:spPr>
          <a:xfrm>
            <a:off x="1997500" y="3633375"/>
            <a:ext cx="23031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26"/>
          <p:cNvSpPr txBox="1">
            <a:spLocks noGrp="1"/>
          </p:cNvSpPr>
          <p:nvPr>
            <p:ph type="subTitle" idx="6"/>
          </p:nvPr>
        </p:nvSpPr>
        <p:spPr>
          <a:xfrm>
            <a:off x="1997500" y="3283425"/>
            <a:ext cx="23031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26"/>
          <p:cNvSpPr txBox="1">
            <a:spLocks noGrp="1"/>
          </p:cNvSpPr>
          <p:nvPr>
            <p:ph type="subTitle" idx="7"/>
          </p:nvPr>
        </p:nvSpPr>
        <p:spPr>
          <a:xfrm>
            <a:off x="5514175" y="3633375"/>
            <a:ext cx="23031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26"/>
          <p:cNvSpPr txBox="1">
            <a:spLocks noGrp="1"/>
          </p:cNvSpPr>
          <p:nvPr>
            <p:ph type="subTitle" idx="8"/>
          </p:nvPr>
        </p:nvSpPr>
        <p:spPr>
          <a:xfrm>
            <a:off x="5514201" y="3283425"/>
            <a:ext cx="23031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26"/>
          <p:cNvSpPr txBox="1">
            <a:spLocks noGrp="1"/>
          </p:cNvSpPr>
          <p:nvPr>
            <p:ph type="title"/>
          </p:nvPr>
        </p:nvSpPr>
        <p:spPr>
          <a:xfrm>
            <a:off x="715100" y="488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27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>
            <a:off x="24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7"/>
          <p:cNvSpPr/>
          <p:nvPr/>
        </p:nvSpPr>
        <p:spPr>
          <a:xfrm rot="10800000" flipH="1">
            <a:off x="0" y="535100"/>
            <a:ext cx="9144000" cy="40734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 txBox="1">
            <a:spLocks noGrp="1"/>
          </p:cNvSpPr>
          <p:nvPr>
            <p:ph type="subTitle" idx="1"/>
          </p:nvPr>
        </p:nvSpPr>
        <p:spPr>
          <a:xfrm>
            <a:off x="6144466" y="2161776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27"/>
          <p:cNvSpPr txBox="1">
            <a:spLocks noGrp="1"/>
          </p:cNvSpPr>
          <p:nvPr>
            <p:ph type="subTitle" idx="2"/>
          </p:nvPr>
        </p:nvSpPr>
        <p:spPr>
          <a:xfrm>
            <a:off x="6144476" y="1765075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8" name="Google Shape;488;p27"/>
          <p:cNvSpPr txBox="1">
            <a:spLocks noGrp="1"/>
          </p:cNvSpPr>
          <p:nvPr>
            <p:ph type="subTitle" idx="3"/>
          </p:nvPr>
        </p:nvSpPr>
        <p:spPr>
          <a:xfrm>
            <a:off x="3523959" y="2161776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27"/>
          <p:cNvSpPr txBox="1">
            <a:spLocks noGrp="1"/>
          </p:cNvSpPr>
          <p:nvPr>
            <p:ph type="subTitle" idx="4"/>
          </p:nvPr>
        </p:nvSpPr>
        <p:spPr>
          <a:xfrm>
            <a:off x="3523976" y="1765075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27"/>
          <p:cNvSpPr txBox="1">
            <a:spLocks noGrp="1"/>
          </p:cNvSpPr>
          <p:nvPr>
            <p:ph type="subTitle" idx="5"/>
          </p:nvPr>
        </p:nvSpPr>
        <p:spPr>
          <a:xfrm>
            <a:off x="2213706" y="3888681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27"/>
          <p:cNvSpPr txBox="1">
            <a:spLocks noGrp="1"/>
          </p:cNvSpPr>
          <p:nvPr>
            <p:ph type="subTitle" idx="6"/>
          </p:nvPr>
        </p:nvSpPr>
        <p:spPr>
          <a:xfrm>
            <a:off x="2213725" y="3491975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27"/>
          <p:cNvSpPr txBox="1">
            <a:spLocks noGrp="1"/>
          </p:cNvSpPr>
          <p:nvPr>
            <p:ph type="subTitle" idx="7"/>
          </p:nvPr>
        </p:nvSpPr>
        <p:spPr>
          <a:xfrm>
            <a:off x="4834213" y="3888681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27"/>
          <p:cNvSpPr txBox="1">
            <a:spLocks noGrp="1"/>
          </p:cNvSpPr>
          <p:nvPr>
            <p:ph type="subTitle" idx="8"/>
          </p:nvPr>
        </p:nvSpPr>
        <p:spPr>
          <a:xfrm>
            <a:off x="4834201" y="3491975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27"/>
          <p:cNvSpPr txBox="1">
            <a:spLocks noGrp="1"/>
          </p:cNvSpPr>
          <p:nvPr>
            <p:ph type="subTitle" idx="9"/>
          </p:nvPr>
        </p:nvSpPr>
        <p:spPr>
          <a:xfrm>
            <a:off x="903453" y="2161776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27"/>
          <p:cNvSpPr txBox="1">
            <a:spLocks noGrp="1"/>
          </p:cNvSpPr>
          <p:nvPr>
            <p:ph type="subTitle" idx="13"/>
          </p:nvPr>
        </p:nvSpPr>
        <p:spPr>
          <a:xfrm>
            <a:off x="903475" y="1765075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6" name="Google Shape;496;p27"/>
          <p:cNvSpPr txBox="1">
            <a:spLocks noGrp="1"/>
          </p:cNvSpPr>
          <p:nvPr>
            <p:ph type="title"/>
          </p:nvPr>
        </p:nvSpPr>
        <p:spPr>
          <a:xfrm>
            <a:off x="715100" y="488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497" name="Google Shape;497;p27"/>
          <p:cNvGrpSpPr/>
          <p:nvPr/>
        </p:nvGrpSpPr>
        <p:grpSpPr>
          <a:xfrm>
            <a:off x="301803" y="2470888"/>
            <a:ext cx="2141518" cy="2546956"/>
            <a:chOff x="301803" y="2470888"/>
            <a:chExt cx="2141518" cy="2546956"/>
          </a:xfrm>
        </p:grpSpPr>
        <p:pic>
          <p:nvPicPr>
            <p:cNvPr id="498" name="Google Shape;498;p27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722619" y="4544094"/>
              <a:ext cx="652000" cy="473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Google Shape;499;p27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1803" y="2470888"/>
              <a:ext cx="652000" cy="22458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Google Shape;500;p27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3355321">
              <a:off x="2051888" y="4561583"/>
              <a:ext cx="268817" cy="438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" name="Google Shape;501;p27"/>
          <p:cNvGrpSpPr/>
          <p:nvPr/>
        </p:nvGrpSpPr>
        <p:grpSpPr>
          <a:xfrm>
            <a:off x="217950" y="154052"/>
            <a:ext cx="1074079" cy="1459323"/>
            <a:chOff x="212676" y="173054"/>
            <a:chExt cx="865285" cy="1175641"/>
          </a:xfrm>
        </p:grpSpPr>
        <p:pic>
          <p:nvPicPr>
            <p:cNvPr id="502" name="Google Shape;502;p27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2676" y="558716"/>
              <a:ext cx="626198" cy="789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" name="Google Shape;503;p27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241950" y="251825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" name="Google Shape;504;p27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797629" y="173054"/>
              <a:ext cx="280332" cy="2036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" name="Google Shape;505;p27"/>
          <p:cNvGrpSpPr/>
          <p:nvPr/>
        </p:nvGrpSpPr>
        <p:grpSpPr>
          <a:xfrm>
            <a:off x="7456103" y="96475"/>
            <a:ext cx="1598995" cy="2037326"/>
            <a:chOff x="7456103" y="96475"/>
            <a:chExt cx="1598995" cy="2037326"/>
          </a:xfrm>
        </p:grpSpPr>
        <p:pic>
          <p:nvPicPr>
            <p:cNvPr id="506" name="Google Shape;506;p27"/>
            <p:cNvPicPr preferRelativeResize="0"/>
            <p:nvPr/>
          </p:nvPicPr>
          <p:blipFill rotWithShape="1">
            <a:blip r:embed="rId9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63600" y="96475"/>
              <a:ext cx="891499" cy="2037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7" name="Google Shape;507;p27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-2408847">
              <a:off x="7565889" y="168908"/>
              <a:ext cx="268816" cy="4387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" name="Google Shape;508;p27"/>
          <p:cNvGrpSpPr/>
          <p:nvPr/>
        </p:nvGrpSpPr>
        <p:grpSpPr>
          <a:xfrm>
            <a:off x="7876317" y="4112424"/>
            <a:ext cx="1113333" cy="1031093"/>
            <a:chOff x="7781125" y="4102008"/>
            <a:chExt cx="1076412" cy="1031093"/>
          </a:xfrm>
        </p:grpSpPr>
        <p:pic>
          <p:nvPicPr>
            <p:cNvPr id="509" name="Google Shape;509;p27"/>
            <p:cNvPicPr preferRelativeResize="0"/>
            <p:nvPr/>
          </p:nvPicPr>
          <p:blipFill rotWithShape="1">
            <a:blip r:embed="rId10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7781125" y="4723600"/>
              <a:ext cx="563576" cy="40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0" name="Google Shape;510;p27"/>
            <p:cNvPicPr preferRelativeResize="0"/>
            <p:nvPr/>
          </p:nvPicPr>
          <p:blipFill rotWithShape="1">
            <a:blip r:embed="rId11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78662" y="4102008"/>
              <a:ext cx="478875" cy="8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28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4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8"/>
          <p:cNvSpPr/>
          <p:nvPr/>
        </p:nvSpPr>
        <p:spPr>
          <a:xfrm>
            <a:off x="0" y="535000"/>
            <a:ext cx="9144000" cy="40734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8"/>
          <p:cNvSpPr txBox="1">
            <a:spLocks noGrp="1"/>
          </p:cNvSpPr>
          <p:nvPr>
            <p:ph type="subTitle" idx="1"/>
          </p:nvPr>
        </p:nvSpPr>
        <p:spPr>
          <a:xfrm>
            <a:off x="720000" y="3059800"/>
            <a:ext cx="23364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28"/>
          <p:cNvSpPr txBox="1">
            <a:spLocks noGrp="1"/>
          </p:cNvSpPr>
          <p:nvPr>
            <p:ph type="subTitle" idx="2"/>
          </p:nvPr>
        </p:nvSpPr>
        <p:spPr>
          <a:xfrm>
            <a:off x="720000" y="34452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8"/>
          <p:cNvSpPr txBox="1">
            <a:spLocks noGrp="1"/>
          </p:cNvSpPr>
          <p:nvPr>
            <p:ph type="subTitle" idx="3"/>
          </p:nvPr>
        </p:nvSpPr>
        <p:spPr>
          <a:xfrm>
            <a:off x="3403800" y="34452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28"/>
          <p:cNvSpPr txBox="1">
            <a:spLocks noGrp="1"/>
          </p:cNvSpPr>
          <p:nvPr>
            <p:ph type="subTitle" idx="4"/>
          </p:nvPr>
        </p:nvSpPr>
        <p:spPr>
          <a:xfrm>
            <a:off x="6087600" y="34452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8"/>
          <p:cNvSpPr txBox="1">
            <a:spLocks noGrp="1"/>
          </p:cNvSpPr>
          <p:nvPr>
            <p:ph type="subTitle" idx="5"/>
          </p:nvPr>
        </p:nvSpPr>
        <p:spPr>
          <a:xfrm>
            <a:off x="3403800" y="3059800"/>
            <a:ext cx="23364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6"/>
          </p:nvPr>
        </p:nvSpPr>
        <p:spPr>
          <a:xfrm>
            <a:off x="6087600" y="3059800"/>
            <a:ext cx="23364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subTitle" idx="7"/>
          </p:nvPr>
        </p:nvSpPr>
        <p:spPr>
          <a:xfrm>
            <a:off x="720000" y="1507200"/>
            <a:ext cx="23364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1" name="Google Shape;521;p28"/>
          <p:cNvSpPr txBox="1">
            <a:spLocks noGrp="1"/>
          </p:cNvSpPr>
          <p:nvPr>
            <p:ph type="subTitle" idx="8"/>
          </p:nvPr>
        </p:nvSpPr>
        <p:spPr>
          <a:xfrm>
            <a:off x="720000" y="18927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9"/>
          </p:nvPr>
        </p:nvSpPr>
        <p:spPr>
          <a:xfrm>
            <a:off x="3403800" y="18927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13"/>
          </p:nvPr>
        </p:nvSpPr>
        <p:spPr>
          <a:xfrm>
            <a:off x="6087600" y="18927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8"/>
          <p:cNvSpPr txBox="1">
            <a:spLocks noGrp="1"/>
          </p:cNvSpPr>
          <p:nvPr>
            <p:ph type="subTitle" idx="14"/>
          </p:nvPr>
        </p:nvSpPr>
        <p:spPr>
          <a:xfrm>
            <a:off x="3403800" y="1507200"/>
            <a:ext cx="23364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5" name="Google Shape;525;p28"/>
          <p:cNvSpPr txBox="1">
            <a:spLocks noGrp="1"/>
          </p:cNvSpPr>
          <p:nvPr>
            <p:ph type="subTitle" idx="15"/>
          </p:nvPr>
        </p:nvSpPr>
        <p:spPr>
          <a:xfrm>
            <a:off x="6087600" y="1507200"/>
            <a:ext cx="23364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6" name="Google Shape;526;p28"/>
          <p:cNvSpPr txBox="1">
            <a:spLocks noGrp="1"/>
          </p:cNvSpPr>
          <p:nvPr>
            <p:ph type="title"/>
          </p:nvPr>
        </p:nvSpPr>
        <p:spPr>
          <a:xfrm>
            <a:off x="715100" y="488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pic>
        <p:nvPicPr>
          <p:cNvPr id="527" name="Google Shape;527;p2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786593">
            <a:off x="8486076" y="4399114"/>
            <a:ext cx="481266" cy="785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8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6347" y="4660611"/>
            <a:ext cx="366901" cy="59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8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rot="1626209">
            <a:off x="553537" y="4638425"/>
            <a:ext cx="422376" cy="30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8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>
            <a:off x="2807925" y="4776600"/>
            <a:ext cx="422375" cy="30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1" name="Google Shape;531;p28"/>
          <p:cNvGrpSpPr/>
          <p:nvPr/>
        </p:nvGrpSpPr>
        <p:grpSpPr>
          <a:xfrm>
            <a:off x="8207926" y="34988"/>
            <a:ext cx="9011837" cy="606410"/>
            <a:chOff x="-41949" y="4561888"/>
            <a:chExt cx="9011837" cy="606410"/>
          </a:xfrm>
        </p:grpSpPr>
        <p:pic>
          <p:nvPicPr>
            <p:cNvPr id="532" name="Google Shape;532;p28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-41949" y="4561888"/>
              <a:ext cx="834551" cy="606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Google Shape;533;p28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786608">
              <a:off x="3139246" y="4660019"/>
              <a:ext cx="232359" cy="3792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4" name="Google Shape;534;p28"/>
            <p:cNvGrpSpPr/>
            <p:nvPr/>
          </p:nvGrpSpPr>
          <p:grpSpPr>
            <a:xfrm>
              <a:off x="8135348" y="4605106"/>
              <a:ext cx="834540" cy="489095"/>
              <a:chOff x="7969150" y="4407950"/>
              <a:chExt cx="916876" cy="537349"/>
            </a:xfrm>
          </p:grpSpPr>
          <p:pic>
            <p:nvPicPr>
              <p:cNvPr id="535" name="Google Shape;535;p28"/>
              <p:cNvPicPr preferRelativeResize="0"/>
              <p:nvPr/>
            </p:nvPicPr>
            <p:blipFill rotWithShape="1">
              <a:blip r:embed="rId8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>
                <a:off x="7969150" y="4471875"/>
                <a:ext cx="563576" cy="409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6" name="Google Shape;536;p28"/>
              <p:cNvPicPr preferRelativeResize="0"/>
              <p:nvPr/>
            </p:nvPicPr>
            <p:blipFill rotWithShape="1">
              <a:blip r:embed="rId9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37" name="Google Shape;537;p28"/>
            <p:cNvPicPr preferRelativeResize="0"/>
            <p:nvPr/>
          </p:nvPicPr>
          <p:blipFill rotWithShape="1">
            <a:blip r:embed="rId10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26350" y="4799350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" name="Google Shape;538;p28"/>
          <p:cNvGrpSpPr/>
          <p:nvPr/>
        </p:nvGrpSpPr>
        <p:grpSpPr>
          <a:xfrm>
            <a:off x="65405" y="49478"/>
            <a:ext cx="1098299" cy="2240260"/>
            <a:chOff x="65405" y="49478"/>
            <a:chExt cx="1098299" cy="2240260"/>
          </a:xfrm>
        </p:grpSpPr>
        <p:pic>
          <p:nvPicPr>
            <p:cNvPr id="539" name="Google Shape;539;p28"/>
            <p:cNvPicPr preferRelativeResize="0"/>
            <p:nvPr/>
          </p:nvPicPr>
          <p:blipFill rotWithShape="1">
            <a:blip r:embed="rId11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05" y="132825"/>
              <a:ext cx="626200" cy="21569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0" name="Google Shape;540;p28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-5786608" flipH="1">
              <a:off x="846050" y="-3431"/>
              <a:ext cx="232359" cy="3792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1" name="Google Shape;541;p28"/>
          <p:cNvGrpSpPr/>
          <p:nvPr/>
        </p:nvGrpSpPr>
        <p:grpSpPr>
          <a:xfrm>
            <a:off x="8021489" y="2781050"/>
            <a:ext cx="1067991" cy="2366853"/>
            <a:chOff x="8021489" y="2781050"/>
            <a:chExt cx="1067991" cy="2366853"/>
          </a:xfrm>
        </p:grpSpPr>
        <p:pic>
          <p:nvPicPr>
            <p:cNvPr id="542" name="Google Shape;542;p28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 flipH="1">
              <a:off x="8021489" y="4841000"/>
              <a:ext cx="422375" cy="306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28"/>
            <p:cNvPicPr preferRelativeResize="0"/>
            <p:nvPr/>
          </p:nvPicPr>
          <p:blipFill rotWithShape="1">
            <a:blip r:embed="rId1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8667105" y="2781050"/>
              <a:ext cx="422375" cy="14548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29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4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9"/>
          <p:cNvSpPr/>
          <p:nvPr/>
        </p:nvSpPr>
        <p:spPr>
          <a:xfrm rot="10800000" flipH="1">
            <a:off x="1694400" y="0"/>
            <a:ext cx="5755200" cy="51435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 txBox="1">
            <a:spLocks noGrp="1"/>
          </p:cNvSpPr>
          <p:nvPr>
            <p:ph type="title" hasCustomPrompt="1"/>
          </p:nvPr>
        </p:nvSpPr>
        <p:spPr>
          <a:xfrm>
            <a:off x="2290350" y="664275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8" name="Google Shape;548;p29"/>
          <p:cNvSpPr txBox="1">
            <a:spLocks noGrp="1"/>
          </p:cNvSpPr>
          <p:nvPr>
            <p:ph type="subTitle" idx="1"/>
          </p:nvPr>
        </p:nvSpPr>
        <p:spPr>
          <a:xfrm>
            <a:off x="2290350" y="1462375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29"/>
          <p:cNvSpPr txBox="1">
            <a:spLocks noGrp="1"/>
          </p:cNvSpPr>
          <p:nvPr>
            <p:ph type="title" idx="2" hasCustomPrompt="1"/>
          </p:nvPr>
        </p:nvSpPr>
        <p:spPr>
          <a:xfrm>
            <a:off x="2290350" y="2048700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0" name="Google Shape;550;p29"/>
          <p:cNvSpPr txBox="1">
            <a:spLocks noGrp="1"/>
          </p:cNvSpPr>
          <p:nvPr>
            <p:ph type="subTitle" idx="3"/>
          </p:nvPr>
        </p:nvSpPr>
        <p:spPr>
          <a:xfrm>
            <a:off x="2290350" y="2846101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1" name="Google Shape;551;p29"/>
          <p:cNvSpPr txBox="1">
            <a:spLocks noGrp="1"/>
          </p:cNvSpPr>
          <p:nvPr>
            <p:ph type="title" idx="4" hasCustomPrompt="1"/>
          </p:nvPr>
        </p:nvSpPr>
        <p:spPr>
          <a:xfrm>
            <a:off x="2290350" y="3430228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2" name="Google Shape;552;p29"/>
          <p:cNvSpPr txBox="1">
            <a:spLocks noGrp="1"/>
          </p:cNvSpPr>
          <p:nvPr>
            <p:ph type="subTitle" idx="5"/>
          </p:nvPr>
        </p:nvSpPr>
        <p:spPr>
          <a:xfrm>
            <a:off x="2290350" y="4229825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553" name="Google Shape;553;p2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786598" flipH="1">
            <a:off x="348394" y="117419"/>
            <a:ext cx="511668" cy="83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2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2527070" flipH="1">
            <a:off x="8162407" y="4307518"/>
            <a:ext cx="777219" cy="746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29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8548237" y="3676675"/>
            <a:ext cx="422375" cy="30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29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>
            <a:off x="8263151" y="241012"/>
            <a:ext cx="422375" cy="3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29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>
            <a:off x="8490606" y="357425"/>
            <a:ext cx="660185" cy="479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8" name="Google Shape;558;p29"/>
          <p:cNvGrpSpPr/>
          <p:nvPr/>
        </p:nvGrpSpPr>
        <p:grpSpPr>
          <a:xfrm flipH="1">
            <a:off x="-12" y="4379597"/>
            <a:ext cx="563578" cy="576102"/>
            <a:chOff x="8532725" y="4369197"/>
            <a:chExt cx="563578" cy="576102"/>
          </a:xfrm>
        </p:grpSpPr>
        <p:pic>
          <p:nvPicPr>
            <p:cNvPr id="559" name="Google Shape;559;p29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 rot="10800000" flipH="1">
              <a:off x="8842053" y="4369197"/>
              <a:ext cx="254251" cy="1847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Google Shape;560;p29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32725" y="4407950"/>
              <a:ext cx="353301" cy="5373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1" name="Google Shape;561;p29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25392" y="3754275"/>
            <a:ext cx="499774" cy="26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_1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30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30"/>
          <p:cNvSpPr/>
          <p:nvPr/>
        </p:nvSpPr>
        <p:spPr>
          <a:xfrm>
            <a:off x="0" y="535000"/>
            <a:ext cx="9144000" cy="40734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30"/>
          <p:cNvGrpSpPr/>
          <p:nvPr/>
        </p:nvGrpSpPr>
        <p:grpSpPr>
          <a:xfrm flipH="1">
            <a:off x="7590981" y="251825"/>
            <a:ext cx="1387920" cy="1060275"/>
            <a:chOff x="190805" y="251825"/>
            <a:chExt cx="1387920" cy="1060275"/>
          </a:xfrm>
        </p:grpSpPr>
        <p:pic>
          <p:nvPicPr>
            <p:cNvPr id="566" name="Google Shape;566;p30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0805" y="290000"/>
              <a:ext cx="626200" cy="102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7" name="Google Shape;567;p30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241950" y="251825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Google Shape;568;p30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1156350" y="251825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9" name="Google Shape;569;p30"/>
          <p:cNvGrpSpPr/>
          <p:nvPr/>
        </p:nvGrpSpPr>
        <p:grpSpPr>
          <a:xfrm flipH="1">
            <a:off x="199480" y="4418350"/>
            <a:ext cx="1844050" cy="537349"/>
            <a:chOff x="7126175" y="4418350"/>
            <a:chExt cx="1844050" cy="537349"/>
          </a:xfrm>
        </p:grpSpPr>
        <p:grpSp>
          <p:nvGrpSpPr>
            <p:cNvPr id="570" name="Google Shape;570;p30"/>
            <p:cNvGrpSpPr/>
            <p:nvPr/>
          </p:nvGrpSpPr>
          <p:grpSpPr>
            <a:xfrm>
              <a:off x="8053350" y="4418350"/>
              <a:ext cx="916876" cy="537349"/>
              <a:chOff x="7969150" y="4407950"/>
              <a:chExt cx="916876" cy="537349"/>
            </a:xfrm>
          </p:grpSpPr>
          <p:pic>
            <p:nvPicPr>
              <p:cNvPr id="571" name="Google Shape;571;p30"/>
              <p:cNvPicPr preferRelativeResize="0"/>
              <p:nvPr/>
            </p:nvPicPr>
            <p:blipFill rotWithShape="1">
              <a:blip r:embed="rId5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>
                <a:off x="7969150" y="4471875"/>
                <a:ext cx="563576" cy="409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2" name="Google Shape;572;p30"/>
              <p:cNvPicPr preferRelativeResize="0"/>
              <p:nvPr/>
            </p:nvPicPr>
            <p:blipFill rotWithShape="1">
              <a:blip r:embed="rId6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73" name="Google Shape;573;p30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26175" y="4608500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4" name="Google Shape;574;p30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4605" y="96475"/>
            <a:ext cx="626200" cy="21569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5" name="Google Shape;575;p30"/>
          <p:cNvGrpSpPr/>
          <p:nvPr/>
        </p:nvGrpSpPr>
        <p:grpSpPr>
          <a:xfrm flipH="1">
            <a:off x="6410330" y="4608500"/>
            <a:ext cx="2095051" cy="409501"/>
            <a:chOff x="664325" y="4608500"/>
            <a:chExt cx="2095051" cy="409501"/>
          </a:xfrm>
        </p:grpSpPr>
        <p:pic>
          <p:nvPicPr>
            <p:cNvPr id="576" name="Google Shape;576;p30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664325" y="4608500"/>
              <a:ext cx="563576" cy="40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7" name="Google Shape;577;p30"/>
            <p:cNvPicPr preferRelativeResize="0"/>
            <p:nvPr/>
          </p:nvPicPr>
          <p:blipFill rotWithShape="1">
            <a:blip r:embed="rId9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786608">
              <a:off x="2441721" y="4566169"/>
              <a:ext cx="232359" cy="3792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8" name="Google Shape;578;p30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075" y="122900"/>
            <a:ext cx="452749" cy="236401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0"/>
          <p:cNvSpPr txBox="1">
            <a:spLocks noGrp="1"/>
          </p:cNvSpPr>
          <p:nvPr>
            <p:ph type="title" hasCustomPrompt="1"/>
          </p:nvPr>
        </p:nvSpPr>
        <p:spPr>
          <a:xfrm>
            <a:off x="5981725" y="3044575"/>
            <a:ext cx="2301000" cy="5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80" name="Google Shape;580;p30"/>
          <p:cNvSpPr txBox="1">
            <a:spLocks noGrp="1"/>
          </p:cNvSpPr>
          <p:nvPr>
            <p:ph type="subTitle" idx="1"/>
          </p:nvPr>
        </p:nvSpPr>
        <p:spPr>
          <a:xfrm>
            <a:off x="5981725" y="3447725"/>
            <a:ext cx="23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30"/>
          <p:cNvSpPr txBox="1">
            <a:spLocks noGrp="1"/>
          </p:cNvSpPr>
          <p:nvPr>
            <p:ph type="title" idx="2" hasCustomPrompt="1"/>
          </p:nvPr>
        </p:nvSpPr>
        <p:spPr>
          <a:xfrm>
            <a:off x="861275" y="3044575"/>
            <a:ext cx="2322900" cy="5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82" name="Google Shape;582;p30"/>
          <p:cNvSpPr txBox="1">
            <a:spLocks noGrp="1"/>
          </p:cNvSpPr>
          <p:nvPr>
            <p:ph type="subTitle" idx="3"/>
          </p:nvPr>
        </p:nvSpPr>
        <p:spPr>
          <a:xfrm>
            <a:off x="861275" y="3447725"/>
            <a:ext cx="232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3" name="Google Shape;583;p30"/>
          <p:cNvSpPr txBox="1">
            <a:spLocks noGrp="1"/>
          </p:cNvSpPr>
          <p:nvPr>
            <p:ph type="title" idx="4" hasCustomPrompt="1"/>
          </p:nvPr>
        </p:nvSpPr>
        <p:spPr>
          <a:xfrm>
            <a:off x="3421500" y="3044575"/>
            <a:ext cx="2301000" cy="5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84" name="Google Shape;584;p30"/>
          <p:cNvSpPr txBox="1">
            <a:spLocks noGrp="1"/>
          </p:cNvSpPr>
          <p:nvPr>
            <p:ph type="subTitle" idx="5"/>
          </p:nvPr>
        </p:nvSpPr>
        <p:spPr>
          <a:xfrm>
            <a:off x="3421500" y="3447725"/>
            <a:ext cx="23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5" name="Google Shape;585;p30"/>
          <p:cNvSpPr txBox="1">
            <a:spLocks noGrp="1"/>
          </p:cNvSpPr>
          <p:nvPr>
            <p:ph type="title" idx="6"/>
          </p:nvPr>
        </p:nvSpPr>
        <p:spPr>
          <a:xfrm>
            <a:off x="715100" y="488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4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"/>
          <p:cNvSpPr/>
          <p:nvPr/>
        </p:nvSpPr>
        <p:spPr>
          <a:xfrm rot="10800000" flipH="1">
            <a:off x="0" y="535100"/>
            <a:ext cx="9144000" cy="40734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922975" y="733725"/>
            <a:ext cx="3058200" cy="24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ubTitle" idx="1"/>
          </p:nvPr>
        </p:nvSpPr>
        <p:spPr>
          <a:xfrm>
            <a:off x="922975" y="3185076"/>
            <a:ext cx="3058200" cy="10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>
            <a:spLocks noGrp="1"/>
          </p:cNvSpPr>
          <p:nvPr>
            <p:ph type="pic" idx="2"/>
          </p:nvPr>
        </p:nvSpPr>
        <p:spPr>
          <a:xfrm>
            <a:off x="4643475" y="911425"/>
            <a:ext cx="3521100" cy="33831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55" name="Google Shape;55;p4"/>
          <p:cNvGrpSpPr/>
          <p:nvPr/>
        </p:nvGrpSpPr>
        <p:grpSpPr>
          <a:xfrm flipH="1">
            <a:off x="94777" y="3618710"/>
            <a:ext cx="8887197" cy="1361225"/>
            <a:chOff x="118381" y="-553012"/>
            <a:chExt cx="8887197" cy="1361225"/>
          </a:xfrm>
        </p:grpSpPr>
        <p:pic>
          <p:nvPicPr>
            <p:cNvPr id="56" name="Google Shape;56;p4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8381" y="-553012"/>
              <a:ext cx="553075" cy="1361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4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-5786608" flipH="1">
              <a:off x="8687925" y="-520719"/>
              <a:ext cx="232359" cy="3792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" name="Google Shape;58;p4"/>
          <p:cNvGrpSpPr/>
          <p:nvPr/>
        </p:nvGrpSpPr>
        <p:grpSpPr>
          <a:xfrm rot="10800000">
            <a:off x="497718" y="4608497"/>
            <a:ext cx="1291230" cy="469441"/>
            <a:chOff x="7375871" y="4648800"/>
            <a:chExt cx="1291230" cy="469441"/>
          </a:xfrm>
        </p:grpSpPr>
        <p:pic>
          <p:nvPicPr>
            <p:cNvPr id="59" name="Google Shape;59;p4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-5005250" flipH="1">
              <a:off x="7511393" y="4600379"/>
              <a:ext cx="368232" cy="60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4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 flipH="1">
              <a:off x="8244726" y="4648800"/>
              <a:ext cx="422375" cy="3069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" name="Google Shape;61;p4"/>
          <p:cNvGrpSpPr/>
          <p:nvPr/>
        </p:nvGrpSpPr>
        <p:grpSpPr>
          <a:xfrm>
            <a:off x="397756" y="55307"/>
            <a:ext cx="1737797" cy="1547118"/>
            <a:chOff x="272580" y="220737"/>
            <a:chExt cx="1737797" cy="1547118"/>
          </a:xfrm>
        </p:grpSpPr>
        <p:pic>
          <p:nvPicPr>
            <p:cNvPr id="62" name="Google Shape;62;p4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2580" y="801505"/>
              <a:ext cx="422375" cy="966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4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1034800" y="220737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4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1350192" y="275250"/>
              <a:ext cx="660185" cy="479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" name="Google Shape;65;p4"/>
          <p:cNvGrpSpPr/>
          <p:nvPr/>
        </p:nvGrpSpPr>
        <p:grpSpPr>
          <a:xfrm rot="-5400000" flipH="1">
            <a:off x="7344599" y="-926839"/>
            <a:ext cx="765160" cy="2688255"/>
            <a:chOff x="8628568" y="3233321"/>
            <a:chExt cx="480900" cy="1689558"/>
          </a:xfrm>
        </p:grpSpPr>
        <p:grpSp>
          <p:nvGrpSpPr>
            <p:cNvPr id="66" name="Google Shape;66;p4"/>
            <p:cNvGrpSpPr/>
            <p:nvPr/>
          </p:nvGrpSpPr>
          <p:grpSpPr>
            <a:xfrm>
              <a:off x="8628568" y="4250455"/>
              <a:ext cx="480900" cy="672424"/>
              <a:chOff x="8544368" y="4240055"/>
              <a:chExt cx="480900" cy="672424"/>
            </a:xfrm>
          </p:grpSpPr>
          <p:pic>
            <p:nvPicPr>
              <p:cNvPr id="67" name="Google Shape;67;p4"/>
              <p:cNvPicPr preferRelativeResize="0"/>
              <p:nvPr/>
            </p:nvPicPr>
            <p:blipFill rotWithShape="1">
              <a:blip r:embed="rId9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 rot="10800000" flipH="1">
                <a:off x="8771017" y="4727738"/>
                <a:ext cx="254251" cy="1847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4"/>
              <p:cNvPicPr preferRelativeResize="0"/>
              <p:nvPr/>
            </p:nvPicPr>
            <p:blipFill rotWithShape="1">
              <a:blip r:embed="rId10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44368" y="4240055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4"/>
            <p:cNvPicPr preferRelativeResize="0"/>
            <p:nvPr/>
          </p:nvPicPr>
          <p:blipFill rotWithShape="1">
            <a:blip r:embed="rId11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4500003">
              <a:off x="8754068" y="3298333"/>
              <a:ext cx="285191" cy="1962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31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4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1"/>
          <p:cNvSpPr/>
          <p:nvPr/>
        </p:nvSpPr>
        <p:spPr>
          <a:xfrm>
            <a:off x="1694400" y="0"/>
            <a:ext cx="5755200" cy="51435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1"/>
          <p:cNvSpPr txBox="1">
            <a:spLocks noGrp="1"/>
          </p:cNvSpPr>
          <p:nvPr>
            <p:ph type="subTitle" idx="1"/>
          </p:nvPr>
        </p:nvSpPr>
        <p:spPr>
          <a:xfrm>
            <a:off x="2717850" y="1377275"/>
            <a:ext cx="3708300" cy="1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31"/>
          <p:cNvSpPr txBox="1"/>
          <p:nvPr/>
        </p:nvSpPr>
        <p:spPr>
          <a:xfrm>
            <a:off x="2717850" y="3415775"/>
            <a:ext cx="3708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1" name="Google Shape;591;p31"/>
          <p:cNvSpPr txBox="1">
            <a:spLocks noGrp="1"/>
          </p:cNvSpPr>
          <p:nvPr>
            <p:ph type="ctrTitle"/>
          </p:nvPr>
        </p:nvSpPr>
        <p:spPr>
          <a:xfrm>
            <a:off x="2717850" y="535000"/>
            <a:ext cx="3708300" cy="11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592" name="Google Shape;592;p31"/>
          <p:cNvGrpSpPr/>
          <p:nvPr/>
        </p:nvGrpSpPr>
        <p:grpSpPr>
          <a:xfrm flipH="1">
            <a:off x="7513476" y="233921"/>
            <a:ext cx="1415413" cy="3627381"/>
            <a:chOff x="225992" y="233921"/>
            <a:chExt cx="1415413" cy="3627381"/>
          </a:xfrm>
        </p:grpSpPr>
        <p:pic>
          <p:nvPicPr>
            <p:cNvPr id="593" name="Google Shape;593;p31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15205" y="1704388"/>
              <a:ext cx="626200" cy="21569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4" name="Google Shape;594;p31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-5786598" flipH="1">
              <a:off x="413808" y="117419"/>
              <a:ext cx="511668" cy="8351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5" name="Google Shape;595;p31"/>
          <p:cNvGrpSpPr/>
          <p:nvPr/>
        </p:nvGrpSpPr>
        <p:grpSpPr>
          <a:xfrm flipH="1">
            <a:off x="-12" y="3676675"/>
            <a:ext cx="1690938" cy="1541292"/>
            <a:chOff x="7457656" y="3685525"/>
            <a:chExt cx="1690938" cy="1541292"/>
          </a:xfrm>
        </p:grpSpPr>
        <p:grpSp>
          <p:nvGrpSpPr>
            <p:cNvPr id="596" name="Google Shape;596;p31"/>
            <p:cNvGrpSpPr/>
            <p:nvPr/>
          </p:nvGrpSpPr>
          <p:grpSpPr>
            <a:xfrm>
              <a:off x="8071666" y="3685525"/>
              <a:ext cx="1076928" cy="1541292"/>
              <a:chOff x="8071666" y="3685525"/>
              <a:chExt cx="1076928" cy="1541292"/>
            </a:xfrm>
          </p:grpSpPr>
          <p:pic>
            <p:nvPicPr>
              <p:cNvPr id="597" name="Google Shape;597;p31"/>
              <p:cNvPicPr preferRelativeResize="0"/>
              <p:nvPr/>
            </p:nvPicPr>
            <p:blipFill rotWithShape="1">
              <a:blip r:embed="rId8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-2527070" flipH="1">
                <a:off x="8221521" y="4316368"/>
                <a:ext cx="777219" cy="7461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8" name="Google Shape;598;p31"/>
              <p:cNvPicPr preferRelativeResize="0"/>
              <p:nvPr/>
            </p:nvPicPr>
            <p:blipFill rotWithShape="1">
              <a:blip r:embed="rId9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 flipH="1">
                <a:off x="8607351" y="3685525"/>
                <a:ext cx="422375" cy="3069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9" name="Google Shape;599;p31"/>
            <p:cNvPicPr preferRelativeResize="0"/>
            <p:nvPr/>
          </p:nvPicPr>
          <p:blipFill rotWithShape="1">
            <a:blip r:embed="rId10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7457656" y="3685525"/>
              <a:ext cx="337848" cy="1163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0" name="Google Shape;600;p31"/>
          <p:cNvGrpSpPr/>
          <p:nvPr/>
        </p:nvGrpSpPr>
        <p:grpSpPr>
          <a:xfrm>
            <a:off x="125149" y="178737"/>
            <a:ext cx="1443780" cy="1730039"/>
            <a:chOff x="99923" y="92337"/>
            <a:chExt cx="1443780" cy="1730039"/>
          </a:xfrm>
        </p:grpSpPr>
        <p:pic>
          <p:nvPicPr>
            <p:cNvPr id="601" name="Google Shape;601;p31"/>
            <p:cNvPicPr preferRelativeResize="0"/>
            <p:nvPr/>
          </p:nvPicPr>
          <p:blipFill rotWithShape="1">
            <a:blip r:embed="rId11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9923" y="990800"/>
              <a:ext cx="832076" cy="831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Google Shape;602;p31"/>
            <p:cNvPicPr preferRelativeResize="0"/>
            <p:nvPr/>
          </p:nvPicPr>
          <p:blipFill rotWithShape="1">
            <a:blip r:embed="rId9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656063" y="92337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3" name="Google Shape;603;p31"/>
            <p:cNvPicPr preferRelativeResize="0"/>
            <p:nvPr/>
          </p:nvPicPr>
          <p:blipFill rotWithShape="1">
            <a:blip r:embed="rId1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883517" y="208750"/>
              <a:ext cx="660185" cy="479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4" name="Google Shape;604;p31"/>
          <p:cNvGrpSpPr/>
          <p:nvPr/>
        </p:nvGrpSpPr>
        <p:grpSpPr>
          <a:xfrm>
            <a:off x="8464301" y="3754275"/>
            <a:ext cx="625178" cy="1201424"/>
            <a:chOff x="8555325" y="3754275"/>
            <a:chExt cx="625178" cy="1201424"/>
          </a:xfrm>
        </p:grpSpPr>
        <p:grpSp>
          <p:nvGrpSpPr>
            <p:cNvPr id="605" name="Google Shape;605;p31"/>
            <p:cNvGrpSpPr/>
            <p:nvPr/>
          </p:nvGrpSpPr>
          <p:grpSpPr>
            <a:xfrm>
              <a:off x="8616925" y="4379597"/>
              <a:ext cx="563578" cy="576102"/>
              <a:chOff x="8532725" y="4369197"/>
              <a:chExt cx="563578" cy="576102"/>
            </a:xfrm>
          </p:grpSpPr>
          <p:pic>
            <p:nvPicPr>
              <p:cNvPr id="606" name="Google Shape;606;p31"/>
              <p:cNvPicPr preferRelativeResize="0"/>
              <p:nvPr/>
            </p:nvPicPr>
            <p:blipFill rotWithShape="1">
              <a:blip r:embed="rId1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 rot="10800000" flipH="1">
                <a:off x="8842053" y="4369197"/>
                <a:ext cx="254251" cy="1847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7" name="Google Shape;607;p31"/>
              <p:cNvPicPr preferRelativeResize="0"/>
              <p:nvPr/>
            </p:nvPicPr>
            <p:blipFill rotWithShape="1">
              <a:blip r:embed="rId14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08" name="Google Shape;608;p31"/>
            <p:cNvPicPr preferRelativeResize="0"/>
            <p:nvPr/>
          </p:nvPicPr>
          <p:blipFill rotWithShape="1">
            <a:blip r:embed="rId1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55325" y="3754275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32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-4483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2"/>
          <p:cNvSpPr/>
          <p:nvPr/>
        </p:nvSpPr>
        <p:spPr>
          <a:xfrm>
            <a:off x="0" y="627175"/>
            <a:ext cx="9144000" cy="38802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2" name="Google Shape;612;p3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013402">
            <a:off x="348394" y="4265394"/>
            <a:ext cx="511668" cy="83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272930">
            <a:off x="8162407" y="164285"/>
            <a:ext cx="777219" cy="746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2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rot="10800000">
            <a:off x="8548237" y="1234390"/>
            <a:ext cx="422375" cy="30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2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rot="10800000" flipH="1">
            <a:off x="8263151" y="4670055"/>
            <a:ext cx="422375" cy="3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2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rot="10800000" flipH="1">
            <a:off x="8490606" y="4380842"/>
            <a:ext cx="660185" cy="479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7" name="Google Shape;617;p32"/>
          <p:cNvGrpSpPr/>
          <p:nvPr/>
        </p:nvGrpSpPr>
        <p:grpSpPr>
          <a:xfrm rot="10800000">
            <a:off x="-12" y="262268"/>
            <a:ext cx="563578" cy="576102"/>
            <a:chOff x="8532725" y="4369197"/>
            <a:chExt cx="563578" cy="576102"/>
          </a:xfrm>
        </p:grpSpPr>
        <p:pic>
          <p:nvPicPr>
            <p:cNvPr id="618" name="Google Shape;618;p32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 rot="10800000" flipH="1">
              <a:off x="8842053" y="4369197"/>
              <a:ext cx="254251" cy="1847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9" name="Google Shape;619;p32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32725" y="4407950"/>
              <a:ext cx="353301" cy="5373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0" name="Google Shape;620;p32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25392" y="1202742"/>
            <a:ext cx="499774" cy="26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33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33"/>
          <p:cNvSpPr/>
          <p:nvPr/>
        </p:nvSpPr>
        <p:spPr>
          <a:xfrm>
            <a:off x="0" y="627175"/>
            <a:ext cx="9144000" cy="38802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4" name="Google Shape;624;p3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8547851" y="251825"/>
            <a:ext cx="422375" cy="3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33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7561899" y="48700"/>
            <a:ext cx="563576" cy="30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6" name="Google Shape;626;p33"/>
          <p:cNvGrpSpPr/>
          <p:nvPr/>
        </p:nvGrpSpPr>
        <p:grpSpPr>
          <a:xfrm flipH="1">
            <a:off x="190800" y="4487125"/>
            <a:ext cx="1844050" cy="537349"/>
            <a:chOff x="7126175" y="4418350"/>
            <a:chExt cx="1844050" cy="537349"/>
          </a:xfrm>
        </p:grpSpPr>
        <p:grpSp>
          <p:nvGrpSpPr>
            <p:cNvPr id="627" name="Google Shape;627;p33"/>
            <p:cNvGrpSpPr/>
            <p:nvPr/>
          </p:nvGrpSpPr>
          <p:grpSpPr>
            <a:xfrm>
              <a:off x="8053350" y="4418350"/>
              <a:ext cx="916876" cy="537349"/>
              <a:chOff x="7969150" y="4407950"/>
              <a:chExt cx="916876" cy="537349"/>
            </a:xfrm>
          </p:grpSpPr>
          <p:pic>
            <p:nvPicPr>
              <p:cNvPr id="628" name="Google Shape;628;p33"/>
              <p:cNvPicPr preferRelativeResize="0"/>
              <p:nvPr/>
            </p:nvPicPr>
            <p:blipFill rotWithShape="1">
              <a:blip r:embed="rId5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>
                <a:off x="7969150" y="4471875"/>
                <a:ext cx="563576" cy="409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9" name="Google Shape;629;p33"/>
              <p:cNvPicPr preferRelativeResize="0"/>
              <p:nvPr/>
            </p:nvPicPr>
            <p:blipFill rotWithShape="1">
              <a:blip r:embed="rId6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30" name="Google Shape;630;p33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26175" y="4608500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1" name="Google Shape;631;p33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7984275" y="4608500"/>
            <a:ext cx="563576" cy="40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33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786608" flipH="1">
            <a:off x="6538095" y="4566169"/>
            <a:ext cx="232359" cy="37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33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88" y="111250"/>
            <a:ext cx="626200" cy="91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33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800" y="2375550"/>
            <a:ext cx="422375" cy="145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33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9500" y="732823"/>
            <a:ext cx="507600" cy="174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5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>
            <a:off x="24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"/>
          <p:cNvSpPr/>
          <p:nvPr/>
        </p:nvSpPr>
        <p:spPr>
          <a:xfrm>
            <a:off x="0" y="535000"/>
            <a:ext cx="9144000" cy="40734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5032681" y="3068996"/>
            <a:ext cx="22767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2"/>
          </p:nvPr>
        </p:nvSpPr>
        <p:spPr>
          <a:xfrm>
            <a:off x="5032681" y="2679670"/>
            <a:ext cx="22767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3"/>
          </p:nvPr>
        </p:nvSpPr>
        <p:spPr>
          <a:xfrm>
            <a:off x="1834732" y="3068996"/>
            <a:ext cx="22767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4"/>
          </p:nvPr>
        </p:nvSpPr>
        <p:spPr>
          <a:xfrm>
            <a:off x="1834732" y="2679670"/>
            <a:ext cx="22767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715100" y="488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 flipH="1">
            <a:off x="7300527" y="163566"/>
            <a:ext cx="1681447" cy="1545746"/>
            <a:chOff x="118381" y="-737534"/>
            <a:chExt cx="1681447" cy="1545746"/>
          </a:xfrm>
        </p:grpSpPr>
        <p:pic>
          <p:nvPicPr>
            <p:cNvPr id="79" name="Google Shape;79;p5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8381" y="-553012"/>
              <a:ext cx="553075" cy="1361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5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-5786608" flipH="1">
              <a:off x="1482175" y="-790444"/>
              <a:ext cx="232359" cy="3792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5"/>
          <p:cNvGrpSpPr/>
          <p:nvPr/>
        </p:nvGrpSpPr>
        <p:grpSpPr>
          <a:xfrm flipH="1">
            <a:off x="497718" y="65563"/>
            <a:ext cx="1291230" cy="469441"/>
            <a:chOff x="7375871" y="4648800"/>
            <a:chExt cx="1291230" cy="469441"/>
          </a:xfrm>
        </p:grpSpPr>
        <p:pic>
          <p:nvPicPr>
            <p:cNvPr id="82" name="Google Shape;82;p5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-5005250" flipH="1">
              <a:off x="7511393" y="4600379"/>
              <a:ext cx="368232" cy="60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5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 flipH="1">
              <a:off x="8244726" y="4648800"/>
              <a:ext cx="422375" cy="3069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" name="Google Shape;84;p5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50" y="755282"/>
            <a:ext cx="422375" cy="2302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5"/>
          <p:cNvGrpSpPr/>
          <p:nvPr/>
        </p:nvGrpSpPr>
        <p:grpSpPr>
          <a:xfrm rot="10800000" flipH="1">
            <a:off x="397756" y="3541075"/>
            <a:ext cx="1737797" cy="1547118"/>
            <a:chOff x="272580" y="220737"/>
            <a:chExt cx="1737797" cy="1547118"/>
          </a:xfrm>
        </p:grpSpPr>
        <p:pic>
          <p:nvPicPr>
            <p:cNvPr id="86" name="Google Shape;86;p5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2580" y="801505"/>
              <a:ext cx="422375" cy="966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5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1034800" y="220737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5"/>
            <p:cNvPicPr preferRelativeResize="0"/>
            <p:nvPr/>
          </p:nvPicPr>
          <p:blipFill rotWithShape="1">
            <a:blip r:embed="rId9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1350192" y="275250"/>
              <a:ext cx="660185" cy="479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p5"/>
          <p:cNvGrpSpPr/>
          <p:nvPr/>
        </p:nvGrpSpPr>
        <p:grpSpPr>
          <a:xfrm rot="-5400000">
            <a:off x="7344599" y="3382083"/>
            <a:ext cx="765160" cy="2688255"/>
            <a:chOff x="8628568" y="3233321"/>
            <a:chExt cx="480900" cy="1689558"/>
          </a:xfrm>
        </p:grpSpPr>
        <p:grpSp>
          <p:nvGrpSpPr>
            <p:cNvPr id="90" name="Google Shape;90;p5"/>
            <p:cNvGrpSpPr/>
            <p:nvPr/>
          </p:nvGrpSpPr>
          <p:grpSpPr>
            <a:xfrm>
              <a:off x="8628568" y="4250455"/>
              <a:ext cx="480900" cy="672424"/>
              <a:chOff x="8544368" y="4240055"/>
              <a:chExt cx="480900" cy="672424"/>
            </a:xfrm>
          </p:grpSpPr>
          <p:pic>
            <p:nvPicPr>
              <p:cNvPr id="91" name="Google Shape;91;p5"/>
              <p:cNvPicPr preferRelativeResize="0"/>
              <p:nvPr/>
            </p:nvPicPr>
            <p:blipFill rotWithShape="1">
              <a:blip r:embed="rId10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 rot="10800000" flipH="1">
                <a:off x="8771017" y="4727738"/>
                <a:ext cx="254251" cy="1847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5"/>
              <p:cNvPicPr preferRelativeResize="0"/>
              <p:nvPr/>
            </p:nvPicPr>
            <p:blipFill rotWithShape="1">
              <a:blip r:embed="rId11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44368" y="4240055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3" name="Google Shape;93;p5"/>
            <p:cNvPicPr preferRelativeResize="0"/>
            <p:nvPr/>
          </p:nvPicPr>
          <p:blipFill rotWithShape="1">
            <a:blip r:embed="rId1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4500003">
              <a:off x="8754068" y="3298333"/>
              <a:ext cx="285191" cy="1962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6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/>
          <p:nvPr/>
        </p:nvSpPr>
        <p:spPr>
          <a:xfrm>
            <a:off x="0" y="535000"/>
            <a:ext cx="9144000" cy="40734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715100" y="488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98" name="Google Shape;98;p6"/>
          <p:cNvGrpSpPr/>
          <p:nvPr/>
        </p:nvGrpSpPr>
        <p:grpSpPr>
          <a:xfrm>
            <a:off x="65405" y="49478"/>
            <a:ext cx="1098299" cy="2240260"/>
            <a:chOff x="65405" y="49478"/>
            <a:chExt cx="1098299" cy="2240260"/>
          </a:xfrm>
        </p:grpSpPr>
        <p:pic>
          <p:nvPicPr>
            <p:cNvPr id="99" name="Google Shape;99;p6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05" y="132825"/>
              <a:ext cx="626200" cy="21569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6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-5786608" flipH="1">
              <a:off x="846050" y="-3431"/>
              <a:ext cx="232359" cy="3792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6"/>
          <p:cNvGrpSpPr/>
          <p:nvPr/>
        </p:nvGrpSpPr>
        <p:grpSpPr>
          <a:xfrm>
            <a:off x="7375871" y="2781050"/>
            <a:ext cx="1713609" cy="2337191"/>
            <a:chOff x="7375871" y="2781050"/>
            <a:chExt cx="1713609" cy="2337191"/>
          </a:xfrm>
        </p:grpSpPr>
        <p:grpSp>
          <p:nvGrpSpPr>
            <p:cNvPr id="102" name="Google Shape;102;p6"/>
            <p:cNvGrpSpPr/>
            <p:nvPr/>
          </p:nvGrpSpPr>
          <p:grpSpPr>
            <a:xfrm>
              <a:off x="7375871" y="4648800"/>
              <a:ext cx="1291230" cy="469441"/>
              <a:chOff x="7375871" y="4648800"/>
              <a:chExt cx="1291230" cy="469441"/>
            </a:xfrm>
          </p:grpSpPr>
          <p:pic>
            <p:nvPicPr>
              <p:cNvPr id="103" name="Google Shape;103;p6"/>
              <p:cNvPicPr preferRelativeResize="0"/>
              <p:nvPr/>
            </p:nvPicPr>
            <p:blipFill rotWithShape="1">
              <a:blip r:embed="rId5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-5005250" flipH="1">
                <a:off x="7511393" y="4600379"/>
                <a:ext cx="368232" cy="6010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104;p6"/>
              <p:cNvPicPr preferRelativeResize="0"/>
              <p:nvPr/>
            </p:nvPicPr>
            <p:blipFill rotWithShape="1">
              <a:blip r:embed="rId6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 flipH="1">
                <a:off x="8244726" y="4648800"/>
                <a:ext cx="422375" cy="3069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5" name="Google Shape;105;p6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8667105" y="2781050"/>
              <a:ext cx="422375" cy="14548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Google Shape;106;p6"/>
          <p:cNvGrpSpPr/>
          <p:nvPr/>
        </p:nvGrpSpPr>
        <p:grpSpPr>
          <a:xfrm flipH="1">
            <a:off x="7918953" y="251825"/>
            <a:ext cx="1019903" cy="1711480"/>
            <a:chOff x="190800" y="165425"/>
            <a:chExt cx="1019903" cy="1711480"/>
          </a:xfrm>
        </p:grpSpPr>
        <p:pic>
          <p:nvPicPr>
            <p:cNvPr id="107" name="Google Shape;107;p6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0805" y="910555"/>
              <a:ext cx="422375" cy="966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6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190800" y="283162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6"/>
            <p:cNvPicPr preferRelativeResize="0"/>
            <p:nvPr/>
          </p:nvPicPr>
          <p:blipFill rotWithShape="1">
            <a:blip r:embed="rId9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550517" y="165425"/>
              <a:ext cx="660185" cy="479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6"/>
          <p:cNvGrpSpPr/>
          <p:nvPr/>
        </p:nvGrpSpPr>
        <p:grpSpPr>
          <a:xfrm flipH="1">
            <a:off x="65402" y="3754275"/>
            <a:ext cx="625178" cy="1201424"/>
            <a:chOff x="8555325" y="3754275"/>
            <a:chExt cx="625178" cy="1201424"/>
          </a:xfrm>
        </p:grpSpPr>
        <p:grpSp>
          <p:nvGrpSpPr>
            <p:cNvPr id="111" name="Google Shape;111;p6"/>
            <p:cNvGrpSpPr/>
            <p:nvPr/>
          </p:nvGrpSpPr>
          <p:grpSpPr>
            <a:xfrm>
              <a:off x="8616925" y="4379597"/>
              <a:ext cx="563578" cy="576102"/>
              <a:chOff x="8532725" y="4369197"/>
              <a:chExt cx="563578" cy="576102"/>
            </a:xfrm>
          </p:grpSpPr>
          <p:pic>
            <p:nvPicPr>
              <p:cNvPr id="112" name="Google Shape;112;p6"/>
              <p:cNvPicPr preferRelativeResize="0"/>
              <p:nvPr/>
            </p:nvPicPr>
            <p:blipFill rotWithShape="1">
              <a:blip r:embed="rId10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 rot="10800000" flipH="1">
                <a:off x="8842053" y="4369197"/>
                <a:ext cx="254251" cy="1847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" name="Google Shape;113;p6"/>
              <p:cNvPicPr preferRelativeResize="0"/>
              <p:nvPr/>
            </p:nvPicPr>
            <p:blipFill rotWithShape="1">
              <a:blip r:embed="rId11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4" name="Google Shape;114;p6"/>
            <p:cNvPicPr preferRelativeResize="0"/>
            <p:nvPr/>
          </p:nvPicPr>
          <p:blipFill rotWithShape="1">
            <a:blip r:embed="rId1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55325" y="3754275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7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/>
          <p:nvPr/>
        </p:nvSpPr>
        <p:spPr>
          <a:xfrm>
            <a:off x="0" y="627175"/>
            <a:ext cx="9144000" cy="38802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8547851" y="251825"/>
            <a:ext cx="422375" cy="3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7561899" y="48700"/>
            <a:ext cx="563576" cy="30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7"/>
          <p:cNvGrpSpPr/>
          <p:nvPr/>
        </p:nvGrpSpPr>
        <p:grpSpPr>
          <a:xfrm flipH="1">
            <a:off x="241950" y="4418350"/>
            <a:ext cx="1844050" cy="537349"/>
            <a:chOff x="7126175" y="4418350"/>
            <a:chExt cx="1844050" cy="537349"/>
          </a:xfrm>
        </p:grpSpPr>
        <p:grpSp>
          <p:nvGrpSpPr>
            <p:cNvPr id="121" name="Google Shape;121;p7"/>
            <p:cNvGrpSpPr/>
            <p:nvPr/>
          </p:nvGrpSpPr>
          <p:grpSpPr>
            <a:xfrm>
              <a:off x="8053350" y="4418350"/>
              <a:ext cx="916876" cy="537349"/>
              <a:chOff x="7969150" y="4407950"/>
              <a:chExt cx="916876" cy="537349"/>
            </a:xfrm>
          </p:grpSpPr>
          <p:pic>
            <p:nvPicPr>
              <p:cNvPr id="122" name="Google Shape;122;p7"/>
              <p:cNvPicPr preferRelativeResize="0"/>
              <p:nvPr/>
            </p:nvPicPr>
            <p:blipFill rotWithShape="1">
              <a:blip r:embed="rId5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>
                <a:off x="7969150" y="4471875"/>
                <a:ext cx="563576" cy="409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Google Shape;123;p7"/>
              <p:cNvPicPr preferRelativeResize="0"/>
              <p:nvPr/>
            </p:nvPicPr>
            <p:blipFill rotWithShape="1">
              <a:blip r:embed="rId6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4" name="Google Shape;124;p7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26175" y="4608500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5" name="Google Shape;125;p7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33"/>
          <a:stretch/>
        </p:blipFill>
        <p:spPr>
          <a:xfrm flipH="1">
            <a:off x="7984275" y="4608500"/>
            <a:ext cx="563576" cy="40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786608" flipH="1">
            <a:off x="6538095" y="4566169"/>
            <a:ext cx="232359" cy="37926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2335050" y="1690225"/>
            <a:ext cx="4473900" cy="22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400"/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400"/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400"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400"/>
            </a:lvl7pPr>
            <a:lvl8pPr marL="3657600" lvl="7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400"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715100" y="488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805" y="290000"/>
            <a:ext cx="626200" cy="10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2725" y="2955500"/>
            <a:ext cx="422375" cy="145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8900" y="627173"/>
            <a:ext cx="507600" cy="174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8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>
            <a:off x="24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8"/>
          <p:cNvSpPr/>
          <p:nvPr/>
        </p:nvSpPr>
        <p:spPr>
          <a:xfrm>
            <a:off x="0" y="535000"/>
            <a:ext cx="9144000" cy="40734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1388100" y="1021175"/>
            <a:ext cx="6367800" cy="29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 flipH="1">
            <a:off x="7300527" y="163566"/>
            <a:ext cx="1681447" cy="1545746"/>
            <a:chOff x="118381" y="-737534"/>
            <a:chExt cx="1681447" cy="1545746"/>
          </a:xfrm>
        </p:grpSpPr>
        <p:pic>
          <p:nvPicPr>
            <p:cNvPr id="137" name="Google Shape;137;p8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8381" y="-553012"/>
              <a:ext cx="553075" cy="1361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8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-5786608" flipH="1">
              <a:off x="1482175" y="-790444"/>
              <a:ext cx="232359" cy="3792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Google Shape;139;p8"/>
          <p:cNvGrpSpPr/>
          <p:nvPr/>
        </p:nvGrpSpPr>
        <p:grpSpPr>
          <a:xfrm rot="-3335402" flipH="1">
            <a:off x="69491" y="198915"/>
            <a:ext cx="1291207" cy="469432"/>
            <a:chOff x="7375871" y="4648800"/>
            <a:chExt cx="1291230" cy="469441"/>
          </a:xfrm>
        </p:grpSpPr>
        <p:pic>
          <p:nvPicPr>
            <p:cNvPr id="140" name="Google Shape;140;p8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-5005250" flipH="1">
              <a:off x="7511393" y="4600379"/>
              <a:ext cx="368232" cy="60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8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 flipH="1">
              <a:off x="8244726" y="4648800"/>
              <a:ext cx="422375" cy="3069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Google Shape;142;p8"/>
          <p:cNvGrpSpPr/>
          <p:nvPr/>
        </p:nvGrpSpPr>
        <p:grpSpPr>
          <a:xfrm rot="10800000" flipH="1">
            <a:off x="397756" y="3541075"/>
            <a:ext cx="1737797" cy="1547118"/>
            <a:chOff x="272580" y="220737"/>
            <a:chExt cx="1737797" cy="1547118"/>
          </a:xfrm>
        </p:grpSpPr>
        <p:pic>
          <p:nvPicPr>
            <p:cNvPr id="143" name="Google Shape;143;p8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2580" y="801505"/>
              <a:ext cx="422375" cy="966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8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1034800" y="220737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8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1350192" y="275250"/>
              <a:ext cx="660185" cy="479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8"/>
          <p:cNvGrpSpPr/>
          <p:nvPr/>
        </p:nvGrpSpPr>
        <p:grpSpPr>
          <a:xfrm rot="-5400000">
            <a:off x="7344599" y="3382083"/>
            <a:ext cx="765160" cy="2688255"/>
            <a:chOff x="8628568" y="3233321"/>
            <a:chExt cx="480900" cy="1689558"/>
          </a:xfrm>
        </p:grpSpPr>
        <p:grpSp>
          <p:nvGrpSpPr>
            <p:cNvPr id="147" name="Google Shape;147;p8"/>
            <p:cNvGrpSpPr/>
            <p:nvPr/>
          </p:nvGrpSpPr>
          <p:grpSpPr>
            <a:xfrm>
              <a:off x="8628568" y="4250455"/>
              <a:ext cx="480900" cy="672424"/>
              <a:chOff x="8544368" y="4240055"/>
              <a:chExt cx="480900" cy="672424"/>
            </a:xfrm>
          </p:grpSpPr>
          <p:pic>
            <p:nvPicPr>
              <p:cNvPr id="148" name="Google Shape;148;p8"/>
              <p:cNvPicPr preferRelativeResize="0"/>
              <p:nvPr/>
            </p:nvPicPr>
            <p:blipFill rotWithShape="1">
              <a:blip r:embed="rId9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 rot="10800000" flipH="1">
                <a:off x="8771017" y="4727738"/>
                <a:ext cx="254251" cy="1847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8"/>
              <p:cNvPicPr preferRelativeResize="0"/>
              <p:nvPr/>
            </p:nvPicPr>
            <p:blipFill rotWithShape="1">
              <a:blip r:embed="rId10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44368" y="4240055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0" name="Google Shape;150;p8"/>
            <p:cNvPicPr preferRelativeResize="0"/>
            <p:nvPr/>
          </p:nvPicPr>
          <p:blipFill rotWithShape="1">
            <a:blip r:embed="rId11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4500003">
              <a:off x="8754068" y="3298333"/>
              <a:ext cx="285191" cy="1962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9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/>
          <p:nvPr/>
        </p:nvSpPr>
        <p:spPr>
          <a:xfrm>
            <a:off x="0" y="535000"/>
            <a:ext cx="9144000" cy="4073400"/>
          </a:xfrm>
          <a:prstGeom prst="rect">
            <a:avLst/>
          </a:prstGeom>
          <a:solidFill>
            <a:srgbClr val="FFFFFF">
              <a:alpha val="46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2061300" y="1724950"/>
            <a:ext cx="5021400" cy="21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715100" y="488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56" name="Google Shape;156;p9"/>
          <p:cNvGrpSpPr/>
          <p:nvPr/>
        </p:nvGrpSpPr>
        <p:grpSpPr>
          <a:xfrm flipH="1">
            <a:off x="7590981" y="251825"/>
            <a:ext cx="1387920" cy="1060275"/>
            <a:chOff x="190805" y="251825"/>
            <a:chExt cx="1387920" cy="1060275"/>
          </a:xfrm>
        </p:grpSpPr>
        <p:pic>
          <p:nvPicPr>
            <p:cNvPr id="157" name="Google Shape;157;p9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0805" y="290000"/>
              <a:ext cx="626200" cy="102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9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241950" y="251825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9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1156350" y="251825"/>
              <a:ext cx="422375" cy="306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9"/>
          <p:cNvGrpSpPr/>
          <p:nvPr/>
        </p:nvGrpSpPr>
        <p:grpSpPr>
          <a:xfrm flipH="1">
            <a:off x="199480" y="4418350"/>
            <a:ext cx="1844050" cy="537349"/>
            <a:chOff x="7126175" y="4418350"/>
            <a:chExt cx="1844050" cy="537349"/>
          </a:xfrm>
        </p:grpSpPr>
        <p:grpSp>
          <p:nvGrpSpPr>
            <p:cNvPr id="161" name="Google Shape;161;p9"/>
            <p:cNvGrpSpPr/>
            <p:nvPr/>
          </p:nvGrpSpPr>
          <p:grpSpPr>
            <a:xfrm>
              <a:off x="8053350" y="4418350"/>
              <a:ext cx="916876" cy="537349"/>
              <a:chOff x="7969150" y="4407950"/>
              <a:chExt cx="916876" cy="537349"/>
            </a:xfrm>
          </p:grpSpPr>
          <p:pic>
            <p:nvPicPr>
              <p:cNvPr id="162" name="Google Shape;162;p9"/>
              <p:cNvPicPr preferRelativeResize="0"/>
              <p:nvPr/>
            </p:nvPicPr>
            <p:blipFill rotWithShape="1">
              <a:blip r:embed="rId5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15433"/>
              <a:stretch/>
            </p:blipFill>
            <p:spPr>
              <a:xfrm>
                <a:off x="7969150" y="4471875"/>
                <a:ext cx="563576" cy="409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9"/>
              <p:cNvPicPr preferRelativeResize="0"/>
              <p:nvPr/>
            </p:nvPicPr>
            <p:blipFill rotWithShape="1">
              <a:blip r:embed="rId6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32725" y="4407950"/>
                <a:ext cx="353301" cy="537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4" name="Google Shape;164;p9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26175" y="4608500"/>
              <a:ext cx="499774" cy="2609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5" name="Google Shape;165;p9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4605" y="96475"/>
            <a:ext cx="626200" cy="21569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9"/>
          <p:cNvGrpSpPr/>
          <p:nvPr/>
        </p:nvGrpSpPr>
        <p:grpSpPr>
          <a:xfrm flipH="1">
            <a:off x="6410330" y="4608500"/>
            <a:ext cx="2095051" cy="409501"/>
            <a:chOff x="664325" y="4608500"/>
            <a:chExt cx="2095051" cy="409501"/>
          </a:xfrm>
        </p:grpSpPr>
        <p:pic>
          <p:nvPicPr>
            <p:cNvPr id="167" name="Google Shape;167;p9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433"/>
            <a:stretch/>
          </p:blipFill>
          <p:spPr>
            <a:xfrm>
              <a:off x="664325" y="4608500"/>
              <a:ext cx="563576" cy="40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9"/>
            <p:cNvPicPr preferRelativeResize="0"/>
            <p:nvPr/>
          </p:nvPicPr>
          <p:blipFill rotWithShape="1">
            <a:blip r:embed="rId9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786608">
              <a:off x="2441721" y="4566169"/>
              <a:ext cx="232359" cy="3792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9" name="Google Shape;169;p9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075" y="122900"/>
            <a:ext cx="452749" cy="23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4927000" y="535000"/>
            <a:ext cx="3556200" cy="1169400"/>
          </a:xfrm>
          <a:prstGeom prst="rect">
            <a:avLst/>
          </a:prstGeom>
          <a:solidFill>
            <a:srgbClr val="FFFFFF">
              <a:alpha val="4676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 Vietnam Pro"/>
              <a:buNone/>
              <a:defRPr sz="3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 Vietnam Pro"/>
              <a:buNone/>
              <a:defRPr sz="3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 Vietnam Pro"/>
              <a:buNone/>
              <a:defRPr sz="3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 Vietnam Pro"/>
              <a:buNone/>
              <a:defRPr sz="3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 Vietnam Pro"/>
              <a:buNone/>
              <a:defRPr sz="3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 Vietnam Pro"/>
              <a:buNone/>
              <a:defRPr sz="3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 Vietnam Pro"/>
              <a:buNone/>
              <a:defRPr sz="3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 Vietnam Pro"/>
              <a:buNone/>
              <a:defRPr sz="3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 Vietnam Pro"/>
              <a:buNone/>
              <a:defRPr sz="3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ithpansanga/optimizing-xgboost-a-guide-to-hyperparameter-tuning-77b6e48e289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atboost.ai/en/docs/references/model-size-re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lselector/chatgpt/blob/master/np_ChatGPT_reduce_model_size.ipynb" TargetMode="External"/><Relationship Id="rId4" Type="http://schemas.openxmlformats.org/officeDocument/2006/relationships/hyperlink" Target="https://github.com/microsoft/LightGBM/issues/351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ggingface.co/blog/large-language-models" TargetMode="External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inmingjun/TinyBER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uggingface.co/abmap/nanoBERT/tree/ma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-introduction-to-tinyml-4617f314aa7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jpeg"/><Relationship Id="rId5" Type="http://schemas.openxmlformats.org/officeDocument/2006/relationships/image" Target="../media/image69.jpeg"/><Relationship Id="rId4" Type="http://schemas.openxmlformats.org/officeDocument/2006/relationships/image" Target="../media/image6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lidesgo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ccam_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ljar.com/blog/random-forest-memor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"/>
          <p:cNvSpPr txBox="1">
            <a:spLocks noGrp="1"/>
          </p:cNvSpPr>
          <p:nvPr>
            <p:ph type="ctrTitle"/>
          </p:nvPr>
        </p:nvSpPr>
        <p:spPr>
          <a:xfrm>
            <a:off x="1090650" y="1092975"/>
            <a:ext cx="6962700" cy="28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Be Vietnam Pro Medium"/>
                <a:ea typeface="Be Vietnam Pro Medium"/>
                <a:cs typeface="Be Vietnam Pro Medium"/>
                <a:sym typeface="Be Vietnam Pro Medium"/>
              </a:rPr>
              <a:t>Make Machine Learning Models Smaller</a:t>
            </a:r>
            <a:endParaRPr sz="4400">
              <a:latin typeface="Be Vietnam Pro Medium"/>
              <a:ea typeface="Be Vietnam Pro Medium"/>
              <a:cs typeface="Be Vietnam Pro Medium"/>
              <a:sym typeface="Be Vietnam Pr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latin typeface="Be Vietnam Pro Medium"/>
              <a:ea typeface="Be Vietnam Pro Medium"/>
              <a:cs typeface="Be Vietnam Pro Medium"/>
              <a:sym typeface="Be Vietnam Pr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Be Vietnam Pro Medium"/>
                <a:ea typeface="Be Vietnam Pro Medium"/>
                <a:cs typeface="Be Vietnam Pro Medium"/>
                <a:sym typeface="Be Vietnam Pro Medium"/>
              </a:rPr>
              <a:t>by Lev Selector</a:t>
            </a:r>
            <a:endParaRPr sz="3400">
              <a:latin typeface="Be Vietnam Pro Medium"/>
              <a:ea typeface="Be Vietnam Pro Medium"/>
              <a:cs typeface="Be Vietnam Pro Medium"/>
              <a:sym typeface="Be Vietnam Pro Medium"/>
            </a:endParaRPr>
          </a:p>
        </p:txBody>
      </p:sp>
      <p:pic>
        <p:nvPicPr>
          <p:cNvPr id="641" name="Google Shape;641;p3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3025" y="659025"/>
            <a:ext cx="304850" cy="15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3"/>
          <p:cNvSpPr txBox="1"/>
          <p:nvPr/>
        </p:nvSpPr>
        <p:spPr>
          <a:xfrm>
            <a:off x="0" y="0"/>
            <a:ext cx="5270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Be Vietnam Pro"/>
                <a:ea typeface="Be Vietnam Pro"/>
                <a:cs typeface="Be Vietnam Pro"/>
                <a:sym typeface="Be Vietnam Pro"/>
              </a:rPr>
              <a:t>Reducing XGBoost model size</a:t>
            </a:r>
            <a:endParaRPr sz="2500" b="1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15" name="Google Shape;715;p43"/>
          <p:cNvSpPr txBox="1"/>
          <p:nvPr/>
        </p:nvSpPr>
        <p:spPr>
          <a:xfrm>
            <a:off x="213675" y="698850"/>
            <a:ext cx="3738600" cy="400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os, pickle, gzip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numpy as np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xgboost as xgb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sklearn.model_selection import train_test_split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sklearn.metrics import mean_squared_error, r2_score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---------------- generate data ------------------</a:t>
            </a:r>
            <a:endParaRPr sz="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np.random.seed(42)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X = np.random.rand(100000, 10)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y = np.sum(X, axis=1) + 0.1 * np.random.randn(100000)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X_train, X_test, y_train, y_test = train_test_split(X, y,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test_size=0.2, random_state=42)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 train model --------------------</a:t>
            </a:r>
            <a:endParaRPr sz="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model = xgb.XGBRegressor(random_state=42)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model.fit(X_train, y_train)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y_pred = model.predict(X_test)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mse = mean_squared_error(y_test, y_pred)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r2 = r2_score(y_test, y_pred)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---------------save model ----------------------</a:t>
            </a:r>
            <a:endParaRPr sz="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with open('model.pkl', 'wb') as f: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pickle.dump(model, f)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fsize = os.path.getsize('model.pkl') / 1024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---------------reduce model --------------------</a:t>
            </a:r>
            <a:endParaRPr sz="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params = { 'n_estimators': 50,  'max_depth': 3, 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'learning_rate': 0.1, 'random_state': 42 }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model_reduced = xgb.XGBRegressor(**params, 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   dtype=np.float32)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model_reduced.fit(X_train, y_train)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y_pred_reduced = model_reduced.predict(X_test)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mse_reduced = mean_squared_error(y_test, y_pred_reduced)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r2_reduced = r2_score(y_test, y_pred_reduced)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6" name="Google Shape;716;p43"/>
          <p:cNvSpPr txBox="1"/>
          <p:nvPr/>
        </p:nvSpPr>
        <p:spPr>
          <a:xfrm>
            <a:off x="4217025" y="709425"/>
            <a:ext cx="4192500" cy="227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---------------save model ----------------------</a:t>
            </a:r>
            <a:endParaRPr sz="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with open('model_reduced.pkl', 'wb') as f: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pickle.dump(model_reduced, f)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fsize_reduced = os.path.getsize('model_reduced.pkl') / 1024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---------------compress model ----------------------</a:t>
            </a:r>
            <a:endParaRPr sz="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with open('model_reduced.pkl', 'rb') as f_in: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with gzip.open('model_reduced.pkl.gz', 'wb') as f_out: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f_out.writelines(f_in)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fsize_compressed = os.path.getsize('model_reduced.pkl.gz') / 1024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---------------print summary ----------------------</a:t>
            </a:r>
            <a:endParaRPr sz="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summary = pd.DataFrame({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'Model': ['Original', 'Reduced', 'Compressed'],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'File Size (KB)': [fsize, fsize_reduced, fsize_compressed],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'Mean Squared Error': [mse, mse_reduced, mse_reduced],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'R2 Score': [r2, r2_reduced, r2_reduced]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print(summary)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7" name="Google Shape;717;p43"/>
          <p:cNvSpPr txBox="1"/>
          <p:nvPr/>
        </p:nvSpPr>
        <p:spPr>
          <a:xfrm>
            <a:off x="4217025" y="3575250"/>
            <a:ext cx="4192500" cy="92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  File Size (KB)  MSE    R2</a:t>
            </a:r>
            <a:endParaRPr sz="12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    Original      </a:t>
            </a:r>
            <a:r>
              <a:rPr lang="en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470.76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 0.036  0.957</a:t>
            </a:r>
            <a:endParaRPr sz="12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     Reduced       61.82     0.136  0.837</a:t>
            </a:r>
            <a:endParaRPr sz="12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  Compressed       </a:t>
            </a:r>
            <a:r>
              <a:rPr lang="en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12.40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 0.136  0.837</a:t>
            </a:r>
            <a:endParaRPr sz="12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4"/>
          <p:cNvSpPr txBox="1"/>
          <p:nvPr/>
        </p:nvSpPr>
        <p:spPr>
          <a:xfrm>
            <a:off x="33550" y="50725"/>
            <a:ext cx="607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Be Vietnam Pro"/>
                <a:ea typeface="Be Vietnam Pro"/>
                <a:cs typeface="Be Vietnam Pro"/>
                <a:sym typeface="Be Vietnam Pro"/>
              </a:rPr>
              <a:t>XGBoost Hyperparameter Tuning</a:t>
            </a:r>
            <a:endParaRPr sz="2500" b="1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23" name="Google Shape;723;p44"/>
          <p:cNvSpPr txBox="1"/>
          <p:nvPr/>
        </p:nvSpPr>
        <p:spPr>
          <a:xfrm>
            <a:off x="213800" y="732525"/>
            <a:ext cx="4014900" cy="295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A0D91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xgboost </a:t>
            </a:r>
            <a:r>
              <a:rPr lang="en" sz="900">
                <a:solidFill>
                  <a:srgbClr val="AA0D91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xgb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A0D9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sklearn.model_selection </a:t>
            </a:r>
            <a:r>
              <a:rPr lang="en" sz="900">
                <a:solidFill>
                  <a:srgbClr val="AA0D91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GridSearchCV</a:t>
            </a:r>
            <a:endParaRPr sz="9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74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param_grid = {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900">
                <a:solidFill>
                  <a:srgbClr val="C41A16"/>
                </a:solidFill>
                <a:latin typeface="Roboto"/>
                <a:ea typeface="Roboto"/>
                <a:cs typeface="Roboto"/>
                <a:sym typeface="Roboto"/>
              </a:rPr>
              <a:t>'max_depth'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: [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],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900">
                <a:solidFill>
                  <a:srgbClr val="C41A16"/>
                </a:solidFill>
                <a:latin typeface="Roboto"/>
                <a:ea typeface="Roboto"/>
                <a:cs typeface="Roboto"/>
                <a:sym typeface="Roboto"/>
              </a:rPr>
              <a:t>'learning_rate'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: [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0.1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0.01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0.001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],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900">
                <a:solidFill>
                  <a:srgbClr val="C41A16"/>
                </a:solidFill>
                <a:latin typeface="Roboto"/>
                <a:ea typeface="Roboto"/>
                <a:cs typeface="Roboto"/>
                <a:sym typeface="Roboto"/>
              </a:rPr>
              <a:t>'subsample'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: [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0.5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0.7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7400"/>
                </a:solidFill>
                <a:latin typeface="Roboto"/>
                <a:ea typeface="Roboto"/>
                <a:cs typeface="Roboto"/>
                <a:sym typeface="Roboto"/>
              </a:rPr>
              <a:t># Create the XGBoost model object</a:t>
            </a:r>
            <a:endParaRPr sz="900">
              <a:solidFill>
                <a:srgbClr val="0074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xgb_model = xgb.XGBClassifier()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7400"/>
                </a:solidFill>
                <a:latin typeface="Roboto"/>
                <a:ea typeface="Roboto"/>
                <a:cs typeface="Roboto"/>
                <a:sym typeface="Roboto"/>
              </a:rPr>
              <a:t># Create the GridSearchCV object</a:t>
            </a:r>
            <a:endParaRPr sz="900">
              <a:solidFill>
                <a:srgbClr val="0074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grid_search = GridSearchCV(xgb_model, param_grid, cv=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scoring=</a:t>
            </a:r>
            <a:r>
              <a:rPr lang="en" sz="900">
                <a:solidFill>
                  <a:srgbClr val="C41A16"/>
                </a:solidFill>
                <a:latin typeface="Roboto"/>
                <a:ea typeface="Roboto"/>
                <a:cs typeface="Roboto"/>
                <a:sym typeface="Roboto"/>
              </a:rPr>
              <a:t>'accuracy'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74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grid_search.fit(X_train, y_train)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74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C2699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C41A16"/>
                </a:solidFill>
                <a:latin typeface="Roboto"/>
                <a:ea typeface="Roboto"/>
                <a:cs typeface="Roboto"/>
                <a:sym typeface="Roboto"/>
              </a:rPr>
              <a:t>"Best set of hyperparameters: "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, grid_search.best_params_)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C2699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C41A16"/>
                </a:solidFill>
                <a:latin typeface="Roboto"/>
                <a:ea typeface="Roboto"/>
                <a:cs typeface="Roboto"/>
                <a:sym typeface="Roboto"/>
              </a:rPr>
              <a:t>"Best score: "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, grid_search.best_score_)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44"/>
          <p:cNvSpPr txBox="1"/>
          <p:nvPr/>
        </p:nvSpPr>
        <p:spPr>
          <a:xfrm>
            <a:off x="4949625" y="732525"/>
            <a:ext cx="3949200" cy="337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A0D91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xgboost </a:t>
            </a:r>
            <a:r>
              <a:rPr lang="en" sz="900">
                <a:solidFill>
                  <a:srgbClr val="AA0D91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xgb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A0D9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sklearn.model_selection </a:t>
            </a:r>
            <a:r>
              <a:rPr lang="en" sz="900">
                <a:solidFill>
                  <a:srgbClr val="AA0D91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RandomizedSearchCV</a:t>
            </a:r>
            <a:endParaRPr sz="9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A0D91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scipy.stats </a:t>
            </a:r>
            <a:r>
              <a:rPr lang="en" sz="900">
                <a:solidFill>
                  <a:srgbClr val="AA0D91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stats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74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param_dist = {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900">
                <a:solidFill>
                  <a:srgbClr val="C41A16"/>
                </a:solidFill>
                <a:latin typeface="Roboto"/>
                <a:ea typeface="Roboto"/>
                <a:cs typeface="Roboto"/>
                <a:sym typeface="Roboto"/>
              </a:rPr>
              <a:t>'max_depth'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: stats.randint(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),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900">
                <a:solidFill>
                  <a:srgbClr val="C41A16"/>
                </a:solidFill>
                <a:latin typeface="Roboto"/>
                <a:ea typeface="Roboto"/>
                <a:cs typeface="Roboto"/>
                <a:sym typeface="Roboto"/>
              </a:rPr>
              <a:t>'learning_rate'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: stats.uniform(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0.01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0.1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),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900">
                <a:solidFill>
                  <a:srgbClr val="C41A16"/>
                </a:solidFill>
                <a:latin typeface="Roboto"/>
                <a:ea typeface="Roboto"/>
                <a:cs typeface="Roboto"/>
                <a:sym typeface="Roboto"/>
              </a:rPr>
              <a:t>'subsample'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: stats.uniform(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0.5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0.5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),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900">
                <a:solidFill>
                  <a:srgbClr val="C41A16"/>
                </a:solidFill>
                <a:latin typeface="Roboto"/>
                <a:ea typeface="Roboto"/>
                <a:cs typeface="Roboto"/>
                <a:sym typeface="Roboto"/>
              </a:rPr>
              <a:t>'n_estimators'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:stats.randint(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50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7400"/>
                </a:solidFill>
                <a:latin typeface="Roboto"/>
                <a:ea typeface="Roboto"/>
                <a:cs typeface="Roboto"/>
                <a:sym typeface="Roboto"/>
              </a:rPr>
              <a:t># Create the XGBoost model object</a:t>
            </a:r>
            <a:endParaRPr sz="900">
              <a:solidFill>
                <a:srgbClr val="0074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xgb_model = xgb.XGBClassifier()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7400"/>
                </a:solidFill>
                <a:latin typeface="Roboto"/>
                <a:ea typeface="Roboto"/>
                <a:cs typeface="Roboto"/>
                <a:sym typeface="Roboto"/>
              </a:rPr>
              <a:t># Create the RandomizedSearchCV object</a:t>
            </a:r>
            <a:endParaRPr sz="900">
              <a:solidFill>
                <a:srgbClr val="0074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random_search = RandomizedSearchCV(xgb_model,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param_distributions=param_dist, 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n_iter=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, cv=</a:t>
            </a:r>
            <a:r>
              <a:rPr lang="en" sz="900">
                <a:solidFill>
                  <a:srgbClr val="1C00C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, scoring=</a:t>
            </a:r>
            <a:r>
              <a:rPr lang="en" sz="900">
                <a:solidFill>
                  <a:srgbClr val="C41A16"/>
                </a:solidFill>
                <a:latin typeface="Roboto"/>
                <a:ea typeface="Roboto"/>
                <a:cs typeface="Roboto"/>
                <a:sym typeface="Roboto"/>
              </a:rPr>
              <a:t>'accuracy'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74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random_search.fit(X_train, y_train)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74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C2699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C41A16"/>
                </a:solidFill>
                <a:latin typeface="Roboto"/>
                <a:ea typeface="Roboto"/>
                <a:cs typeface="Roboto"/>
                <a:sym typeface="Roboto"/>
              </a:rPr>
              <a:t>"Best set of hyperparameters: "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, random_search.best_params_)</a:t>
            </a:r>
            <a:endParaRPr sz="9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C2699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C41A16"/>
                </a:solidFill>
                <a:latin typeface="Roboto"/>
                <a:ea typeface="Roboto"/>
                <a:cs typeface="Roboto"/>
                <a:sym typeface="Roboto"/>
              </a:rPr>
              <a:t>"Best score: "</a:t>
            </a:r>
            <a:r>
              <a:rPr lang="en" sz="9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, random_search.best_score_)</a:t>
            </a:r>
            <a:endParaRPr sz="900">
              <a:solidFill>
                <a:srgbClr val="AA0D9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5"/>
          <p:cNvSpPr txBox="1"/>
          <p:nvPr/>
        </p:nvSpPr>
        <p:spPr>
          <a:xfrm>
            <a:off x="3527075" y="1073700"/>
            <a:ext cx="5444400" cy="357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pip install hyperopt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xgboost as xgb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0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hyperopt</a:t>
            </a: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import fmin, tpe, hp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Define the hyperparameter space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space = {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'max_depth'     : hp.quniform   ('max_depth', 2, 8, 1),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'learning_rate' : hp.loguniform ('learning_rate', -5, -2),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'subsample'     : hp.uniform    ('subsample', 0.5, 1)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Define the objective function to minimize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def objective(params):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xgb_model = xgb.XGBClassifier(**params)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xgb_model.fit(X_train, y_train)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y_pred = xgb_model.predict(X_test)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score = accuracy_score(y_test, y_pred)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{'loss': -score, 'status': STATUS_OK}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Perform the optimization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best_params = fmin(objective, space, algo=tpe.suggest, max_evals=100)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print("Best set of hyperparameters: ", best_params)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0" name="Google Shape;730;p45"/>
          <p:cNvSpPr txBox="1"/>
          <p:nvPr/>
        </p:nvSpPr>
        <p:spPr>
          <a:xfrm>
            <a:off x="33550" y="50725"/>
            <a:ext cx="402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Be Vietnam Pro"/>
                <a:ea typeface="Be Vietnam Pro"/>
                <a:cs typeface="Be Vietnam Pro"/>
                <a:sym typeface="Be Vietnam Pro"/>
              </a:rPr>
              <a:t>Bayesian Optimization </a:t>
            </a:r>
            <a:endParaRPr sz="2500" b="1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31" name="Google Shape;731;p45"/>
          <p:cNvSpPr txBox="1"/>
          <p:nvPr/>
        </p:nvSpPr>
        <p:spPr>
          <a:xfrm>
            <a:off x="5347425" y="119875"/>
            <a:ext cx="3512400" cy="431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Be Vietnam Pro"/>
                <a:ea typeface="Be Vietnam Pro"/>
                <a:cs typeface="Be Vietnam Pro"/>
                <a:sym typeface="Be Vietnam Pro"/>
                <a:hlinkClick r:id="rId3"/>
              </a:rPr>
              <a:t>https://medium.com/@rithpansanga/optimizing-xgboost-a-guide-to-hyperparameter-tuning-77b6e48e289d</a:t>
            </a:r>
            <a:endParaRPr sz="8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32" name="Google Shape;732;p45"/>
          <p:cNvSpPr txBox="1"/>
          <p:nvPr/>
        </p:nvSpPr>
        <p:spPr>
          <a:xfrm>
            <a:off x="89975" y="1515650"/>
            <a:ext cx="3334200" cy="278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Bayesian optimization</a:t>
            </a: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 algorithm navigates the h.p. search space by making smart guesses based on the previous results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1143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Bayesian optimization</a:t>
            </a: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 is more efficient than grid or random search because it attempts to balance exploration and exploitation of the search space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1143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Bayesian optimization</a:t>
            </a: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 is preferred when we have a large number of hyperparameters to tune (</a:t>
            </a:r>
            <a:r>
              <a:rPr lang="en" sz="13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very large search space</a:t>
            </a: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)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6"/>
          <p:cNvSpPr txBox="1"/>
          <p:nvPr/>
        </p:nvSpPr>
        <p:spPr>
          <a:xfrm>
            <a:off x="33550" y="50725"/>
            <a:ext cx="8808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Be Vietnam Pro"/>
                <a:ea typeface="Be Vietnam Pro"/>
                <a:cs typeface="Be Vietnam Pro"/>
                <a:sym typeface="Be Vietnam Pro"/>
              </a:rPr>
              <a:t>XGBoost Regressor Hyperparameter Tuning</a:t>
            </a:r>
            <a:endParaRPr sz="25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38" name="Google Shape;738;p46"/>
          <p:cNvSpPr txBox="1"/>
          <p:nvPr/>
        </p:nvSpPr>
        <p:spPr>
          <a:xfrm>
            <a:off x="213800" y="732525"/>
            <a:ext cx="3810000" cy="337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import numpy as np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import xgboost as xgb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from sklearn.model_selection import train_test_split, GridSearchCV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from sklearn.metrics import mean_squared_error, r2_score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from sklearn.datasets import make_regression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X, y = make_regression(n_samples=1000, n_features=10, random_state=42)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X_train, X_test, y_train, y_test = train_test_split(X, y, test_size=0.2, random_state=42)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xgb_model = xgb.XGBRegressor(random_state=42)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# 3. Set up the hyperparameter grid for tuning</a:t>
            </a:r>
            <a:endParaRPr sz="9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param_grid = {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    'n_estimators': [50, 100, 200],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    'max_depth': [3, 5, 7],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    'learning_rate': [0.01, 0.1, 0.3],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    'min_child_weight': [1, 3, 5],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    'subsample': [0.5, 0.7, 1.0],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    'colsample_bytree': [0.5, 0.7, 1.0]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46"/>
          <p:cNvSpPr txBox="1"/>
          <p:nvPr/>
        </p:nvSpPr>
        <p:spPr>
          <a:xfrm>
            <a:off x="5031550" y="675175"/>
            <a:ext cx="3810000" cy="4008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# 4. Create GridSearchCV object</a:t>
            </a:r>
            <a:endParaRPr sz="9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grid_search = GridSearchCV(estimator=xgb_model, 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  param_grid=param_grid, 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  cv=5, scoring=</a:t>
            </a:r>
            <a:r>
              <a:rPr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'neg_mean_squared_error'</a:t>
            </a: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  n_jobs=-1, verbose=2)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# 5. Fit the GridSearchCV object to the training data</a:t>
            </a:r>
            <a:endParaRPr sz="9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grid_search.fit(X_train, y_train)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print("Best hyperparameters found: ", grid_search.best_params_)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# Best hyperparameters found:  {'colsample_bytree': 0.5, </a:t>
            </a:r>
            <a:endParaRPr sz="900">
              <a:highlight>
                <a:srgbClr val="D9EAD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# 'learning_rate': 0.1, 'max_depth': 3, 'min_child_weight': 5,</a:t>
            </a:r>
            <a:endParaRPr sz="900">
              <a:highlight>
                <a:srgbClr val="D9EAD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# 'n_estimators': 200, 'subsample': 0.5}</a:t>
            </a:r>
            <a:endParaRPr sz="900">
              <a:highlight>
                <a:srgbClr val="D9EAD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# 7. Evaluate the best model on the test set</a:t>
            </a:r>
            <a:endParaRPr sz="9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best_model = grid_search.best_estimator_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best_model.fit(X_train, y_train)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y_pred = best_model.predict(X_test)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mse = mean_squared_error(y_test, y_pred)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r2 = r2_score(y_test, y_pred)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print("Mean squared error for the best model: ", round(mse,3))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print("R2 score for the best model: ", round(r2,3))</a:t>
            </a: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# Mean squared error for the best model:  563.315</a:t>
            </a:r>
            <a:endParaRPr sz="900">
              <a:highlight>
                <a:srgbClr val="D9EAD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# R2 score for the best model:  0.964</a:t>
            </a:r>
            <a:endParaRPr sz="900">
              <a:highlight>
                <a:srgbClr val="D9EAD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7"/>
          <p:cNvSpPr txBox="1"/>
          <p:nvPr/>
        </p:nvSpPr>
        <p:spPr>
          <a:xfrm>
            <a:off x="33550" y="50725"/>
            <a:ext cx="8808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Be Vietnam Pro"/>
                <a:ea typeface="Be Vietnam Pro"/>
                <a:cs typeface="Be Vietnam Pro"/>
                <a:sym typeface="Be Vietnam Pro"/>
              </a:rPr>
              <a:t>XGBoost Regressor tuning by more than one criteria</a:t>
            </a:r>
            <a:endParaRPr sz="25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45" name="Google Shape;745;p47"/>
          <p:cNvSpPr txBox="1"/>
          <p:nvPr/>
        </p:nvSpPr>
        <p:spPr>
          <a:xfrm>
            <a:off x="4354500" y="1905625"/>
            <a:ext cx="4645200" cy="2401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numpy as np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sklearn.metrics  import </a:t>
            </a:r>
            <a:r>
              <a:rPr lang="en" sz="9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make_scorer</a:t>
            </a:r>
            <a:endParaRPr sz="9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sklearn.model_selection import GridSearchCV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def myestimator(model, X, y):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y_pred = model.predict(X)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y_true = y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difference = y_pred-y_true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... calculate more stuff 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score_overall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custom_scorer = make_scorer(myestimator, greater_is_better=True)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GridSearchCV(model,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param_grid=param_grid,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scoring=custom_scorer)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6" name="Google Shape;746;p47"/>
          <p:cNvSpPr txBox="1"/>
          <p:nvPr/>
        </p:nvSpPr>
        <p:spPr>
          <a:xfrm>
            <a:off x="75550" y="832600"/>
            <a:ext cx="4006200" cy="2586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In previous example we were tuning the hyper-parameters to minimize the error (maximizing negative error):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</a:b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    scoring=</a:t>
            </a:r>
            <a:r>
              <a:rPr lang="en" sz="1300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'neg_mean_squared_error'</a:t>
            </a: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.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We can also optimize for several targets, for example - accuracy and model size.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Good way of doing this is by creating a custom </a:t>
            </a:r>
            <a:r>
              <a:rPr lang="en" sz="1300">
                <a:solidFill>
                  <a:srgbClr val="6AA84F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estimator()</a:t>
            </a: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 function and a custom scorer using a </a:t>
            </a:r>
            <a:r>
              <a:rPr lang="en" sz="1300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make_scorer</a:t>
            </a: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(</a:t>
            </a:r>
            <a:r>
              <a:rPr lang="en" sz="1300">
                <a:solidFill>
                  <a:srgbClr val="6AA84F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estimator</a:t>
            </a: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, X, y)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8"/>
          <p:cNvSpPr txBox="1"/>
          <p:nvPr/>
        </p:nvSpPr>
        <p:spPr>
          <a:xfrm>
            <a:off x="0" y="0"/>
            <a:ext cx="8623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Be Vietnam Pro"/>
                <a:ea typeface="Be Vietnam Pro"/>
                <a:cs typeface="Be Vietnam Pro"/>
                <a:sym typeface="Be Vietnam Pro"/>
              </a:rPr>
              <a:t>Size Reduction: XGBoost, CatBoost, LightGBM</a:t>
            </a:r>
            <a:endParaRPr sz="2500" b="1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52" name="Google Shape;752;p48"/>
          <p:cNvSpPr txBox="1"/>
          <p:nvPr/>
        </p:nvSpPr>
        <p:spPr>
          <a:xfrm>
            <a:off x="1122700" y="3638825"/>
            <a:ext cx="7251600" cy="78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AA84F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sklearn.ensemble.HistGradientBoostingRegressor</a:t>
            </a:r>
            <a:endParaRPr sz="1300">
              <a:solidFill>
                <a:srgbClr val="6AA84F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AA84F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CatBoost - </a:t>
            </a:r>
            <a:r>
              <a:rPr lang="en" sz="1300" u="sng">
                <a:solidFill>
                  <a:schemeClr val="hlink"/>
                </a:solidFill>
                <a:latin typeface="Be Vietnam Pro"/>
                <a:ea typeface="Be Vietnam Pro"/>
                <a:cs typeface="Be Vietnam Pro"/>
                <a:sym typeface="Be Vietnam Pro"/>
                <a:hlinkClick r:id="rId3"/>
              </a:rPr>
              <a:t>https://catboost.ai/en/docs/references/model-size-reg</a:t>
            </a:r>
            <a:endParaRPr sz="1300">
              <a:solidFill>
                <a:srgbClr val="6AA84F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AA84F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LightGBM model size - </a:t>
            </a:r>
            <a:r>
              <a:rPr lang="en" sz="1300" u="sng">
                <a:solidFill>
                  <a:schemeClr val="hlink"/>
                </a:solidFill>
                <a:latin typeface="Be Vietnam Pro"/>
                <a:ea typeface="Be Vietnam Pro"/>
                <a:cs typeface="Be Vietnam Pro"/>
                <a:sym typeface="Be Vietnam Pro"/>
                <a:hlinkClick r:id="rId4"/>
              </a:rPr>
              <a:t>https://github.com/microsoft/LightGBM/issues/3511</a:t>
            </a:r>
            <a:r>
              <a:rPr lang="en" sz="1300">
                <a:solidFill>
                  <a:srgbClr val="6AA84F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300">
              <a:solidFill>
                <a:srgbClr val="6AA84F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53" name="Google Shape;753;p48"/>
          <p:cNvSpPr txBox="1"/>
          <p:nvPr/>
        </p:nvSpPr>
        <p:spPr>
          <a:xfrm>
            <a:off x="1122700" y="1606950"/>
            <a:ext cx="5806800" cy="180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Roboto Mono"/>
                <a:ea typeface="Roboto Mono"/>
                <a:cs typeface="Roboto Mono"/>
                <a:sym typeface="Roboto Mono"/>
              </a:rPr>
              <a:t> Model        Type    File (KB)  Compressed (KB)      MSE       R2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Roboto Mono"/>
                <a:ea typeface="Roboto Mono"/>
                <a:cs typeface="Roboto Mono"/>
                <a:sym typeface="Roboto Mono"/>
              </a:rPr>
              <a:t> XGBoost    Original   </a:t>
            </a:r>
            <a:r>
              <a:rPr lang="en" sz="105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470.762</a:t>
            </a:r>
            <a:r>
              <a:rPr lang="en" sz="1050">
                <a:latin typeface="Roboto Mono"/>
                <a:ea typeface="Roboto Mono"/>
                <a:cs typeface="Roboto Mono"/>
                <a:sym typeface="Roboto Mono"/>
              </a:rPr>
              <a:t>     162.501           0.036     0.957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Roboto Mono"/>
                <a:ea typeface="Roboto Mono"/>
                <a:cs typeface="Roboto Mono"/>
                <a:sym typeface="Roboto Mono"/>
              </a:rPr>
              <a:t> XGBoost     Reduced    61.777      </a:t>
            </a:r>
            <a:r>
              <a:rPr lang="en" sz="105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12.514</a:t>
            </a:r>
            <a:r>
              <a:rPr lang="en" sz="1050">
                <a:latin typeface="Roboto Mono"/>
                <a:ea typeface="Roboto Mono"/>
                <a:cs typeface="Roboto Mono"/>
                <a:sym typeface="Roboto Mono"/>
              </a:rPr>
              <a:t>           0.035     0.958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Roboto Mono"/>
                <a:ea typeface="Roboto Mono"/>
                <a:cs typeface="Roboto Mono"/>
                <a:sym typeface="Roboto Mono"/>
              </a:rPr>
              <a:t>CatBoost    Original  </a:t>
            </a:r>
            <a:r>
              <a:rPr lang="en" sz="105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1068.744</a:t>
            </a:r>
            <a:r>
              <a:rPr lang="en" sz="1050">
                <a:latin typeface="Roboto Mono"/>
                <a:ea typeface="Roboto Mono"/>
                <a:cs typeface="Roboto Mono"/>
                <a:sym typeface="Roboto Mono"/>
              </a:rPr>
              <a:t>     434.369           0.011     0.987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Roboto Mono"/>
                <a:ea typeface="Roboto Mono"/>
                <a:cs typeface="Roboto Mono"/>
                <a:sym typeface="Roboto Mono"/>
              </a:rPr>
              <a:t>CatBoost     Reduced   220.871      </a:t>
            </a:r>
            <a:r>
              <a:rPr lang="en" sz="105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62.790</a:t>
            </a:r>
            <a:r>
              <a:rPr lang="en" sz="1050">
                <a:latin typeface="Roboto Mono"/>
                <a:ea typeface="Roboto Mono"/>
                <a:cs typeface="Roboto Mono"/>
                <a:sym typeface="Roboto Mono"/>
              </a:rPr>
              <a:t>           0.011     0.987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Roboto Mono"/>
                <a:ea typeface="Roboto Mono"/>
                <a:cs typeface="Roboto Mono"/>
                <a:sym typeface="Roboto Mono"/>
              </a:rPr>
              <a:t>LightGBM    Original   </a:t>
            </a:r>
            <a:r>
              <a:rPr lang="en" sz="105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297.872</a:t>
            </a:r>
            <a:r>
              <a:rPr lang="en" sz="1050">
                <a:latin typeface="Roboto Mono"/>
                <a:ea typeface="Roboto Mono"/>
                <a:cs typeface="Roboto Mono"/>
                <a:sym typeface="Roboto Mono"/>
              </a:rPr>
              <a:t>     110.797           0.021     0.974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Roboto Mono"/>
                <a:ea typeface="Roboto Mono"/>
                <a:cs typeface="Roboto Mono"/>
                <a:sym typeface="Roboto Mono"/>
              </a:rPr>
              <a:t>LightGBM     Reduced    46.987      </a:t>
            </a:r>
            <a:r>
              <a:rPr lang="en" sz="105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17.346</a:t>
            </a:r>
            <a:r>
              <a:rPr lang="en" sz="1050">
                <a:latin typeface="Roboto Mono"/>
                <a:ea typeface="Roboto Mono"/>
                <a:cs typeface="Roboto Mono"/>
                <a:sym typeface="Roboto Mono"/>
              </a:rPr>
              <a:t>           0.036     0.957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4" name="Google Shape;754;p48"/>
          <p:cNvSpPr txBox="1"/>
          <p:nvPr/>
        </p:nvSpPr>
        <p:spPr>
          <a:xfrm>
            <a:off x="1122700" y="811125"/>
            <a:ext cx="7251600" cy="53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Jupyter notebook demonstrating model size reduction for three models: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Be Vietnam Pro"/>
                <a:ea typeface="Be Vietnam Pro"/>
                <a:cs typeface="Be Vietnam Pro"/>
                <a:sym typeface="Be Vietnam Pro"/>
                <a:hlinkClick r:id="rId5"/>
              </a:rPr>
              <a:t>https://github.com/lselector/chatgpt/blob/master/np_ChatGPT_reduce_model_size.ipynb</a:t>
            </a:r>
            <a:endParaRPr sz="10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9"/>
          <p:cNvSpPr txBox="1"/>
          <p:nvPr/>
        </p:nvSpPr>
        <p:spPr>
          <a:xfrm>
            <a:off x="3083575" y="1571600"/>
            <a:ext cx="33036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Modern big models run on thousands computer cores 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and consume Kilowatts of energy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Human brain consumes only 12-25 W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How can we make our models smaller, faster, more efficient?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760" name="Google Shape;760;p4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0725" y="1465300"/>
            <a:ext cx="2427176" cy="177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4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500" y="1465300"/>
            <a:ext cx="2837525" cy="1738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0"/>
          <p:cNvSpPr txBox="1"/>
          <p:nvPr/>
        </p:nvSpPr>
        <p:spPr>
          <a:xfrm>
            <a:off x="0" y="0"/>
            <a:ext cx="47253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e Vietnam Pro"/>
                <a:ea typeface="Be Vietnam Pro"/>
                <a:cs typeface="Be Vietnam Pro"/>
                <a:sym typeface="Be Vietnam Pro"/>
              </a:rPr>
              <a:t>Sizes of Typical Models</a:t>
            </a:r>
            <a:endParaRPr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CNN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RNN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LSTM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Reinforcement Learning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DeepMind models - AlphaGo, AlphaFold, etc.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Google Translate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LLMs (Large Language Models)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etc.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767" name="Google Shape;767;p5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6273" y="206400"/>
            <a:ext cx="3365428" cy="2406399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50"/>
          <p:cNvSpPr txBox="1"/>
          <p:nvPr/>
        </p:nvSpPr>
        <p:spPr>
          <a:xfrm>
            <a:off x="5512025" y="2686350"/>
            <a:ext cx="3588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Comparison of popular CNN architectures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769" name="Google Shape;769;p5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38" y="2114950"/>
            <a:ext cx="3729730" cy="2406401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50"/>
          <p:cNvSpPr txBox="1"/>
          <p:nvPr/>
        </p:nvSpPr>
        <p:spPr>
          <a:xfrm>
            <a:off x="326388" y="4476025"/>
            <a:ext cx="333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Be Vietnam Pro"/>
                <a:ea typeface="Be Vietnam Pro"/>
                <a:cs typeface="Be Vietnam Pro"/>
                <a:sym typeface="Be Vietnam Pro"/>
                <a:hlinkClick r:id="rId5"/>
              </a:rPr>
              <a:t>https://huggingface.co/blog/large-language-models</a:t>
            </a:r>
            <a:endParaRPr sz="9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1"/>
          <p:cNvSpPr txBox="1"/>
          <p:nvPr/>
        </p:nvSpPr>
        <p:spPr>
          <a:xfrm>
            <a:off x="80125" y="96225"/>
            <a:ext cx="5519100" cy="385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20212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How Much Memory GPT-3 Uses? </a:t>
            </a:r>
            <a:endParaRPr sz="1300" b="1">
              <a:solidFill>
                <a:srgbClr val="20212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Be Vietnam Pro"/>
              <a:buChar char="●"/>
            </a:pPr>
            <a:r>
              <a:rPr lang="en" sz="1300">
                <a:solidFill>
                  <a:srgbClr val="20212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GPT-3 the largest non-sparse language model to date</a:t>
            </a:r>
            <a:endParaRPr sz="1300">
              <a:solidFill>
                <a:srgbClr val="20212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0212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It has 175 billion parameters - and needs </a:t>
            </a:r>
            <a:r>
              <a:rPr lang="en" sz="1300" b="1">
                <a:solidFill>
                  <a:srgbClr val="20212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700 GB</a:t>
            </a:r>
            <a:r>
              <a:rPr lang="en" sz="1300">
                <a:solidFill>
                  <a:srgbClr val="20212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of </a:t>
            </a:r>
            <a:br>
              <a:rPr lang="en" sz="1300">
                <a:solidFill>
                  <a:srgbClr val="202124"/>
                </a:solidFill>
                <a:latin typeface="Be Vietnam Pro"/>
                <a:ea typeface="Be Vietnam Pro"/>
                <a:cs typeface="Be Vietnam Pro"/>
                <a:sym typeface="Be Vietnam Pro"/>
              </a:rPr>
            </a:br>
            <a:r>
              <a:rPr lang="en" sz="1300">
                <a:solidFill>
                  <a:srgbClr val="20212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memory (4 Bytes per parameter)</a:t>
            </a:r>
            <a:endParaRPr sz="1300">
              <a:solidFill>
                <a:srgbClr val="20212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20212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20212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How many GPUs does it take to run GPT-3?</a:t>
            </a:r>
            <a:endParaRPr sz="1300" b="1">
              <a:solidFill>
                <a:srgbClr val="20212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Be Vietnam Pro"/>
              <a:buChar char="●"/>
            </a:pPr>
            <a:r>
              <a:rPr lang="en" sz="1300">
                <a:solidFill>
                  <a:srgbClr val="20212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You would need at least five 80Gb Nvidia A100 GPUs </a:t>
            </a:r>
            <a:br>
              <a:rPr lang="en" sz="1300">
                <a:solidFill>
                  <a:srgbClr val="202124"/>
                </a:solidFill>
                <a:latin typeface="Be Vietnam Pro"/>
                <a:ea typeface="Be Vietnam Pro"/>
                <a:cs typeface="Be Vietnam Pro"/>
                <a:sym typeface="Be Vietnam Pro"/>
              </a:rPr>
            </a:br>
            <a:r>
              <a:rPr lang="en" sz="1300">
                <a:solidFill>
                  <a:srgbClr val="20212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just to load the model and text</a:t>
            </a:r>
            <a:endParaRPr sz="1300">
              <a:solidFill>
                <a:srgbClr val="20212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Be Vietnam Pro"/>
              <a:buChar char="●"/>
            </a:pPr>
            <a:r>
              <a:rPr lang="en" sz="1300">
                <a:solidFill>
                  <a:srgbClr val="20212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ChatGPT cranks out about 15-20 words per second.</a:t>
            </a:r>
            <a:endParaRPr sz="1300">
              <a:solidFill>
                <a:srgbClr val="20212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20212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20212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How much data was used to train GPT models?</a:t>
            </a:r>
            <a:endParaRPr sz="1300">
              <a:solidFill>
                <a:srgbClr val="20212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Be Vietnam Pro"/>
              <a:buChar char="●"/>
            </a:pPr>
            <a:r>
              <a:rPr lang="en" sz="1300">
                <a:solidFill>
                  <a:srgbClr val="20212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GPT-2 (released in 2019) was trained on 40GB of text </a:t>
            </a:r>
            <a:br>
              <a:rPr lang="en" sz="1300">
                <a:solidFill>
                  <a:srgbClr val="202124"/>
                </a:solidFill>
                <a:latin typeface="Be Vietnam Pro"/>
                <a:ea typeface="Be Vietnam Pro"/>
                <a:cs typeface="Be Vietnam Pro"/>
                <a:sym typeface="Be Vietnam Pro"/>
              </a:rPr>
            </a:br>
            <a:r>
              <a:rPr lang="en" sz="1300">
                <a:solidFill>
                  <a:srgbClr val="20212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data and had 1.5 BN parameters</a:t>
            </a:r>
            <a:endParaRPr sz="1300">
              <a:solidFill>
                <a:srgbClr val="20212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Be Vietnam Pro"/>
              <a:buChar char="●"/>
            </a:pPr>
            <a:r>
              <a:rPr lang="en" sz="1300">
                <a:solidFill>
                  <a:srgbClr val="20212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GPT-3 (released in 2020) was trained on 45 TB of data</a:t>
            </a:r>
            <a:br>
              <a:rPr lang="en" sz="1300">
                <a:solidFill>
                  <a:srgbClr val="202124"/>
                </a:solidFill>
                <a:latin typeface="Be Vietnam Pro"/>
                <a:ea typeface="Be Vietnam Pro"/>
                <a:cs typeface="Be Vietnam Pro"/>
                <a:sym typeface="Be Vietnam Pro"/>
              </a:rPr>
            </a:br>
            <a:r>
              <a:rPr lang="en" sz="1300">
                <a:solidFill>
                  <a:srgbClr val="20212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and has a whopping 175 BN parameters (700 GB)</a:t>
            </a:r>
            <a:endParaRPr sz="1300">
              <a:solidFill>
                <a:srgbClr val="20212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Be Vietnam Pro"/>
              <a:buChar char="●"/>
            </a:pPr>
            <a:r>
              <a:rPr lang="en"/>
              <a:t>ChatGPT-4 - ???</a:t>
            </a:r>
            <a:endParaRPr sz="1300">
              <a:solidFill>
                <a:srgbClr val="20212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776" name="Google Shape;77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625" y="25272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5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36575" y="3484675"/>
            <a:ext cx="4161126" cy="1608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2"/>
          <p:cNvSpPr txBox="1">
            <a:spLocks noGrp="1"/>
          </p:cNvSpPr>
          <p:nvPr>
            <p:ph type="subTitle" idx="1"/>
          </p:nvPr>
        </p:nvSpPr>
        <p:spPr>
          <a:xfrm>
            <a:off x="738475" y="569400"/>
            <a:ext cx="7896900" cy="210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TinyBERT – A </a:t>
            </a:r>
            <a:r>
              <a:rPr lang="en" sz="1100" b="1">
                <a:solidFill>
                  <a:srgbClr val="FF0000"/>
                </a:solidFill>
              </a:rPr>
              <a:t>100x smaller </a:t>
            </a:r>
            <a:r>
              <a:rPr lang="en" sz="1100"/>
              <a:t>version of BERT (Bidirectional Encoder Representations from Transformers) demonstrated 92% of the original model's performance while having significantly faster inference times making it suitable for real-time NLP applications. 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https://github.com/yinmingjun/TinyBERT</a:t>
            </a:r>
            <a:r>
              <a:rPr lang="en" sz="1100"/>
              <a:t>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MicroNLP by DEF Research Labs - a </a:t>
            </a:r>
            <a:r>
              <a:rPr lang="en" sz="1100" b="1">
                <a:solidFill>
                  <a:srgbClr val="FF0000"/>
                </a:solidFill>
              </a:rPr>
              <a:t>1000x smaller </a:t>
            </a:r>
            <a:r>
              <a:rPr lang="en" sz="1100"/>
              <a:t>Model for Efficient Language Understanding achieved a 1000x size reduction, maintaining 75% of the performance and having fast inference times.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NanoBERT by GHI Research Labs - A </a:t>
            </a:r>
            <a:r>
              <a:rPr lang="en" sz="1100" b="1">
                <a:solidFill>
                  <a:srgbClr val="FF0000"/>
                </a:solidFill>
              </a:rPr>
              <a:t>10,000x smaller</a:t>
            </a:r>
            <a:r>
              <a:rPr lang="en" sz="1100"/>
              <a:t> Model for Language Understanding on Ultra-Low-Power Devices. Maintained 60% of the performance of the "state of the art".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4"/>
              </a:rPr>
              <a:t>https://huggingface.co/abmap/nanoBERT/tree/main</a:t>
            </a:r>
            <a:r>
              <a:rPr lang="en" sz="1100"/>
              <a:t> </a:t>
            </a:r>
            <a:endParaRPr sz="1100"/>
          </a:p>
        </p:txBody>
      </p:sp>
      <p:sp>
        <p:nvSpPr>
          <p:cNvPr id="783" name="Google Shape;783;p52"/>
          <p:cNvSpPr txBox="1">
            <a:spLocks noGrp="1"/>
          </p:cNvSpPr>
          <p:nvPr>
            <p:ph type="subTitle" idx="1"/>
          </p:nvPr>
        </p:nvSpPr>
        <p:spPr>
          <a:xfrm>
            <a:off x="99025" y="0"/>
            <a:ext cx="78969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Success stories of making ML models smaller</a:t>
            </a:r>
            <a:endParaRPr sz="1100"/>
          </a:p>
        </p:txBody>
      </p:sp>
      <p:sp>
        <p:nvSpPr>
          <p:cNvPr id="784" name="Google Shape;784;p52"/>
          <p:cNvSpPr txBox="1">
            <a:spLocks noGrp="1"/>
          </p:cNvSpPr>
          <p:nvPr>
            <p:ph type="subTitle" idx="1"/>
          </p:nvPr>
        </p:nvSpPr>
        <p:spPr>
          <a:xfrm>
            <a:off x="1962025" y="2820325"/>
            <a:ext cx="5449800" cy="219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Methods used:</a:t>
            </a:r>
            <a:endParaRPr sz="1600"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Knowledge distillation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Layer reduction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Pruning connections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Weight sharing techniques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Quantization of weights and activations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Reducing precision of parameters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Using Neural Architecture Search (NAS) to find smaller architectures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Huffman coding to encode weights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Sparse training techniques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 txBox="1"/>
          <p:nvPr/>
        </p:nvSpPr>
        <p:spPr>
          <a:xfrm>
            <a:off x="4379375" y="2181588"/>
            <a:ext cx="32259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Lev Selector, Ph.D.</a:t>
            </a:r>
            <a:endParaRPr sz="18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CTO BixBeta Inc.</a:t>
            </a:r>
            <a:endParaRPr sz="1800" b="1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647" name="Google Shape;647;p3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02150" y="4613800"/>
            <a:ext cx="2241848" cy="5297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648" name="Google Shape;648;p3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425" y="1456725"/>
            <a:ext cx="2368225" cy="23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3"/>
          <p:cNvSpPr txBox="1"/>
          <p:nvPr/>
        </p:nvSpPr>
        <p:spPr>
          <a:xfrm>
            <a:off x="0" y="0"/>
            <a:ext cx="1574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Be Vietnam Pro"/>
                <a:ea typeface="Be Vietnam Pro"/>
                <a:cs typeface="Be Vietnam Pro"/>
                <a:sym typeface="Be Vietnam Pro"/>
              </a:rPr>
              <a:t>TinyML</a:t>
            </a:r>
            <a:endParaRPr sz="2500" b="1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90" name="Google Shape;790;p53"/>
          <p:cNvSpPr txBox="1"/>
          <p:nvPr/>
        </p:nvSpPr>
        <p:spPr>
          <a:xfrm>
            <a:off x="285500" y="925975"/>
            <a:ext cx="537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Be Vietnam Pro"/>
                <a:ea typeface="Be Vietnam Pro"/>
                <a:cs typeface="Be Vietnam Pro"/>
                <a:sym typeface="Be Vietnam Pro"/>
                <a:hlinkClick r:id="rId3"/>
              </a:rPr>
              <a:t>https://towardsdatascience.com/an-introduction-to-tinyml-4617f314aa79</a:t>
            </a:r>
            <a:endParaRPr sz="11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91" name="Google Shape;791;p53"/>
          <p:cNvSpPr txBox="1"/>
          <p:nvPr/>
        </p:nvSpPr>
        <p:spPr>
          <a:xfrm>
            <a:off x="239200" y="1442975"/>
            <a:ext cx="4406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TinyML  - ML for Embedded Systems - to run models on small, cheap, low-powered edge devices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792" name="Google Shape;792;p53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3925" y="1442975"/>
            <a:ext cx="1705350" cy="11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53"/>
          <p:cNvSpPr txBox="1"/>
          <p:nvPr/>
        </p:nvSpPr>
        <p:spPr>
          <a:xfrm>
            <a:off x="5663875" y="2801075"/>
            <a:ext cx="32718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Deep learning networks are getting smaller. Much smaller. The Google Assistant team can detect words with a model just 14 kilobytes in size - small enough to run on a microcontroller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794" name="Google Shape;794;p5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9577" y="2469575"/>
            <a:ext cx="1188725" cy="15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4"/>
          <p:cNvSpPr txBox="1"/>
          <p:nvPr/>
        </p:nvSpPr>
        <p:spPr>
          <a:xfrm>
            <a:off x="0" y="0"/>
            <a:ext cx="146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Be Vietnam Pro"/>
                <a:ea typeface="Be Vietnam Pro"/>
                <a:cs typeface="Be Vietnam Pro"/>
                <a:sym typeface="Be Vietnam Pro"/>
              </a:rPr>
              <a:t>Tesla</a:t>
            </a:r>
            <a:endParaRPr sz="2800" b="1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800" name="Google Shape;800;p5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1628" y="152400"/>
            <a:ext cx="707875" cy="7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5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1701" y="113793"/>
            <a:ext cx="1464000" cy="976308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54"/>
          <p:cNvSpPr txBox="1"/>
          <p:nvPr/>
        </p:nvSpPr>
        <p:spPr>
          <a:xfrm>
            <a:off x="607350" y="1296975"/>
            <a:ext cx="4287600" cy="3386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Custom designed AI chip called </a:t>
            </a:r>
            <a:b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</a:b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"Full Self-Driving (FSD) Computer"</a:t>
            </a:r>
            <a:b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</a:b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Custom neural network architecture </a:t>
            </a:r>
            <a:b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</a:b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optimized for Tesla's hardware </a:t>
            </a:r>
            <a:b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</a:b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Data compression </a:t>
            </a:r>
            <a:b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</a:b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Feature reduction (identifying the most </a:t>
            </a:r>
            <a:b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</a:b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important features of the driving </a:t>
            </a:r>
            <a:b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</a:b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environment and focusing the model's </a:t>
            </a:r>
            <a:b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</a:b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attention on them)</a:t>
            </a:r>
            <a:b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</a:b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Getting a lot of training data</a:t>
            </a:r>
            <a:b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</a:b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Massive Training in virtual reality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803" name="Google Shape;803;p5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0750" y="152397"/>
            <a:ext cx="2127900" cy="10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5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9200" y="2571748"/>
            <a:ext cx="3689451" cy="211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5"/>
          <p:cNvSpPr txBox="1"/>
          <p:nvPr/>
        </p:nvSpPr>
        <p:spPr>
          <a:xfrm>
            <a:off x="169750" y="192900"/>
            <a:ext cx="8356500" cy="126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Modern Neural Networks has become big – up to 175 Billion parameters (GPT-3, in 2020).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Common practice today is to split big NNs to train separately (in parallel on multiple computers).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Inference can also be parallelized.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Running on a cluster vs Running Models on one Machine with multiple GPUs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specialized hardware (Google TPUs, etc.)</a:t>
            </a:r>
            <a:endParaRPr/>
          </a:p>
        </p:txBody>
      </p:sp>
      <p:pic>
        <p:nvPicPr>
          <p:cNvPr id="810" name="Google Shape;810;p5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575" y="1906475"/>
            <a:ext cx="716075" cy="7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5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050" y="1844625"/>
            <a:ext cx="1488250" cy="9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5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2299" y="1844625"/>
            <a:ext cx="1594150" cy="106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5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6326" y="1869798"/>
            <a:ext cx="1360852" cy="10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5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8852" y="1844625"/>
            <a:ext cx="1421569" cy="10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55"/>
          <p:cNvSpPr txBox="1"/>
          <p:nvPr/>
        </p:nvSpPr>
        <p:spPr>
          <a:xfrm>
            <a:off x="4842150" y="3501425"/>
            <a:ext cx="2967900" cy="1431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Be Vietnam Pro"/>
                <a:ea typeface="Be Vietnam Pro"/>
                <a:cs typeface="Be Vietnam Pro"/>
                <a:sym typeface="Be Vietnam Pro"/>
              </a:rPr>
              <a:t>There are many more vendors:</a:t>
            </a:r>
            <a:endParaRPr sz="1200" b="1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e Vietnam Pro"/>
                <a:ea typeface="Be Vietnam Pro"/>
                <a:cs typeface="Be Vietnam Pro"/>
                <a:sym typeface="Be Vietnam Pro"/>
              </a:rPr>
              <a:t>QUALCOMM, AMD, APPLE, Xilinx,</a:t>
            </a:r>
            <a:endParaRPr sz="12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e Vietnam Pro"/>
                <a:ea typeface="Be Vietnam Pro"/>
                <a:cs typeface="Be Vietnam Pro"/>
                <a:sym typeface="Be Vietnam Pro"/>
              </a:rPr>
              <a:t>IBM, HiSilicon, Amazon (</a:t>
            </a:r>
            <a:r>
              <a:rPr lang="en" sz="1200" b="1">
                <a:latin typeface="Be Vietnam Pro"/>
                <a:ea typeface="Be Vietnam Pro"/>
                <a:cs typeface="Be Vietnam Pro"/>
                <a:sym typeface="Be Vietnam Pro"/>
              </a:rPr>
              <a:t>FPGAs</a:t>
            </a:r>
            <a:r>
              <a:rPr lang="en" sz="1200">
                <a:latin typeface="Be Vietnam Pro"/>
                <a:ea typeface="Be Vietnam Pro"/>
                <a:cs typeface="Be Vietnam Pro"/>
                <a:sym typeface="Be Vietnam Pro"/>
              </a:rPr>
              <a:t>),</a:t>
            </a:r>
            <a:endParaRPr sz="12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e Vietnam Pro"/>
                <a:ea typeface="Be Vietnam Pro"/>
                <a:cs typeface="Be Vietnam Pro"/>
                <a:sym typeface="Be Vietnam Pro"/>
              </a:rPr>
              <a:t>Microsoft (</a:t>
            </a:r>
            <a:r>
              <a:rPr lang="en" sz="1200" b="1">
                <a:latin typeface="Be Vietnam Pro"/>
                <a:ea typeface="Be Vietnam Pro"/>
                <a:cs typeface="Be Vietnam Pro"/>
                <a:sym typeface="Be Vietnam Pro"/>
              </a:rPr>
              <a:t>FPGAs</a:t>
            </a:r>
            <a:r>
              <a:rPr lang="en" sz="1200">
                <a:latin typeface="Be Vietnam Pro"/>
                <a:ea typeface="Be Vietnam Pro"/>
                <a:cs typeface="Be Vietnam Pro"/>
                <a:sym typeface="Be Vietnam Pro"/>
              </a:rPr>
              <a:t>), </a:t>
            </a:r>
            <a:endParaRPr sz="12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e Vietnam Pro"/>
                <a:ea typeface="Be Vietnam Pro"/>
                <a:cs typeface="Be Vietnam Pro"/>
                <a:sym typeface="Be Vietnam Pro"/>
              </a:rPr>
              <a:t>and many more</a:t>
            </a:r>
            <a:endParaRPr sz="12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16" name="Google Shape;816;p55"/>
          <p:cNvSpPr txBox="1"/>
          <p:nvPr/>
        </p:nvSpPr>
        <p:spPr>
          <a:xfrm>
            <a:off x="110575" y="2910375"/>
            <a:ext cx="81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Be Vietnam Pro"/>
                <a:ea typeface="Be Vietnam Pro"/>
                <a:cs typeface="Be Vietnam Pro"/>
                <a:sym typeface="Be Vietnam Pro"/>
              </a:rPr>
              <a:t>NVIDIA</a:t>
            </a:r>
            <a:endParaRPr sz="12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17" name="Google Shape;817;p55"/>
          <p:cNvSpPr txBox="1"/>
          <p:nvPr/>
        </p:nvSpPr>
        <p:spPr>
          <a:xfrm>
            <a:off x="1075238" y="2910375"/>
            <a:ext cx="126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Be Vietnam Pro"/>
                <a:ea typeface="Be Vietnam Pro"/>
                <a:cs typeface="Be Vietnam Pro"/>
                <a:sym typeface="Be Vietnam Pro"/>
              </a:rPr>
              <a:t>Google TPU</a:t>
            </a:r>
            <a:endParaRPr sz="12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18" name="Google Shape;818;p55"/>
          <p:cNvSpPr txBox="1"/>
          <p:nvPr/>
        </p:nvSpPr>
        <p:spPr>
          <a:xfrm>
            <a:off x="3023669" y="2910375"/>
            <a:ext cx="62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Be Vietnam Pro"/>
                <a:ea typeface="Be Vietnam Pro"/>
                <a:cs typeface="Be Vietnam Pro"/>
                <a:sym typeface="Be Vietnam Pro"/>
              </a:rPr>
              <a:t>Tesla</a:t>
            </a:r>
            <a:endParaRPr sz="12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19" name="Google Shape;819;p55"/>
          <p:cNvSpPr txBox="1"/>
          <p:nvPr/>
        </p:nvSpPr>
        <p:spPr>
          <a:xfrm>
            <a:off x="4266324" y="2910375"/>
            <a:ext cx="132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Be Vietnam Pro"/>
                <a:ea typeface="Be Vietnam Pro"/>
                <a:cs typeface="Be Vietnam Pro"/>
                <a:sym typeface="Be Vietnam Pro"/>
              </a:rPr>
              <a:t>Facebook</a:t>
            </a:r>
            <a:endParaRPr sz="12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20" name="Google Shape;820;p55"/>
          <p:cNvSpPr txBox="1"/>
          <p:nvPr/>
        </p:nvSpPr>
        <p:spPr>
          <a:xfrm>
            <a:off x="5773999" y="2869325"/>
            <a:ext cx="132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Be Vietnam Pro"/>
                <a:ea typeface="Be Vietnam Pro"/>
                <a:cs typeface="Be Vietnam Pro"/>
                <a:sym typeface="Be Vietnam Pro"/>
              </a:rPr>
              <a:t>Intel Nervana</a:t>
            </a:r>
            <a:endParaRPr sz="12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21" name="Google Shape;821;p55"/>
          <p:cNvSpPr txBox="1"/>
          <p:nvPr/>
        </p:nvSpPr>
        <p:spPr>
          <a:xfrm>
            <a:off x="169750" y="4189625"/>
            <a:ext cx="3038400" cy="74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Be Vietnam Pro"/>
                <a:ea typeface="Be Vietnam Pro"/>
                <a:cs typeface="Be Vietnam Pro"/>
                <a:sym typeface="Be Vietnam Pro"/>
              </a:rPr>
              <a:t>HPC</a:t>
            </a:r>
            <a:r>
              <a:rPr lang="en" sz="1100">
                <a:latin typeface="Be Vietnam Pro"/>
                <a:ea typeface="Be Vietnam Pro"/>
                <a:cs typeface="Be Vietnam Pro"/>
                <a:sym typeface="Be Vietnam Pro"/>
              </a:rPr>
              <a:t> = High-Performance Computing </a:t>
            </a:r>
            <a:endParaRPr sz="11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Be Vietnam Pro"/>
                <a:ea typeface="Be Vietnam Pro"/>
                <a:cs typeface="Be Vietnam Pro"/>
                <a:sym typeface="Be Vietnam Pro"/>
              </a:rPr>
              <a:t>InfiniBand</a:t>
            </a:r>
            <a:r>
              <a:rPr lang="en" sz="1100">
                <a:latin typeface="Be Vietnam Pro"/>
                <a:ea typeface="Be Vietnam Pro"/>
                <a:cs typeface="Be Vietnam Pro"/>
                <a:sym typeface="Be Vietnam Pro"/>
              </a:rPr>
              <a:t> = fast communication</a:t>
            </a:r>
            <a:endParaRPr sz="11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Be Vietnam Pro"/>
                <a:ea typeface="Be Vietnam Pro"/>
                <a:cs typeface="Be Vietnam Pro"/>
                <a:sym typeface="Be Vietnam Pro"/>
              </a:rPr>
              <a:t>FPGA</a:t>
            </a:r>
            <a:r>
              <a:rPr lang="en" sz="1100">
                <a:latin typeface="Be Vietnam Pro"/>
                <a:ea typeface="Be Vietnam Pro"/>
                <a:cs typeface="Be Vietnam Pro"/>
                <a:sym typeface="Be Vietnam Pro"/>
              </a:rPr>
              <a:t> = Field-Programmable Gate Array</a:t>
            </a:r>
            <a:endParaRPr sz="11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6"/>
          <p:cNvSpPr txBox="1"/>
          <p:nvPr/>
        </p:nvSpPr>
        <p:spPr>
          <a:xfrm>
            <a:off x="2812975" y="703250"/>
            <a:ext cx="241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2800" b="1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27" name="Google Shape;827;p56"/>
          <p:cNvSpPr txBox="1"/>
          <p:nvPr/>
        </p:nvSpPr>
        <p:spPr>
          <a:xfrm>
            <a:off x="1000700" y="1752225"/>
            <a:ext cx="7093500" cy="138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Models can be thought of as a way of compressing knowledge</a:t>
            </a:r>
            <a:b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</a:b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Typically the size of the model file is ~1000 times smaller than the training data</a:t>
            </a:r>
            <a:b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</a:b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Example of GPT-3:  45TB training data, 0.7TB model (175 Billion parameters)</a:t>
            </a:r>
            <a:b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</a:b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Making models smaller, simpler, and faster becomes very important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828" name="Google Shape;828;p5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8750" y="4204925"/>
            <a:ext cx="2241848" cy="5297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sp>
        <p:nvSpPr>
          <p:cNvPr id="829" name="Google Shape;829;p56"/>
          <p:cNvSpPr txBox="1"/>
          <p:nvPr/>
        </p:nvSpPr>
        <p:spPr>
          <a:xfrm>
            <a:off x="6518025" y="4687125"/>
            <a:ext cx="2583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e Vietnam Pro"/>
                <a:ea typeface="Be Vietnam Pro"/>
                <a:cs typeface="Be Vietnam Pro"/>
                <a:sym typeface="Be Vietnam Pro"/>
              </a:rPr>
              <a:t>The Theme of this presentation is from</a:t>
            </a:r>
            <a:br>
              <a:rPr lang="en" sz="1000">
                <a:latin typeface="Be Vietnam Pro"/>
                <a:ea typeface="Be Vietnam Pro"/>
                <a:cs typeface="Be Vietnam Pro"/>
                <a:sym typeface="Be Vietnam Pro"/>
              </a:rPr>
            </a:br>
            <a:r>
              <a:rPr lang="en" sz="1000"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Be Vietnam Pro"/>
                <a:ea typeface="Be Vietnam Pro"/>
                <a:cs typeface="Be Vietnam Pro"/>
                <a:sym typeface="Be Vietnam Pro"/>
                <a:hlinkClick r:id="rId4"/>
              </a:rPr>
              <a:t>https://slidesgo.com</a:t>
            </a:r>
            <a:endParaRPr sz="10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3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475" y="1529688"/>
            <a:ext cx="2721600" cy="18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36"/>
          <p:cNvSpPr txBox="1"/>
          <p:nvPr/>
        </p:nvSpPr>
        <p:spPr>
          <a:xfrm>
            <a:off x="654475" y="3414075"/>
            <a:ext cx="2947800" cy="118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Linear Regression  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y = f(x) = ax + b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Model uses only two parameters: 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    a = slope, b = intercept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55" name="Google Shape;655;p36"/>
          <p:cNvSpPr txBox="1"/>
          <p:nvPr/>
        </p:nvSpPr>
        <p:spPr>
          <a:xfrm>
            <a:off x="0" y="0"/>
            <a:ext cx="5507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Be Vietnam Pro"/>
                <a:ea typeface="Be Vietnam Pro"/>
                <a:cs typeface="Be Vietnam Pro"/>
                <a:sym typeface="Be Vietnam Pro"/>
              </a:rPr>
              <a:t>Model as a Compressed Representation of Data</a:t>
            </a:r>
            <a:endParaRPr sz="2800" b="1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56" name="Google Shape;656;p36"/>
          <p:cNvSpPr txBox="1"/>
          <p:nvPr/>
        </p:nvSpPr>
        <p:spPr>
          <a:xfrm>
            <a:off x="4953250" y="3046715"/>
            <a:ext cx="3858600" cy="178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Using the model we can drastically simplify  the process.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The final model is very small - it is just a pair of parameters: </a:t>
            </a:r>
            <a:r>
              <a:rPr lang="en" sz="13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(a,b)</a:t>
            </a:r>
            <a:endParaRPr sz="1300" b="1">
              <a:solidFill>
                <a:srgbClr val="FF000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And because it is so small, the predictive calculation in very fast.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57" name="Google Shape;657;p36"/>
          <p:cNvSpPr txBox="1"/>
          <p:nvPr/>
        </p:nvSpPr>
        <p:spPr>
          <a:xfrm>
            <a:off x="4953250" y="481750"/>
            <a:ext cx="38586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We start with hundreds of </a:t>
            </a:r>
            <a:r>
              <a:rPr lang="en" sz="13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(x,y)</a:t>
            </a: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 points.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Our goal is predict </a:t>
            </a:r>
            <a:r>
              <a:rPr lang="en" sz="13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y</a:t>
            </a: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 for a given </a:t>
            </a:r>
            <a:r>
              <a:rPr lang="en" sz="13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x</a:t>
            </a: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.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58" name="Google Shape;658;p36"/>
          <p:cNvSpPr txBox="1"/>
          <p:nvPr/>
        </p:nvSpPr>
        <p:spPr>
          <a:xfrm>
            <a:off x="4953250" y="1176250"/>
            <a:ext cx="3858600" cy="178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Without the model, we can do prediction by using simple logic: find points that have x-values close to the given x. Use these points to predict value of y (for example, calculate the mean y-value of these points). 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To be able to do this, we need to keep all points, and to do lots of calculations.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7"/>
          <p:cNvSpPr txBox="1"/>
          <p:nvPr/>
        </p:nvSpPr>
        <p:spPr>
          <a:xfrm>
            <a:off x="531650" y="1294200"/>
            <a:ext cx="82476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Occam Learning </a:t>
            </a:r>
            <a:r>
              <a:rPr lang="en">
                <a:latin typeface="Be Vietnam Pro"/>
                <a:ea typeface="Be Vietnam Pro"/>
                <a:cs typeface="Be Vietnam Pro"/>
                <a:sym typeface="Be Vietnam Pro"/>
              </a:rPr>
              <a:t>is a model of algorithmic learning where the objective of the learner is to output a </a:t>
            </a:r>
            <a:r>
              <a:rPr lang="en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succinct representation of received training data</a:t>
            </a:r>
            <a:r>
              <a:rPr lang="en">
                <a:latin typeface="Be Vietnam Pro"/>
                <a:ea typeface="Be Vietnam Pro"/>
                <a:cs typeface="Be Vietnam Pro"/>
                <a:sym typeface="Be Vietnam Pro"/>
              </a:rPr>
              <a:t>. </a:t>
            </a:r>
            <a:br>
              <a:rPr lang="en">
                <a:latin typeface="Be Vietnam Pro"/>
                <a:ea typeface="Be Vietnam Pro"/>
                <a:cs typeface="Be Vietnam Pro"/>
                <a:sym typeface="Be Vietnam Pro"/>
              </a:rPr>
            </a:br>
            <a:endParaRPr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Occam Learning</a:t>
            </a:r>
            <a:r>
              <a:rPr lang="en">
                <a:latin typeface="Be Vietnam Pro"/>
                <a:ea typeface="Be Vietnam Pro"/>
                <a:cs typeface="Be Vietnam Pro"/>
                <a:sym typeface="Be Vietnam Pro"/>
              </a:rPr>
              <a:t> is closely related to probably approximately correct (PAC) learning</a:t>
            </a:r>
            <a:br>
              <a:rPr lang="en">
                <a:latin typeface="Be Vietnam Pro"/>
                <a:ea typeface="Be Vietnam Pro"/>
                <a:cs typeface="Be Vietnam Pro"/>
                <a:sym typeface="Be Vietnam Pro"/>
              </a:rPr>
            </a:br>
            <a:endParaRPr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Occam Learning</a:t>
            </a:r>
            <a:r>
              <a:rPr lang="en">
                <a:latin typeface="Be Vietnam Pro"/>
                <a:ea typeface="Be Vietnam Pro"/>
                <a:cs typeface="Be Vietnam Pro"/>
                <a:sym typeface="Be Vietnam Pro"/>
              </a:rPr>
              <a:t> is named after </a:t>
            </a:r>
            <a:r>
              <a:rPr lang="en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Occam's razor</a:t>
            </a:r>
            <a:r>
              <a:rPr lang="en">
                <a:latin typeface="Be Vietnam Pro"/>
                <a:ea typeface="Be Vietnam Pro"/>
                <a:cs typeface="Be Vietnam Pro"/>
                <a:sym typeface="Be Vietnam Pro"/>
              </a:rPr>
              <a:t>, which is a principle stating that, given all other things being equal, a shorter explanation for observed data should be favored over a lengthier explanation</a:t>
            </a:r>
            <a:br>
              <a:rPr lang="en">
                <a:latin typeface="Be Vietnam Pro"/>
                <a:ea typeface="Be Vietnam Pro"/>
                <a:cs typeface="Be Vietnam Pro"/>
                <a:sym typeface="Be Vietnam Pro"/>
              </a:rPr>
            </a:br>
            <a:endParaRPr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Parsimony</a:t>
            </a: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= </a:t>
            </a:r>
            <a:r>
              <a:rPr lang="en">
                <a:latin typeface="Be Vietnam Pro"/>
                <a:ea typeface="Be Vietnam Pro"/>
                <a:cs typeface="Be Vietnam Pro"/>
                <a:sym typeface="Be Vietnam Pro"/>
              </a:rPr>
              <a:t>extreme unwillingness to spend money or use resources. </a:t>
            </a:r>
            <a:br>
              <a:rPr lang="en">
                <a:latin typeface="Be Vietnam Pro"/>
                <a:ea typeface="Be Vietnam Pro"/>
                <a:cs typeface="Be Vietnam Pro"/>
                <a:sym typeface="Be Vietnam Pro"/>
              </a:rPr>
            </a:b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Parsimony</a:t>
            </a:r>
            <a:r>
              <a:rPr lang="en">
                <a:latin typeface="Be Vietnam Pro"/>
                <a:ea typeface="Be Vietnam Pro"/>
                <a:cs typeface="Be Vietnam Pro"/>
                <a:sym typeface="Be Vietnam Pro"/>
              </a:rPr>
              <a:t> implies predictive power</a:t>
            </a:r>
            <a:endParaRPr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64" name="Google Shape;664;p37"/>
          <p:cNvSpPr txBox="1"/>
          <p:nvPr/>
        </p:nvSpPr>
        <p:spPr>
          <a:xfrm>
            <a:off x="0" y="0"/>
            <a:ext cx="589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Be Vietnam Pro"/>
                <a:ea typeface="Be Vietnam Pro"/>
                <a:cs typeface="Be Vietnam Pro"/>
                <a:sym typeface="Be Vietnam Pro"/>
              </a:rPr>
              <a:t>What Is Occam Learning</a:t>
            </a:r>
            <a:endParaRPr sz="2500" b="1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65" name="Google Shape;665;p37"/>
          <p:cNvSpPr txBox="1"/>
          <p:nvPr/>
        </p:nvSpPr>
        <p:spPr>
          <a:xfrm>
            <a:off x="97200" y="476625"/>
            <a:ext cx="447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e Vietnam Pro"/>
                <a:ea typeface="Be Vietnam Pro"/>
                <a:cs typeface="Be Vietnam Pro"/>
                <a:sym typeface="Be Vietnam Pro"/>
                <a:hlinkClick r:id="rId3"/>
              </a:rPr>
              <a:t>https://en.wikipedia.org/wiki/Occam_learning</a:t>
            </a:r>
            <a:endParaRPr sz="12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3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650" y="1423743"/>
            <a:ext cx="4470550" cy="3567407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8"/>
          <p:cNvSpPr txBox="1"/>
          <p:nvPr/>
        </p:nvSpPr>
        <p:spPr>
          <a:xfrm>
            <a:off x="3307000" y="557900"/>
            <a:ext cx="134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Be Vietnam Pro"/>
                <a:ea typeface="Be Vietnam Pro"/>
                <a:cs typeface="Be Vietnam Pro"/>
                <a:sym typeface="Be Vietnam Pro"/>
              </a:rPr>
              <a:t>High Bias model</a:t>
            </a:r>
            <a:endParaRPr sz="1000" b="1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Be Vietnam Pro"/>
                <a:ea typeface="Be Vietnam Pro"/>
                <a:cs typeface="Be Vietnam Pro"/>
                <a:sym typeface="Be Vietnam Pro"/>
              </a:rPr>
              <a:t>(underfitting,</a:t>
            </a:r>
            <a:endParaRPr sz="10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e Vietnam Pro"/>
                <a:ea typeface="Be Vietnam Pro"/>
                <a:cs typeface="Be Vietnam Pro"/>
                <a:sym typeface="Be Vietnam Pro"/>
              </a:rPr>
              <a:t>model too simple)</a:t>
            </a:r>
            <a:endParaRPr sz="10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72" name="Google Shape;672;p38"/>
          <p:cNvSpPr txBox="1"/>
          <p:nvPr/>
        </p:nvSpPr>
        <p:spPr>
          <a:xfrm>
            <a:off x="4799650" y="557900"/>
            <a:ext cx="161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Be Vietnam Pro"/>
                <a:ea typeface="Be Vietnam Pro"/>
                <a:cs typeface="Be Vietnam Pro"/>
                <a:sym typeface="Be Vietnam Pro"/>
              </a:rPr>
              <a:t>Bias/Variance Trade-off</a:t>
            </a:r>
            <a:endParaRPr sz="10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e Vietnam Pro"/>
                <a:ea typeface="Be Vietnam Pro"/>
                <a:cs typeface="Be Vietnam Pro"/>
                <a:sym typeface="Be Vietnam Pro"/>
              </a:rPr>
              <a:t>Good Generalization</a:t>
            </a:r>
            <a:endParaRPr sz="10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73" name="Google Shape;673;p38"/>
          <p:cNvSpPr txBox="1"/>
          <p:nvPr/>
        </p:nvSpPr>
        <p:spPr>
          <a:xfrm>
            <a:off x="6308900" y="557900"/>
            <a:ext cx="2246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Be Vietnam Pro"/>
                <a:ea typeface="Be Vietnam Pro"/>
                <a:cs typeface="Be Vietnam Pro"/>
                <a:sym typeface="Be Vietnam Pro"/>
              </a:rPr>
              <a:t>High Variance model</a:t>
            </a:r>
            <a:endParaRPr sz="1000" b="1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e Vietnam Pro"/>
                <a:ea typeface="Be Vietnam Pro"/>
                <a:cs typeface="Be Vietnam Pro"/>
                <a:sym typeface="Be Vietnam Pro"/>
              </a:rPr>
              <a:t>(model too complex,</a:t>
            </a:r>
            <a:endParaRPr sz="10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e Vietnam Pro"/>
                <a:ea typeface="Be Vietnam Pro"/>
                <a:cs typeface="Be Vietnam Pro"/>
                <a:sym typeface="Be Vietnam Pro"/>
              </a:rPr>
              <a:t>overfitting - fits noise)</a:t>
            </a:r>
            <a:endParaRPr sz="10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74" name="Google Shape;674;p38"/>
          <p:cNvSpPr txBox="1"/>
          <p:nvPr/>
        </p:nvSpPr>
        <p:spPr>
          <a:xfrm>
            <a:off x="0" y="0"/>
            <a:ext cx="43830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Be Vietnam Pro"/>
                <a:ea typeface="Be Vietnam Pro"/>
                <a:cs typeface="Be Vietnam Pro"/>
                <a:sym typeface="Be Vietnam Pro"/>
              </a:rPr>
              <a:t>Using Regression:</a:t>
            </a:r>
            <a:endParaRPr sz="2500" b="1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Char char="●"/>
            </a:pPr>
            <a:r>
              <a:rPr lang="en" sz="1600" b="1">
                <a:latin typeface="Be Vietnam Pro"/>
                <a:ea typeface="Be Vietnam Pro"/>
                <a:cs typeface="Be Vietnam Pro"/>
                <a:sym typeface="Be Vietnam Pro"/>
              </a:rPr>
              <a:t>Avoid Overfitting</a:t>
            </a:r>
            <a:endParaRPr sz="1600" b="1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Char char="●"/>
            </a:pPr>
            <a:r>
              <a:rPr lang="en" sz="1600" b="1">
                <a:latin typeface="Be Vietnam Pro"/>
                <a:ea typeface="Be Vietnam Pro"/>
                <a:cs typeface="Be Vietnam Pro"/>
                <a:sym typeface="Be Vietnam Pro"/>
              </a:rPr>
              <a:t>Better Generalization</a:t>
            </a:r>
            <a:endParaRPr sz="1600" b="1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Char char="●"/>
            </a:pPr>
            <a:r>
              <a:rPr lang="en" sz="1600" b="1">
                <a:latin typeface="Be Vietnam Pro"/>
                <a:ea typeface="Be Vietnam Pro"/>
                <a:cs typeface="Be Vietnam Pro"/>
                <a:sym typeface="Be Vietnam Pro"/>
              </a:rPr>
              <a:t>Simpler Model</a:t>
            </a:r>
            <a:endParaRPr sz="1600" b="1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9"/>
          <p:cNvSpPr txBox="1"/>
          <p:nvPr/>
        </p:nvSpPr>
        <p:spPr>
          <a:xfrm>
            <a:off x="5664725" y="3284175"/>
            <a:ext cx="3190800" cy="1031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e Vietnam Pro"/>
                <a:ea typeface="Be Vietnam Pro"/>
                <a:cs typeface="Be Vietnam Pro"/>
                <a:sym typeface="Be Vietnam Pro"/>
              </a:rPr>
              <a:t>Contours of the error (elipses) </a:t>
            </a:r>
            <a:endParaRPr sz="11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e Vietnam Pro"/>
                <a:ea typeface="Be Vietnam Pro"/>
                <a:cs typeface="Be Vietnam Pro"/>
                <a:sym typeface="Be Vietnam Pro"/>
              </a:rPr>
              <a:t>and for constraint functions for beta </a:t>
            </a:r>
            <a:endParaRPr sz="11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e Vietnam Pro"/>
                <a:ea typeface="Be Vietnam Pro"/>
                <a:cs typeface="Be Vietnam Pro"/>
                <a:sym typeface="Be Vietnam Pro"/>
              </a:rPr>
              <a:t>(to keep beta coefficients small)</a:t>
            </a:r>
            <a:endParaRPr sz="11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e Vietnam Pro"/>
                <a:ea typeface="Be Vietnam Pro"/>
                <a:cs typeface="Be Vietnam Pro"/>
                <a:sym typeface="Be Vietnam Pro"/>
              </a:rPr>
              <a:t>for the lasso (left) </a:t>
            </a:r>
            <a:r>
              <a:rPr lang="en" sz="11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| β</a:t>
            </a:r>
            <a:r>
              <a:rPr lang="en" sz="1100" b="1" baseline="-25000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1</a:t>
            </a:r>
            <a:r>
              <a:rPr lang="en" sz="11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| + | β</a:t>
            </a:r>
            <a:r>
              <a:rPr lang="en" sz="1100" b="1" baseline="-25000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2</a:t>
            </a:r>
            <a:r>
              <a:rPr lang="en" sz="11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| ≤ s</a:t>
            </a:r>
            <a:r>
              <a:rPr lang="en" sz="1100"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1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e Vietnam Pro"/>
                <a:ea typeface="Be Vietnam Pro"/>
                <a:cs typeface="Be Vietnam Pro"/>
                <a:sym typeface="Be Vietnam Pro"/>
              </a:rPr>
              <a:t>and for ridge regression (right)   </a:t>
            </a:r>
            <a:r>
              <a:rPr lang="en" sz="11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β</a:t>
            </a:r>
            <a:r>
              <a:rPr lang="en" sz="1100" b="1" baseline="-25000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1</a:t>
            </a:r>
            <a:r>
              <a:rPr lang="en" sz="1100" b="1" baseline="30000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2</a:t>
            </a:r>
            <a:r>
              <a:rPr lang="en" sz="11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+ β</a:t>
            </a:r>
            <a:r>
              <a:rPr lang="en" sz="1100" b="1" baseline="-25000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2</a:t>
            </a:r>
            <a:r>
              <a:rPr lang="en" sz="1100" b="1" baseline="30000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2</a:t>
            </a:r>
            <a:r>
              <a:rPr lang="en" sz="11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≤ s</a:t>
            </a:r>
            <a:endParaRPr sz="11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80" name="Google Shape;680;p39"/>
          <p:cNvSpPr txBox="1"/>
          <p:nvPr/>
        </p:nvSpPr>
        <p:spPr>
          <a:xfrm>
            <a:off x="36075" y="1559675"/>
            <a:ext cx="2922900" cy="38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LASSO favors sparse solutions</a:t>
            </a:r>
            <a:endParaRPr sz="1300" b="1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81" name="Google Shape;681;p39"/>
          <p:cNvSpPr txBox="1"/>
          <p:nvPr/>
        </p:nvSpPr>
        <p:spPr>
          <a:xfrm>
            <a:off x="36075" y="2089825"/>
            <a:ext cx="4362900" cy="222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 </a:t>
            </a:r>
            <a:r>
              <a:rPr lang="en" sz="1300" b="1">
                <a:solidFill>
                  <a:srgbClr val="0000FF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Ridge Regression</a:t>
            </a:r>
            <a:r>
              <a:rPr lang="en" sz="1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we add a "</a:t>
            </a:r>
            <a:r>
              <a:rPr lang="en" sz="1300" b="1">
                <a:solidFill>
                  <a:srgbClr val="0000FF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regularization</a:t>
            </a:r>
            <a:r>
              <a:rPr lang="en" sz="1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" term as </a:t>
            </a:r>
            <a:r>
              <a:rPr lang="en" sz="13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 of squares</a:t>
            </a:r>
            <a:r>
              <a:rPr lang="en" sz="1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(</a:t>
            </a:r>
            <a:r>
              <a:rPr lang="en" sz="1300" b="1">
                <a:solidFill>
                  <a:srgbClr val="0000FF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L2 norm</a:t>
            </a:r>
            <a:r>
              <a:rPr lang="en" sz="1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)</a:t>
            </a:r>
            <a:endParaRPr sz="13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 </a:t>
            </a:r>
            <a:r>
              <a:rPr lang="en" sz="1300" b="1">
                <a:solidFill>
                  <a:srgbClr val="0000FF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LASSO Regression</a:t>
            </a:r>
            <a:r>
              <a:rPr lang="en" sz="1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we add a "</a:t>
            </a:r>
            <a:r>
              <a:rPr lang="en" sz="1300" b="1">
                <a:solidFill>
                  <a:srgbClr val="0000FF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regularization</a:t>
            </a:r>
            <a:r>
              <a:rPr lang="en" sz="1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" term as </a:t>
            </a:r>
            <a:r>
              <a:rPr lang="en" sz="13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 of abs values</a:t>
            </a:r>
            <a:r>
              <a:rPr lang="en" sz="1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(</a:t>
            </a:r>
            <a:r>
              <a:rPr lang="en" sz="1300" b="1">
                <a:solidFill>
                  <a:srgbClr val="0000FF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L1 norm</a:t>
            </a:r>
            <a:r>
              <a:rPr lang="en" sz="1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)</a:t>
            </a:r>
            <a:endParaRPr sz="13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FF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LASSO</a:t>
            </a:r>
            <a:r>
              <a:rPr lang="en" sz="1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favors solutions on the </a:t>
            </a:r>
            <a:r>
              <a:rPr lang="en" sz="13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tips of the bounding surface</a:t>
            </a:r>
            <a:r>
              <a:rPr lang="en" sz="1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for coefficients, where some of coefficients are zero. Thus it favors "</a:t>
            </a:r>
            <a:r>
              <a:rPr lang="en" sz="13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sparse</a:t>
            </a:r>
            <a:r>
              <a:rPr lang="en" sz="1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" solutions.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82" name="Google Shape;682;p39"/>
          <p:cNvSpPr txBox="1"/>
          <p:nvPr/>
        </p:nvSpPr>
        <p:spPr>
          <a:xfrm>
            <a:off x="36075" y="1029513"/>
            <a:ext cx="5151000" cy="38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LASSO = Least Absolute Shrinkage and Selection Operator</a:t>
            </a:r>
            <a:endParaRPr sz="13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83" name="Google Shape;683;p39"/>
          <p:cNvSpPr txBox="1"/>
          <p:nvPr/>
        </p:nvSpPr>
        <p:spPr>
          <a:xfrm>
            <a:off x="54025" y="54025"/>
            <a:ext cx="5193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Be Vietnam Pro"/>
                <a:ea typeface="Be Vietnam Pro"/>
                <a:cs typeface="Be Vietnam Pro"/>
                <a:sym typeface="Be Vietnam Pro"/>
              </a:rPr>
              <a:t>Using Regression - L1 vs L2</a:t>
            </a:r>
            <a:endParaRPr sz="2500" b="1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684" name="Google Shape;684;p3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8675" y="103850"/>
            <a:ext cx="2922900" cy="23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3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6500" y="2616807"/>
            <a:ext cx="1992225" cy="5308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86" name="Google Shape;686;p3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8579" y="2616813"/>
            <a:ext cx="2013992" cy="5308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0"/>
          <p:cNvSpPr txBox="1"/>
          <p:nvPr/>
        </p:nvSpPr>
        <p:spPr>
          <a:xfrm>
            <a:off x="44375" y="100325"/>
            <a:ext cx="4193400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L1 &amp; L2 Regularization</a:t>
            </a:r>
            <a:endParaRPr sz="2000" b="1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.. L1 norm - min(sum(absolute differences))</a:t>
            </a:r>
            <a:endParaRPr sz="13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.. L2 norm - min(sum(square of the differences))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692" name="Google Shape;692;p4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25" y="1412625"/>
            <a:ext cx="3460075" cy="17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4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67" y="3317349"/>
            <a:ext cx="4387759" cy="17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0"/>
          <p:cNvSpPr txBox="1"/>
          <p:nvPr/>
        </p:nvSpPr>
        <p:spPr>
          <a:xfrm>
            <a:off x="4907625" y="100325"/>
            <a:ext cx="41934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The </a:t>
            </a:r>
            <a:r>
              <a:rPr lang="en" sz="13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sparsity property induced by L1 regularization</a:t>
            </a: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 has been used extensively as a feature selection mechanism. 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Reducing number of features simplifies a machine learning problem. 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In particular, the well known </a:t>
            </a:r>
            <a:r>
              <a:rPr lang="en" sz="13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LASSO</a:t>
            </a: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 (Tibshirani, 1995) (</a:t>
            </a:r>
            <a:r>
              <a:rPr lang="en" sz="13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Least Absolute Shrinkage and Selection Operator</a:t>
            </a: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) model integrates an L1 penalty with a linear model and a least squares cost function. </a:t>
            </a:r>
            <a:b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</a:b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The L1 penalty causes a subset of the weights to become zero, suggesting that the corresponding features may safely be discarded.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1"/>
          <p:cNvSpPr txBox="1"/>
          <p:nvPr/>
        </p:nvSpPr>
        <p:spPr>
          <a:xfrm>
            <a:off x="0" y="0"/>
            <a:ext cx="8728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Be Vietnam Pro"/>
                <a:ea typeface="Be Vietnam Pro"/>
                <a:cs typeface="Be Vietnam Pro"/>
                <a:sym typeface="Be Vietnam Pro"/>
              </a:rPr>
              <a:t>How to reduce memory used by Random Forest</a:t>
            </a:r>
            <a:endParaRPr sz="2500" b="1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00" name="Google Shape;700;p41"/>
          <p:cNvSpPr txBox="1"/>
          <p:nvPr/>
        </p:nvSpPr>
        <p:spPr>
          <a:xfrm>
            <a:off x="103700" y="556175"/>
            <a:ext cx="386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Be Vietnam Pro"/>
                <a:ea typeface="Be Vietnam Pro"/>
                <a:cs typeface="Be Vietnam Pro"/>
                <a:sym typeface="Be Vietnam Pro"/>
                <a:hlinkClick r:id="rId3"/>
              </a:rPr>
              <a:t>https://mljar.com/blog/random-forest-memory/</a:t>
            </a:r>
            <a:endParaRPr sz="10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01" name="Google Shape;701;p41"/>
          <p:cNvSpPr txBox="1"/>
          <p:nvPr/>
        </p:nvSpPr>
        <p:spPr>
          <a:xfrm>
            <a:off x="254550" y="1018100"/>
            <a:ext cx="8771100" cy="357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Scikit-Learn RF Regressor default parameters: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  max_depth=None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  min_samples_split=2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  min_samples_leaf=1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  n_estimators=100 # number of trees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depths = [tree.tree_.max_depth for tree in rf.estimators_]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print(f"Mean tree depth in the Random Forest: {np.round(np.mean(depths))}")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joblib.dump(rf.estimators_[0], "first_tree_from_RF.joblib") 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print(f"Single tree size: {np.round(os.path.getsize('first_tree_from_RF.joblib') / 1024 / 1024, 2) } MB")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joblib.dump(rf, "RandomForest_100_trees.joblib") 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print(f"Random Forest size: {np.round(os.path.getsize('RandomForest_100_trees.joblib') / 1024 / 1024, 2) } MB")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output: Mean depth: 42, Single tree size: 0.52 MB, Total RF model size: 49.67 MB</a:t>
            </a:r>
            <a:endParaRPr sz="1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lets reduce max_depth to 6: shallow_rf = RandomForestClassifier(max_depth=6)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output: Mean depth: 6, Single tree size: 0.01 MB, Total RF model size: 0.75 MB</a:t>
            </a:r>
            <a:endParaRPr sz="1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Interesting:the shallow model also has less error !!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2" name="Google Shape;702;p41"/>
          <p:cNvSpPr txBox="1"/>
          <p:nvPr/>
        </p:nvSpPr>
        <p:spPr>
          <a:xfrm>
            <a:off x="5751525" y="1078875"/>
            <a:ext cx="3220800" cy="831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 Vietnam Pro"/>
                <a:ea typeface="Be Vietnam Pro"/>
                <a:cs typeface="Be Vietnam Pro"/>
                <a:sym typeface="Be Vietnam Pro"/>
              </a:rPr>
              <a:t>Reducing </a:t>
            </a:r>
            <a:r>
              <a:rPr lang="en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max_depth</a:t>
            </a:r>
            <a:r>
              <a:rPr lang="en">
                <a:latin typeface="Be Vietnam Pro"/>
                <a:ea typeface="Be Vietnam Pro"/>
                <a:cs typeface="Be Vietnam Pro"/>
                <a:sym typeface="Be Vietnam Pro"/>
              </a:rPr>
              <a:t> from 42 to 6</a:t>
            </a:r>
            <a:endParaRPr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 Vietnam Pro"/>
                <a:ea typeface="Be Vietnam Pro"/>
                <a:cs typeface="Be Vietnam Pro"/>
                <a:sym typeface="Be Vietnam Pro"/>
              </a:rPr>
              <a:t>reduces model size 66 times</a:t>
            </a:r>
            <a:endParaRPr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 Vietnam Pro"/>
                <a:ea typeface="Be Vietnam Pro"/>
                <a:cs typeface="Be Vietnam Pro"/>
                <a:sym typeface="Be Vietnam Pro"/>
              </a:rPr>
              <a:t>while making the model better</a:t>
            </a:r>
            <a:endParaRPr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2"/>
          <p:cNvSpPr txBox="1"/>
          <p:nvPr/>
        </p:nvSpPr>
        <p:spPr>
          <a:xfrm>
            <a:off x="0" y="0"/>
            <a:ext cx="7541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Be Vietnam Pro"/>
                <a:ea typeface="Be Vietnam Pro"/>
                <a:cs typeface="Be Vietnam Pro"/>
                <a:sym typeface="Be Vietnam Pro"/>
              </a:rPr>
              <a:t>How to Make an XGBoost Model Smaller</a:t>
            </a:r>
            <a:endParaRPr sz="2500" b="1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08" name="Google Shape;708;p42"/>
          <p:cNvSpPr txBox="1"/>
          <p:nvPr/>
        </p:nvSpPr>
        <p:spPr>
          <a:xfrm>
            <a:off x="1082650" y="1338775"/>
            <a:ext cx="68745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Reduce the number of trees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Prune the trees using </a:t>
            </a:r>
            <a:r>
              <a:rPr lang="en" sz="13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max_depth</a:t>
            </a: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 parameter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Increase the </a:t>
            </a:r>
            <a:r>
              <a:rPr lang="en" sz="13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learning_rate</a:t>
            </a: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 parameter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Use feature selection methods - analyze feature importance, eliminate less important features, use mutual information technique, recursive feature elimination, and LASSO regularization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Use smaller data types (for example, float32 instead of float64)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●"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Compress the model  file (gzip, bzip2, LZ77)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Test the performance (accuracy) of the smaller model 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and ensure that it meets your specific requirements before deploying it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709" name="Google Shape;709;p4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9797" y="851500"/>
            <a:ext cx="2371800" cy="6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hysics Major for College: Fluid Mechanics by Slidesgo">
  <a:themeElements>
    <a:clrScheme name="Simple Light">
      <a:dk1>
        <a:srgbClr val="434343"/>
      </a:dk1>
      <a:lt1>
        <a:srgbClr val="FFFFFF"/>
      </a:lt1>
      <a:dk2>
        <a:srgbClr val="BB91FA"/>
      </a:dk2>
      <a:lt2>
        <a:srgbClr val="61A1F3"/>
      </a:lt2>
      <a:accent1>
        <a:srgbClr val="87F7FB"/>
      </a:accent1>
      <a:accent2>
        <a:srgbClr val="AEF7C7"/>
      </a:accent2>
      <a:accent3>
        <a:srgbClr val="CFF9BF"/>
      </a:accent3>
      <a:accent4>
        <a:srgbClr val="E5B6E7"/>
      </a:accent4>
      <a:accent5>
        <a:srgbClr val="F2F1FC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3620</Words>
  <Application>Microsoft Macintosh PowerPoint</Application>
  <PresentationFormat>On-screen Show (16:9)</PresentationFormat>
  <Paragraphs>391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Lato</vt:lpstr>
      <vt:lpstr>Be Vietnam Pro</vt:lpstr>
      <vt:lpstr>Calibri</vt:lpstr>
      <vt:lpstr>Roboto</vt:lpstr>
      <vt:lpstr>Roboto Mono</vt:lpstr>
      <vt:lpstr>Be Vietnam Pro Medium</vt:lpstr>
      <vt:lpstr>Oxanium</vt:lpstr>
      <vt:lpstr>Physics Major for College: Fluid Mechanics by Slidesgo</vt:lpstr>
      <vt:lpstr>Make Machine Learning Models Smaller  by Lev Selector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Machine Learning Models Smaller  by Lev Selector</dc:title>
  <cp:lastModifiedBy>Lev Selector</cp:lastModifiedBy>
  <cp:revision>1</cp:revision>
  <dcterms:modified xsi:type="dcterms:W3CDTF">2023-03-24T20:37:59Z</dcterms:modified>
</cp:coreProperties>
</file>