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Be Vietnam Pro" pitchFamily="2" charset="77"/>
      <p:regular r:id="rId25"/>
      <p:bold r:id="rId26"/>
      <p:italic r:id="rId27"/>
      <p:boldItalic r:id="rId28"/>
    </p:embeddedFont>
    <p:embeddedFont>
      <p:font typeface="Calibri" panose="020F0502020204030204" pitchFamily="34" charset="0"/>
      <p:regular r:id="rId29"/>
      <p:bold r:id="rId30"/>
      <p:italic r:id="rId31"/>
      <p:boldItalic r:id="rId32"/>
    </p:embeddedFont>
    <p:embeddedFont>
      <p:font typeface="Lato" panose="020F0502020204030203" pitchFamily="34" charset="77"/>
      <p:regular r:id="rId33"/>
      <p:bold r:id="rId34"/>
      <p:italic r:id="rId35"/>
      <p:boldItalic r:id="rId36"/>
    </p:embeddedFont>
    <p:embeddedFont>
      <p:font typeface="Oxanium" pitchFamily="2" charset="77"/>
      <p:regular r:id="rId37"/>
      <p:bold r:id="rId38"/>
    </p:embeddedFont>
    <p:embeddedFont>
      <p:font typeface="Roboto" panose="02000000000000000000" pitchFamily="2" charset="0"/>
      <p:regular r:id="rId39"/>
      <p:bold r:id="rId40"/>
      <p:italic r:id="rId41"/>
      <p:boldItalic r:id="rId42"/>
    </p:embeddedFont>
    <p:embeddedFont>
      <p:font typeface="Roboto Mono" pitchFamily="49"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212407ec88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212407ec88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2123f5460f4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2123f5460f4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209aeb06d6a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209aeb06d6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2123f5460f4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2123f5460f4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209aeb06d6a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209aeb06d6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2123f5460f4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2123f5460f4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2125d73f67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2125d73f6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2125d73f67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2125d73f67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2135193c41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2135193c4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f9ccac23d0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f9ccac23d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209aeb06d6a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209aeb06d6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1f9ccac23d0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1f9ccac23d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21e7d338ac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21e7d338a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21e7d338ac3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21e7d338ac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f9ccac23d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f9ccac23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12407ec88e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12407ec88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1f9ccac23d0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1f9ccac23d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209aeb06d6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209aeb06d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209aeb06d6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209aeb06d6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212407ec88e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212407ec88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2123f5460f4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2123f5460f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209aeb06d6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209aeb06d6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33.png"/><Relationship Id="rId9"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35.png"/><Relationship Id="rId5" Type="http://schemas.openxmlformats.org/officeDocument/2006/relationships/image" Target="../media/image2.png"/><Relationship Id="rId10" Type="http://schemas.openxmlformats.org/officeDocument/2006/relationships/image" Target="../media/image5.png"/><Relationship Id="rId4" Type="http://schemas.openxmlformats.org/officeDocument/2006/relationships/image" Target="../media/image24.png"/><Relationship Id="rId9" Type="http://schemas.openxmlformats.org/officeDocument/2006/relationships/image" Target="../media/image37.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image" Target="../media/image6.png"/><Relationship Id="rId5" Type="http://schemas.openxmlformats.org/officeDocument/2006/relationships/image" Target="../media/image25.png"/><Relationship Id="rId10" Type="http://schemas.openxmlformats.org/officeDocument/2006/relationships/image" Target="../media/image38.png"/><Relationship Id="rId4" Type="http://schemas.openxmlformats.org/officeDocument/2006/relationships/image" Target="../media/image2.png"/><Relationship Id="rId9" Type="http://schemas.openxmlformats.org/officeDocument/2006/relationships/image" Target="../media/image29.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5.png"/><Relationship Id="rId7"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32.png"/><Relationship Id="rId11" Type="http://schemas.openxmlformats.org/officeDocument/2006/relationships/image" Target="../media/image9.png"/><Relationship Id="rId5" Type="http://schemas.openxmlformats.org/officeDocument/2006/relationships/image" Target="../media/image26.png"/><Relationship Id="rId10" Type="http://schemas.openxmlformats.org/officeDocument/2006/relationships/image" Target="../media/image24.png"/><Relationship Id="rId4" Type="http://schemas.openxmlformats.org/officeDocument/2006/relationships/image" Target="../media/image2.png"/><Relationship Id="rId9" Type="http://schemas.openxmlformats.org/officeDocument/2006/relationships/image" Target="../media/image39.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33.png"/><Relationship Id="rId9"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image" Target="../media/image40.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34.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25.png"/><Relationship Id="rId11" Type="http://schemas.openxmlformats.org/officeDocument/2006/relationships/image" Target="../media/image39.png"/><Relationship Id="rId5" Type="http://schemas.openxmlformats.org/officeDocument/2006/relationships/image" Target="../media/image9.pn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42.png"/><Relationship Id="rId11" Type="http://schemas.openxmlformats.org/officeDocument/2006/relationships/image" Target="../media/image39.png"/><Relationship Id="rId5" Type="http://schemas.openxmlformats.org/officeDocument/2006/relationships/image" Target="../media/image41.pn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25.png"/><Relationship Id="rId11" Type="http://schemas.openxmlformats.org/officeDocument/2006/relationships/image" Target="../media/image39.png"/><Relationship Id="rId5" Type="http://schemas.openxmlformats.org/officeDocument/2006/relationships/image" Target="../media/image9.pn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6.png"/><Relationship Id="rId7" Type="http://schemas.openxmlformats.org/officeDocument/2006/relationships/image" Target="../media/image25.png"/><Relationship Id="rId12" Type="http://schemas.openxmlformats.org/officeDocument/2006/relationships/image" Target="../media/image39.pn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image" Target="../media/image4.png"/><Relationship Id="rId4" Type="http://schemas.openxmlformats.org/officeDocument/2006/relationships/image" Target="../media/image24.png"/><Relationship Id="rId9" Type="http://schemas.openxmlformats.org/officeDocument/2006/relationships/image" Target="../media/image32.pn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1.png"/><Relationship Id="rId7" Type="http://schemas.openxmlformats.org/officeDocument/2006/relationships/image" Target="../media/image26.png"/><Relationship Id="rId12"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9.png"/><Relationship Id="rId5" Type="http://schemas.openxmlformats.org/officeDocument/2006/relationships/image" Target="../media/image25.png"/><Relationship Id="rId10" Type="http://schemas.openxmlformats.org/officeDocument/2006/relationships/image" Target="../media/image5.png"/><Relationship Id="rId4" Type="http://schemas.openxmlformats.org/officeDocument/2006/relationships/image" Target="../media/image6.png"/><Relationship Id="rId9"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35.png"/><Relationship Id="rId5" Type="http://schemas.openxmlformats.org/officeDocument/2006/relationships/image" Target="../media/image2.png"/><Relationship Id="rId10" Type="http://schemas.openxmlformats.org/officeDocument/2006/relationships/image" Target="../media/image5.png"/><Relationship Id="rId4" Type="http://schemas.openxmlformats.org/officeDocument/2006/relationships/image" Target="../media/image24.png"/><Relationship Id="rId9" Type="http://schemas.openxmlformats.org/officeDocument/2006/relationships/image" Target="../media/image37.png"/></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15.pn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22.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7.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35.png"/><Relationship Id="rId11" Type="http://schemas.openxmlformats.org/officeDocument/2006/relationships/image" Target="../media/image31.png"/><Relationship Id="rId5" Type="http://schemas.openxmlformats.org/officeDocument/2006/relationships/image" Target="../media/image2.png"/><Relationship Id="rId10" Type="http://schemas.openxmlformats.org/officeDocument/2006/relationships/image" Target="../media/image5.png"/><Relationship Id="rId4" Type="http://schemas.openxmlformats.org/officeDocument/2006/relationships/image" Target="../media/image24.png"/><Relationship Id="rId9" Type="http://schemas.openxmlformats.org/officeDocument/2006/relationships/image" Target="../media/image37.png"/></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43.png"/><Relationship Id="rId7" Type="http://schemas.openxmlformats.org/officeDocument/2006/relationships/image" Target="../media/image32.pn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26.png"/><Relationship Id="rId5" Type="http://schemas.openxmlformats.org/officeDocument/2006/relationships/image" Target="../media/image2.png"/><Relationship Id="rId4" Type="http://schemas.openxmlformats.org/officeDocument/2006/relationships/image" Target="../media/image44.png"/><Relationship Id="rId9"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34.png"/><Relationship Id="rId4" Type="http://schemas.openxmlformats.org/officeDocument/2006/relationships/image" Target="../media/image2.png"/><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29.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6.png"/><Relationship Id="rId9" Type="http://schemas.openxmlformats.org/officeDocument/2006/relationships/image" Target="../media/image27.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32.png"/><Relationship Id="rId3" Type="http://schemas.openxmlformats.org/officeDocument/2006/relationships/hyperlink" Target="http://bit.ly/2Tynxth" TargetMode="External"/><Relationship Id="rId7" Type="http://schemas.openxmlformats.org/officeDocument/2006/relationships/image" Target="../media/image43.png"/><Relationship Id="rId12" Type="http://schemas.openxmlformats.org/officeDocument/2006/relationships/image" Target="../media/image26.pn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31.png"/><Relationship Id="rId11" Type="http://schemas.openxmlformats.org/officeDocument/2006/relationships/image" Target="../media/image46.png"/><Relationship Id="rId5" Type="http://schemas.openxmlformats.org/officeDocument/2006/relationships/hyperlink" Target="http://bit.ly/2TtBDfr" TargetMode="External"/><Relationship Id="rId15" Type="http://schemas.openxmlformats.org/officeDocument/2006/relationships/image" Target="../media/image5.png"/><Relationship Id="rId10" Type="http://schemas.openxmlformats.org/officeDocument/2006/relationships/image" Target="../media/image45.png"/><Relationship Id="rId4" Type="http://schemas.openxmlformats.org/officeDocument/2006/relationships/hyperlink" Target="http://bit.ly/2TyoMsr" TargetMode="External"/><Relationship Id="rId9" Type="http://schemas.openxmlformats.org/officeDocument/2006/relationships/image" Target="../media/image2.png"/><Relationship Id="rId14"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43.png"/><Relationship Id="rId7" Type="http://schemas.openxmlformats.org/officeDocument/2006/relationships/image" Target="../media/image32.pn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26.png"/><Relationship Id="rId5" Type="http://schemas.openxmlformats.org/officeDocument/2006/relationships/image" Target="../media/image2.png"/><Relationship Id="rId4" Type="http://schemas.openxmlformats.org/officeDocument/2006/relationships/image" Target="../media/image44.png"/><Relationship Id="rId9"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33.png"/><Relationship Id="rId9" Type="http://schemas.openxmlformats.org/officeDocument/2006/relationships/image" Target="../media/image4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png"/><Relationship Id="rId7" Type="http://schemas.openxmlformats.org/officeDocument/2006/relationships/image" Target="../media/image30.png"/><Relationship Id="rId12" Type="http://schemas.openxmlformats.org/officeDocument/2006/relationships/image" Target="../media/image29.pn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28.png"/><Relationship Id="rId5" Type="http://schemas.openxmlformats.org/officeDocument/2006/relationships/image" Target="../media/image24.png"/><Relationship Id="rId10" Type="http://schemas.openxmlformats.org/officeDocument/2006/relationships/image" Target="../media/image27.png"/><Relationship Id="rId4" Type="http://schemas.openxmlformats.org/officeDocument/2006/relationships/image" Target="../media/image6.png"/><Relationship Id="rId9" Type="http://schemas.openxmlformats.org/officeDocument/2006/relationships/image" Target="../media/image26.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1.png"/><Relationship Id="rId7" Type="http://schemas.openxmlformats.org/officeDocument/2006/relationships/image" Target="../media/image9.png"/><Relationship Id="rId12" Type="http://schemas.openxmlformats.org/officeDocument/2006/relationships/image" Target="../media/image5.pn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4.png"/><Relationship Id="rId5" Type="http://schemas.openxmlformats.org/officeDocument/2006/relationships/image" Target="../media/image24.png"/><Relationship Id="rId10" Type="http://schemas.openxmlformats.org/officeDocument/2006/relationships/image" Target="../media/image32.png"/><Relationship Id="rId4" Type="http://schemas.openxmlformats.org/officeDocument/2006/relationships/image" Target="../media/image6.png"/><Relationship Id="rId9" Type="http://schemas.openxmlformats.org/officeDocument/2006/relationships/image" Target="../media/image26.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33.png"/><Relationship Id="rId9"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29.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6.png"/><Relationship Id="rId9" Type="http://schemas.openxmlformats.org/officeDocument/2006/relationships/image" Target="../media/image27.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34.png"/><Relationship Id="rId4" Type="http://schemas.openxmlformats.org/officeDocument/2006/relationships/image" Target="../media/image2.png"/><Relationship Id="rId9"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0" y="0"/>
            <a:ext cx="9144000" cy="5143500"/>
          </a:xfrm>
          <a:prstGeom prst="rect">
            <a:avLst/>
          </a:prstGeom>
          <a:noFill/>
          <a:ln>
            <a:noFill/>
          </a:ln>
        </p:spPr>
      </p:pic>
      <p:sp>
        <p:nvSpPr>
          <p:cNvPr id="10" name="Google Shape;10;p2"/>
          <p:cNvSpPr/>
          <p:nvPr/>
        </p:nvSpPr>
        <p:spPr>
          <a:xfrm>
            <a:off x="0" y="627175"/>
            <a:ext cx="9144000" cy="38802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090650" y="1092975"/>
            <a:ext cx="6962700" cy="2245800"/>
          </a:xfrm>
          <a:prstGeom prst="rect">
            <a:avLst/>
          </a:prstGeom>
        </p:spPr>
        <p:txBody>
          <a:bodyPr spcFirstLastPara="1" wrap="square" lIns="91425" tIns="91425" rIns="91425" bIns="91425" anchor="b" anchorCtr="0">
            <a:noAutofit/>
          </a:bodyPr>
          <a:lstStyle>
            <a:lvl1pPr lvl="0" algn="ctr">
              <a:lnSpc>
                <a:spcPct val="115000"/>
              </a:lnSpc>
              <a:spcBef>
                <a:spcPts val="0"/>
              </a:spcBef>
              <a:spcAft>
                <a:spcPts val="0"/>
              </a:spcAft>
              <a:buSzPts val="5200"/>
              <a:buNone/>
              <a:defRPr sz="4800">
                <a:latin typeface="Oxanium"/>
                <a:ea typeface="Oxanium"/>
                <a:cs typeface="Oxanium"/>
                <a:sym typeface="Oxanium"/>
              </a:defRPr>
            </a:lvl1pPr>
            <a:lvl2pPr lvl="1" algn="ctr">
              <a:lnSpc>
                <a:spcPct val="115000"/>
              </a:lnSpc>
              <a:spcBef>
                <a:spcPts val="0"/>
              </a:spcBef>
              <a:spcAft>
                <a:spcPts val="0"/>
              </a:spcAft>
              <a:buSzPts val="5200"/>
              <a:buNone/>
              <a:defRPr sz="5200"/>
            </a:lvl2pPr>
            <a:lvl3pPr lvl="2" algn="ctr">
              <a:lnSpc>
                <a:spcPct val="115000"/>
              </a:lnSpc>
              <a:spcBef>
                <a:spcPts val="0"/>
              </a:spcBef>
              <a:spcAft>
                <a:spcPts val="0"/>
              </a:spcAft>
              <a:buSzPts val="5200"/>
              <a:buNone/>
              <a:defRPr sz="5200"/>
            </a:lvl3pPr>
            <a:lvl4pPr lvl="3" algn="ctr">
              <a:lnSpc>
                <a:spcPct val="115000"/>
              </a:lnSpc>
              <a:spcBef>
                <a:spcPts val="0"/>
              </a:spcBef>
              <a:spcAft>
                <a:spcPts val="0"/>
              </a:spcAft>
              <a:buSzPts val="5200"/>
              <a:buNone/>
              <a:defRPr sz="5200"/>
            </a:lvl4pPr>
            <a:lvl5pPr lvl="4" algn="ctr">
              <a:lnSpc>
                <a:spcPct val="115000"/>
              </a:lnSpc>
              <a:spcBef>
                <a:spcPts val="0"/>
              </a:spcBef>
              <a:spcAft>
                <a:spcPts val="0"/>
              </a:spcAft>
              <a:buSzPts val="5200"/>
              <a:buNone/>
              <a:defRPr sz="5200"/>
            </a:lvl5pPr>
            <a:lvl6pPr lvl="5" algn="ctr">
              <a:lnSpc>
                <a:spcPct val="115000"/>
              </a:lnSpc>
              <a:spcBef>
                <a:spcPts val="0"/>
              </a:spcBef>
              <a:spcAft>
                <a:spcPts val="0"/>
              </a:spcAft>
              <a:buSzPts val="5200"/>
              <a:buNone/>
              <a:defRPr sz="5200"/>
            </a:lvl6pPr>
            <a:lvl7pPr lvl="6" algn="ctr">
              <a:lnSpc>
                <a:spcPct val="115000"/>
              </a:lnSpc>
              <a:spcBef>
                <a:spcPts val="0"/>
              </a:spcBef>
              <a:spcAft>
                <a:spcPts val="0"/>
              </a:spcAft>
              <a:buSzPts val="5200"/>
              <a:buNone/>
              <a:defRPr sz="5200"/>
            </a:lvl7pPr>
            <a:lvl8pPr lvl="7" algn="ctr">
              <a:lnSpc>
                <a:spcPct val="115000"/>
              </a:lnSpc>
              <a:spcBef>
                <a:spcPts val="0"/>
              </a:spcBef>
              <a:spcAft>
                <a:spcPts val="0"/>
              </a:spcAft>
              <a:buSzPts val="5200"/>
              <a:buNone/>
              <a:defRPr sz="5200"/>
            </a:lvl8pPr>
            <a:lvl9pPr lvl="8" algn="ctr">
              <a:lnSpc>
                <a:spcPct val="115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090650" y="3386625"/>
            <a:ext cx="6962700" cy="409500"/>
          </a:xfrm>
          <a:prstGeom prst="rect">
            <a:avLst/>
          </a:prstGeom>
          <a:solidFill>
            <a:srgbClr val="FFFFFF">
              <a:alpha val="46760"/>
            </a:srgbClr>
          </a:solidFill>
        </p:spPr>
        <p:txBody>
          <a:bodyPr spcFirstLastPara="1" wrap="square" lIns="91425" tIns="91425" rIns="91425" bIns="91425" anchor="ctr" anchorCtr="0">
            <a:noAutofit/>
          </a:bodyPr>
          <a:lstStyle>
            <a:lvl1pPr lvl="0" algn="ctr">
              <a:lnSpc>
                <a:spcPct val="115000"/>
              </a:lnSpc>
              <a:spcBef>
                <a:spcPts val="0"/>
              </a:spcBef>
              <a:spcAft>
                <a:spcPts val="0"/>
              </a:spcAft>
              <a:buSzPts val="1400"/>
              <a:buNone/>
              <a:defRPr sz="1800">
                <a:solidFill>
                  <a:schemeClr val="dk1"/>
                </a:solidFill>
                <a:latin typeface="Be Vietnam Pro"/>
                <a:ea typeface="Be Vietnam Pro"/>
                <a:cs typeface="Be Vietnam Pro"/>
                <a:sym typeface="Be Vietnam Pro"/>
              </a:defRPr>
            </a:lvl1pPr>
            <a:lvl2pPr lvl="1" algn="ctr">
              <a:lnSpc>
                <a:spcPct val="115000"/>
              </a:lnSpc>
              <a:spcBef>
                <a:spcPts val="0"/>
              </a:spcBef>
              <a:spcAft>
                <a:spcPts val="0"/>
              </a:spcAft>
              <a:buSzPts val="1800"/>
              <a:buNone/>
              <a:defRPr sz="1800"/>
            </a:lvl2pPr>
            <a:lvl3pPr lvl="2" algn="ctr">
              <a:lnSpc>
                <a:spcPct val="115000"/>
              </a:lnSpc>
              <a:spcBef>
                <a:spcPts val="0"/>
              </a:spcBef>
              <a:spcAft>
                <a:spcPts val="0"/>
              </a:spcAft>
              <a:buSzPts val="1800"/>
              <a:buNone/>
              <a:defRPr sz="1800"/>
            </a:lvl3pPr>
            <a:lvl4pPr lvl="3" algn="ctr">
              <a:lnSpc>
                <a:spcPct val="115000"/>
              </a:lnSpc>
              <a:spcBef>
                <a:spcPts val="0"/>
              </a:spcBef>
              <a:spcAft>
                <a:spcPts val="0"/>
              </a:spcAft>
              <a:buSzPts val="1800"/>
              <a:buNone/>
              <a:defRPr sz="1800"/>
            </a:lvl4pPr>
            <a:lvl5pPr lvl="4" algn="ctr">
              <a:lnSpc>
                <a:spcPct val="115000"/>
              </a:lnSpc>
              <a:spcBef>
                <a:spcPts val="0"/>
              </a:spcBef>
              <a:spcAft>
                <a:spcPts val="0"/>
              </a:spcAft>
              <a:buSzPts val="1800"/>
              <a:buNone/>
              <a:defRPr sz="1800"/>
            </a:lvl5pPr>
            <a:lvl6pPr lvl="5" algn="ctr">
              <a:lnSpc>
                <a:spcPct val="115000"/>
              </a:lnSpc>
              <a:spcBef>
                <a:spcPts val="0"/>
              </a:spcBef>
              <a:spcAft>
                <a:spcPts val="0"/>
              </a:spcAft>
              <a:buSzPts val="1800"/>
              <a:buNone/>
              <a:defRPr sz="1800"/>
            </a:lvl6pPr>
            <a:lvl7pPr lvl="6" algn="ctr">
              <a:lnSpc>
                <a:spcPct val="115000"/>
              </a:lnSpc>
              <a:spcBef>
                <a:spcPts val="0"/>
              </a:spcBef>
              <a:spcAft>
                <a:spcPts val="0"/>
              </a:spcAft>
              <a:buSzPts val="1800"/>
              <a:buNone/>
              <a:defRPr sz="1800"/>
            </a:lvl7pPr>
            <a:lvl8pPr lvl="7" algn="ctr">
              <a:lnSpc>
                <a:spcPct val="115000"/>
              </a:lnSpc>
              <a:spcBef>
                <a:spcPts val="0"/>
              </a:spcBef>
              <a:spcAft>
                <a:spcPts val="0"/>
              </a:spcAft>
              <a:buSzPts val="1800"/>
              <a:buNone/>
              <a:defRPr sz="1800"/>
            </a:lvl8pPr>
            <a:lvl9pPr lvl="8" algn="ctr">
              <a:lnSpc>
                <a:spcPct val="115000"/>
              </a:lnSpc>
              <a:spcBef>
                <a:spcPts val="0"/>
              </a:spcBef>
              <a:spcAft>
                <a:spcPts val="0"/>
              </a:spcAft>
              <a:buSzPts val="1800"/>
              <a:buNone/>
              <a:defRPr sz="1800"/>
            </a:lvl9pPr>
          </a:lstStyle>
          <a:p>
            <a:endParaRPr/>
          </a:p>
        </p:txBody>
      </p:sp>
      <p:pic>
        <p:nvPicPr>
          <p:cNvPr id="13" name="Google Shape;13;p2"/>
          <p:cNvPicPr preferRelativeResize="0"/>
          <p:nvPr/>
        </p:nvPicPr>
        <p:blipFill rotWithShape="1">
          <a:blip r:embed="rId3" cstate="email">
            <a:alphaModFix/>
            <a:extLst>
              <a:ext uri="{28A0092B-C50C-407E-A947-70E740481C1C}">
                <a14:useLocalDpi xmlns:a14="http://schemas.microsoft.com/office/drawing/2010/main"/>
              </a:ext>
            </a:extLst>
          </a:blip>
          <a:srcRect r="-15433"/>
          <a:stretch/>
        </p:blipFill>
        <p:spPr>
          <a:xfrm>
            <a:off x="241950" y="251825"/>
            <a:ext cx="422375" cy="306900"/>
          </a:xfrm>
          <a:prstGeom prst="rect">
            <a:avLst/>
          </a:prstGeom>
          <a:noFill/>
          <a:ln>
            <a:noFill/>
          </a:ln>
        </p:spPr>
      </p:pic>
      <p:pic>
        <p:nvPicPr>
          <p:cNvPr id="14" name="Google Shape;14;p2"/>
          <p:cNvPicPr preferRelativeResize="0"/>
          <p:nvPr/>
        </p:nvPicPr>
        <p:blipFill rotWithShape="1">
          <a:blip r:embed="rId3" cstate="email">
            <a:alphaModFix/>
            <a:extLst>
              <a:ext uri="{28A0092B-C50C-407E-A947-70E740481C1C}">
                <a14:useLocalDpi xmlns:a14="http://schemas.microsoft.com/office/drawing/2010/main"/>
              </a:ext>
            </a:extLst>
          </a:blip>
          <a:srcRect r="-15433"/>
          <a:stretch/>
        </p:blipFill>
        <p:spPr>
          <a:xfrm>
            <a:off x="1156350" y="251825"/>
            <a:ext cx="422375" cy="306900"/>
          </a:xfrm>
          <a:prstGeom prst="rect">
            <a:avLst/>
          </a:prstGeom>
          <a:noFill/>
          <a:ln>
            <a:noFill/>
          </a:ln>
        </p:spPr>
      </p:pic>
      <p:grpSp>
        <p:nvGrpSpPr>
          <p:cNvPr id="15" name="Google Shape;15;p2"/>
          <p:cNvGrpSpPr/>
          <p:nvPr/>
        </p:nvGrpSpPr>
        <p:grpSpPr>
          <a:xfrm>
            <a:off x="7126175" y="4418350"/>
            <a:ext cx="1844050" cy="537349"/>
            <a:chOff x="7126175" y="4418350"/>
            <a:chExt cx="1844050" cy="537349"/>
          </a:xfrm>
        </p:grpSpPr>
        <p:grpSp>
          <p:nvGrpSpPr>
            <p:cNvPr id="16" name="Google Shape;16;p2"/>
            <p:cNvGrpSpPr/>
            <p:nvPr/>
          </p:nvGrpSpPr>
          <p:grpSpPr>
            <a:xfrm>
              <a:off x="8053350" y="4418350"/>
              <a:ext cx="916876" cy="537349"/>
              <a:chOff x="7969150" y="4407950"/>
              <a:chExt cx="916876" cy="537349"/>
            </a:xfrm>
          </p:grpSpPr>
          <p:pic>
            <p:nvPicPr>
              <p:cNvPr id="17" name="Google Shape;17;p2"/>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a:off x="7969150" y="4471875"/>
                <a:ext cx="563576" cy="409501"/>
              </a:xfrm>
              <a:prstGeom prst="rect">
                <a:avLst/>
              </a:prstGeom>
              <a:noFill/>
              <a:ln>
                <a:noFill/>
              </a:ln>
            </p:spPr>
          </p:pic>
          <p:pic>
            <p:nvPicPr>
              <p:cNvPr id="18" name="Google Shape;18;p2"/>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19" name="Google Shape;19;p2"/>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7126175" y="4608500"/>
              <a:ext cx="499774" cy="260951"/>
            </a:xfrm>
            <a:prstGeom prst="rect">
              <a:avLst/>
            </a:prstGeom>
            <a:noFill/>
            <a:ln>
              <a:noFill/>
            </a:ln>
          </p:spPr>
        </p:pic>
      </p:grpSp>
      <p:pic>
        <p:nvPicPr>
          <p:cNvPr id="20" name="Google Shape;20;p2"/>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a:off x="664325" y="4608500"/>
            <a:ext cx="563576" cy="409501"/>
          </a:xfrm>
          <a:prstGeom prst="rect">
            <a:avLst/>
          </a:prstGeom>
          <a:noFill/>
          <a:ln>
            <a:noFill/>
          </a:ln>
        </p:spPr>
      </p:pic>
      <p:pic>
        <p:nvPicPr>
          <p:cNvPr id="21" name="Google Shape;21;p2"/>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rot="5786608">
            <a:off x="2441721" y="4566169"/>
            <a:ext cx="232359" cy="379268"/>
          </a:xfrm>
          <a:prstGeom prst="rect">
            <a:avLst/>
          </a:prstGeom>
          <a:noFill/>
          <a:ln>
            <a:noFill/>
          </a:ln>
        </p:spPr>
      </p:pic>
      <p:pic>
        <p:nvPicPr>
          <p:cNvPr id="22" name="Google Shape;22;p2"/>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rot="5786593">
            <a:off x="6917526" y="19164"/>
            <a:ext cx="481266" cy="785529"/>
          </a:xfrm>
          <a:prstGeom prst="rect">
            <a:avLst/>
          </a:prstGeom>
          <a:noFill/>
          <a:ln>
            <a:noFill/>
          </a:ln>
        </p:spPr>
      </p:pic>
      <p:pic>
        <p:nvPicPr>
          <p:cNvPr id="23" name="Google Shape;23;p2"/>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190805" y="290000"/>
            <a:ext cx="626200" cy="1022100"/>
          </a:xfrm>
          <a:prstGeom prst="rect">
            <a:avLst/>
          </a:prstGeom>
          <a:noFill/>
          <a:ln>
            <a:noFill/>
          </a:ln>
        </p:spPr>
      </p:pic>
      <p:pic>
        <p:nvPicPr>
          <p:cNvPr id="24" name="Google Shape;24;p2"/>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292725" y="2955500"/>
            <a:ext cx="422375" cy="1454851"/>
          </a:xfrm>
          <a:prstGeom prst="rect">
            <a:avLst/>
          </a:prstGeom>
          <a:noFill/>
          <a:ln>
            <a:noFill/>
          </a:ln>
        </p:spPr>
      </p:pic>
      <p:pic>
        <p:nvPicPr>
          <p:cNvPr id="25" name="Google Shape;25;p2"/>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8428900" y="627173"/>
            <a:ext cx="507600" cy="1748374"/>
          </a:xfrm>
          <a:prstGeom prst="rect">
            <a:avLst/>
          </a:prstGeom>
          <a:noFill/>
          <a:ln>
            <a:noFill/>
          </a:ln>
        </p:spPr>
      </p:pic>
      <p:pic>
        <p:nvPicPr>
          <p:cNvPr id="26" name="Google Shape;26;p2"/>
          <p:cNvPicPr preferRelativeResize="0"/>
          <p:nvPr/>
        </p:nvPicPr>
        <p:blipFill rotWithShape="1">
          <a:blip r:embed="rId12" cstate="email">
            <a:alphaModFix/>
            <a:extLst>
              <a:ext uri="{28A0092B-C50C-407E-A947-70E740481C1C}">
                <a14:useLocalDpi xmlns:a14="http://schemas.microsoft.com/office/drawing/2010/main"/>
              </a:ext>
            </a:extLst>
          </a:blip>
          <a:srcRect r="-15433"/>
          <a:stretch/>
        </p:blipFill>
        <p:spPr>
          <a:xfrm>
            <a:off x="8428900" y="3123125"/>
            <a:ext cx="626200" cy="455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2"/>
        <p:cNvGrpSpPr/>
        <p:nvPr/>
      </p:nvGrpSpPr>
      <p:grpSpPr>
        <a:xfrm>
          <a:off x="0" y="0"/>
          <a:ext cx="0" cy="0"/>
          <a:chOff x="0" y="0"/>
          <a:chExt cx="0" cy="0"/>
        </a:xfrm>
      </p:grpSpPr>
      <p:pic>
        <p:nvPicPr>
          <p:cNvPr id="173" name="Google Shape;173;p11"/>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0" y="0"/>
            <a:ext cx="9144000" cy="5143500"/>
          </a:xfrm>
          <a:prstGeom prst="rect">
            <a:avLst/>
          </a:prstGeom>
          <a:noFill/>
          <a:ln>
            <a:noFill/>
          </a:ln>
        </p:spPr>
      </p:pic>
      <p:sp>
        <p:nvSpPr>
          <p:cNvPr id="174" name="Google Shape;174;p11"/>
          <p:cNvSpPr/>
          <p:nvPr/>
        </p:nvSpPr>
        <p:spPr>
          <a:xfrm>
            <a:off x="0" y="627175"/>
            <a:ext cx="9144000" cy="38802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5" name="Google Shape;175;p11"/>
          <p:cNvPicPr preferRelativeResize="0"/>
          <p:nvPr/>
        </p:nvPicPr>
        <p:blipFill rotWithShape="1">
          <a:blip r:embed="rId3" cstate="email">
            <a:alphaModFix/>
            <a:extLst>
              <a:ext uri="{28A0092B-C50C-407E-A947-70E740481C1C}">
                <a14:useLocalDpi xmlns:a14="http://schemas.microsoft.com/office/drawing/2010/main"/>
              </a:ext>
            </a:extLst>
          </a:blip>
          <a:srcRect r="-15433"/>
          <a:stretch/>
        </p:blipFill>
        <p:spPr>
          <a:xfrm flipH="1">
            <a:off x="8547851" y="251825"/>
            <a:ext cx="422375" cy="306900"/>
          </a:xfrm>
          <a:prstGeom prst="rect">
            <a:avLst/>
          </a:prstGeom>
          <a:noFill/>
          <a:ln>
            <a:noFill/>
          </a:ln>
        </p:spPr>
      </p:pic>
      <p:pic>
        <p:nvPicPr>
          <p:cNvPr id="176" name="Google Shape;176;p11"/>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flipH="1">
            <a:off x="7561899" y="48700"/>
            <a:ext cx="563576" cy="306900"/>
          </a:xfrm>
          <a:prstGeom prst="rect">
            <a:avLst/>
          </a:prstGeom>
          <a:noFill/>
          <a:ln>
            <a:noFill/>
          </a:ln>
        </p:spPr>
      </p:pic>
      <p:grpSp>
        <p:nvGrpSpPr>
          <p:cNvPr id="177" name="Google Shape;177;p11"/>
          <p:cNvGrpSpPr/>
          <p:nvPr/>
        </p:nvGrpSpPr>
        <p:grpSpPr>
          <a:xfrm flipH="1">
            <a:off x="241950" y="4418350"/>
            <a:ext cx="1844050" cy="537349"/>
            <a:chOff x="7126175" y="4418350"/>
            <a:chExt cx="1844050" cy="537349"/>
          </a:xfrm>
        </p:grpSpPr>
        <p:grpSp>
          <p:nvGrpSpPr>
            <p:cNvPr id="178" name="Google Shape;178;p11"/>
            <p:cNvGrpSpPr/>
            <p:nvPr/>
          </p:nvGrpSpPr>
          <p:grpSpPr>
            <a:xfrm>
              <a:off x="8053350" y="4418350"/>
              <a:ext cx="916876" cy="537349"/>
              <a:chOff x="7969150" y="4407950"/>
              <a:chExt cx="916876" cy="537349"/>
            </a:xfrm>
          </p:grpSpPr>
          <p:pic>
            <p:nvPicPr>
              <p:cNvPr id="179" name="Google Shape;179;p11"/>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7969150" y="4471875"/>
                <a:ext cx="563576" cy="409501"/>
              </a:xfrm>
              <a:prstGeom prst="rect">
                <a:avLst/>
              </a:prstGeom>
              <a:noFill/>
              <a:ln>
                <a:noFill/>
              </a:ln>
            </p:spPr>
          </p:pic>
          <p:pic>
            <p:nvPicPr>
              <p:cNvPr id="180" name="Google Shape;180;p11"/>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181" name="Google Shape;181;p11"/>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126175" y="4608500"/>
              <a:ext cx="499774" cy="260951"/>
            </a:xfrm>
            <a:prstGeom prst="rect">
              <a:avLst/>
            </a:prstGeom>
            <a:noFill/>
            <a:ln>
              <a:noFill/>
            </a:ln>
          </p:spPr>
        </p:pic>
      </p:grpSp>
      <p:pic>
        <p:nvPicPr>
          <p:cNvPr id="182" name="Google Shape;182;p11"/>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flipH="1">
            <a:off x="7984275" y="4608500"/>
            <a:ext cx="563576" cy="409501"/>
          </a:xfrm>
          <a:prstGeom prst="rect">
            <a:avLst/>
          </a:prstGeom>
          <a:noFill/>
          <a:ln>
            <a:noFill/>
          </a:ln>
        </p:spPr>
      </p:pic>
      <p:pic>
        <p:nvPicPr>
          <p:cNvPr id="183" name="Google Shape;183;p11"/>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rot="-5786608" flipH="1">
            <a:off x="6538095" y="4566169"/>
            <a:ext cx="232359" cy="379268"/>
          </a:xfrm>
          <a:prstGeom prst="rect">
            <a:avLst/>
          </a:prstGeom>
          <a:noFill/>
          <a:ln>
            <a:noFill/>
          </a:ln>
        </p:spPr>
      </p:pic>
      <p:pic>
        <p:nvPicPr>
          <p:cNvPr id="184" name="Google Shape;184;p11"/>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190805" y="290000"/>
            <a:ext cx="626200" cy="1022100"/>
          </a:xfrm>
          <a:prstGeom prst="rect">
            <a:avLst/>
          </a:prstGeom>
          <a:noFill/>
          <a:ln>
            <a:noFill/>
          </a:ln>
        </p:spPr>
      </p:pic>
      <p:pic>
        <p:nvPicPr>
          <p:cNvPr id="185" name="Google Shape;185;p11"/>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292725" y="2955500"/>
            <a:ext cx="422375" cy="1454851"/>
          </a:xfrm>
          <a:prstGeom prst="rect">
            <a:avLst/>
          </a:prstGeom>
          <a:noFill/>
          <a:ln>
            <a:noFill/>
          </a:ln>
        </p:spPr>
      </p:pic>
      <p:pic>
        <p:nvPicPr>
          <p:cNvPr id="186" name="Google Shape;186;p11"/>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8428900" y="627173"/>
            <a:ext cx="507600" cy="1748374"/>
          </a:xfrm>
          <a:prstGeom prst="rect">
            <a:avLst/>
          </a:prstGeom>
          <a:noFill/>
          <a:ln>
            <a:noFill/>
          </a:ln>
        </p:spPr>
      </p:pic>
      <p:sp>
        <p:nvSpPr>
          <p:cNvPr id="187" name="Google Shape;187;p11"/>
          <p:cNvSpPr txBox="1">
            <a:spLocks noGrp="1"/>
          </p:cNvSpPr>
          <p:nvPr>
            <p:ph type="title" hasCustomPrompt="1"/>
          </p:nvPr>
        </p:nvSpPr>
        <p:spPr>
          <a:xfrm>
            <a:off x="1226550" y="1643375"/>
            <a:ext cx="6690900" cy="1511100"/>
          </a:xfrm>
          <a:prstGeom prst="rect">
            <a:avLst/>
          </a:prstGeom>
        </p:spPr>
        <p:txBody>
          <a:bodyPr spcFirstLastPara="1" wrap="square" lIns="91425" tIns="91425" rIns="91425" bIns="91425" anchor="b" anchorCtr="0">
            <a:noAutofit/>
          </a:bodyPr>
          <a:lstStyle>
            <a:lvl1pPr lvl="0" algn="ctr">
              <a:lnSpc>
                <a:spcPct val="115000"/>
              </a:lnSpc>
              <a:spcBef>
                <a:spcPts val="0"/>
              </a:spcBef>
              <a:spcAft>
                <a:spcPts val="0"/>
              </a:spcAft>
              <a:buSzPts val="9600"/>
              <a:buNone/>
              <a:defRPr sz="6400"/>
            </a:lvl1pPr>
            <a:lvl2pPr lvl="1" algn="ctr">
              <a:lnSpc>
                <a:spcPct val="115000"/>
              </a:lnSpc>
              <a:spcBef>
                <a:spcPts val="0"/>
              </a:spcBef>
              <a:spcAft>
                <a:spcPts val="0"/>
              </a:spcAft>
              <a:buSzPts val="9600"/>
              <a:buNone/>
              <a:defRPr sz="9600"/>
            </a:lvl2pPr>
            <a:lvl3pPr lvl="2" algn="ctr">
              <a:lnSpc>
                <a:spcPct val="115000"/>
              </a:lnSpc>
              <a:spcBef>
                <a:spcPts val="0"/>
              </a:spcBef>
              <a:spcAft>
                <a:spcPts val="0"/>
              </a:spcAft>
              <a:buSzPts val="9600"/>
              <a:buNone/>
              <a:defRPr sz="9600"/>
            </a:lvl3pPr>
            <a:lvl4pPr lvl="3" algn="ctr">
              <a:lnSpc>
                <a:spcPct val="115000"/>
              </a:lnSpc>
              <a:spcBef>
                <a:spcPts val="0"/>
              </a:spcBef>
              <a:spcAft>
                <a:spcPts val="0"/>
              </a:spcAft>
              <a:buSzPts val="9600"/>
              <a:buNone/>
              <a:defRPr sz="9600"/>
            </a:lvl4pPr>
            <a:lvl5pPr lvl="4" algn="ctr">
              <a:lnSpc>
                <a:spcPct val="115000"/>
              </a:lnSpc>
              <a:spcBef>
                <a:spcPts val="0"/>
              </a:spcBef>
              <a:spcAft>
                <a:spcPts val="0"/>
              </a:spcAft>
              <a:buSzPts val="9600"/>
              <a:buNone/>
              <a:defRPr sz="9600"/>
            </a:lvl5pPr>
            <a:lvl6pPr lvl="5" algn="ctr">
              <a:lnSpc>
                <a:spcPct val="115000"/>
              </a:lnSpc>
              <a:spcBef>
                <a:spcPts val="0"/>
              </a:spcBef>
              <a:spcAft>
                <a:spcPts val="0"/>
              </a:spcAft>
              <a:buSzPts val="9600"/>
              <a:buNone/>
              <a:defRPr sz="9600"/>
            </a:lvl6pPr>
            <a:lvl7pPr lvl="6" algn="ctr">
              <a:lnSpc>
                <a:spcPct val="115000"/>
              </a:lnSpc>
              <a:spcBef>
                <a:spcPts val="0"/>
              </a:spcBef>
              <a:spcAft>
                <a:spcPts val="0"/>
              </a:spcAft>
              <a:buSzPts val="9600"/>
              <a:buNone/>
              <a:defRPr sz="9600"/>
            </a:lvl7pPr>
            <a:lvl8pPr lvl="7" algn="ctr">
              <a:lnSpc>
                <a:spcPct val="115000"/>
              </a:lnSpc>
              <a:spcBef>
                <a:spcPts val="0"/>
              </a:spcBef>
              <a:spcAft>
                <a:spcPts val="0"/>
              </a:spcAft>
              <a:buSzPts val="9600"/>
              <a:buNone/>
              <a:defRPr sz="9600"/>
            </a:lvl8pPr>
            <a:lvl9pPr lvl="8" algn="ctr">
              <a:lnSpc>
                <a:spcPct val="115000"/>
              </a:lnSpc>
              <a:spcBef>
                <a:spcPts val="0"/>
              </a:spcBef>
              <a:spcAft>
                <a:spcPts val="0"/>
              </a:spcAft>
              <a:buSzPts val="9600"/>
              <a:buNone/>
              <a:defRPr sz="9600"/>
            </a:lvl9pPr>
          </a:lstStyle>
          <a:p>
            <a:r>
              <a:t>xx%</a:t>
            </a:r>
          </a:p>
        </p:txBody>
      </p:sp>
      <p:sp>
        <p:nvSpPr>
          <p:cNvPr id="188" name="Google Shape;188;p11"/>
          <p:cNvSpPr txBox="1">
            <a:spLocks noGrp="1"/>
          </p:cNvSpPr>
          <p:nvPr>
            <p:ph type="subTitle" idx="1"/>
          </p:nvPr>
        </p:nvSpPr>
        <p:spPr>
          <a:xfrm>
            <a:off x="1226550" y="3078325"/>
            <a:ext cx="6690900" cy="498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1800">
                <a:solidFill>
                  <a:schemeClr val="dk1"/>
                </a:solidFill>
              </a:defRPr>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2_1">
    <p:spTree>
      <p:nvGrpSpPr>
        <p:cNvPr id="1" name="Shape 190"/>
        <p:cNvGrpSpPr/>
        <p:nvPr/>
      </p:nvGrpSpPr>
      <p:grpSpPr>
        <a:xfrm>
          <a:off x="0" y="0"/>
          <a:ext cx="0" cy="0"/>
          <a:chOff x="0" y="0"/>
          <a:chExt cx="0" cy="0"/>
        </a:xfrm>
      </p:grpSpPr>
      <p:pic>
        <p:nvPicPr>
          <p:cNvPr id="191" name="Google Shape;191;p13"/>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rot="10800000">
            <a:off x="0" y="0"/>
            <a:ext cx="9144000" cy="5143500"/>
          </a:xfrm>
          <a:prstGeom prst="rect">
            <a:avLst/>
          </a:prstGeom>
          <a:noFill/>
          <a:ln>
            <a:noFill/>
          </a:ln>
        </p:spPr>
      </p:pic>
      <p:sp>
        <p:nvSpPr>
          <p:cNvPr id="192" name="Google Shape;192;p13"/>
          <p:cNvSpPr/>
          <p:nvPr/>
        </p:nvSpPr>
        <p:spPr>
          <a:xfrm>
            <a:off x="0" y="5350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txBox="1">
            <a:spLocks noGrp="1"/>
          </p:cNvSpPr>
          <p:nvPr>
            <p:ph type="title" hasCustomPrompt="1"/>
          </p:nvPr>
        </p:nvSpPr>
        <p:spPr>
          <a:xfrm>
            <a:off x="1249325" y="1893025"/>
            <a:ext cx="1275300" cy="55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000"/>
              <a:buNone/>
              <a:defRPr b="1"/>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94" name="Google Shape;194;p13"/>
          <p:cNvSpPr txBox="1">
            <a:spLocks noGrp="1"/>
          </p:cNvSpPr>
          <p:nvPr>
            <p:ph type="subTitle" idx="1"/>
          </p:nvPr>
        </p:nvSpPr>
        <p:spPr>
          <a:xfrm>
            <a:off x="718775" y="2889623"/>
            <a:ext cx="2336400" cy="5583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solidFill>
                  <a:schemeClr val="dk1"/>
                </a:solidFill>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5" name="Google Shape;195;p13"/>
          <p:cNvSpPr txBox="1">
            <a:spLocks noGrp="1"/>
          </p:cNvSpPr>
          <p:nvPr>
            <p:ph type="title" idx="2" hasCustomPrompt="1"/>
          </p:nvPr>
        </p:nvSpPr>
        <p:spPr>
          <a:xfrm>
            <a:off x="3935575" y="1893025"/>
            <a:ext cx="1275300" cy="55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000"/>
              <a:buNone/>
              <a:defRPr b="1"/>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96" name="Google Shape;196;p13"/>
          <p:cNvSpPr txBox="1">
            <a:spLocks noGrp="1"/>
          </p:cNvSpPr>
          <p:nvPr>
            <p:ph type="subTitle" idx="3"/>
          </p:nvPr>
        </p:nvSpPr>
        <p:spPr>
          <a:xfrm>
            <a:off x="3405025" y="2889623"/>
            <a:ext cx="2336400" cy="5583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solidFill>
                  <a:schemeClr val="dk1"/>
                </a:solidFill>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7" name="Google Shape;197;p13"/>
          <p:cNvSpPr txBox="1">
            <a:spLocks noGrp="1"/>
          </p:cNvSpPr>
          <p:nvPr>
            <p:ph type="title" idx="4" hasCustomPrompt="1"/>
          </p:nvPr>
        </p:nvSpPr>
        <p:spPr>
          <a:xfrm>
            <a:off x="6621825" y="1893025"/>
            <a:ext cx="1275300" cy="55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000"/>
              <a:buNone/>
              <a:defRPr b="1"/>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98" name="Google Shape;198;p13"/>
          <p:cNvSpPr txBox="1">
            <a:spLocks noGrp="1"/>
          </p:cNvSpPr>
          <p:nvPr>
            <p:ph type="subTitle" idx="5"/>
          </p:nvPr>
        </p:nvSpPr>
        <p:spPr>
          <a:xfrm>
            <a:off x="6091275" y="2889623"/>
            <a:ext cx="2336400" cy="5583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solidFill>
                  <a:schemeClr val="dk1"/>
                </a:solidFill>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9" name="Google Shape;199;p13"/>
          <p:cNvSpPr txBox="1">
            <a:spLocks noGrp="1"/>
          </p:cNvSpPr>
          <p:nvPr>
            <p:ph type="subTitle" idx="6"/>
          </p:nvPr>
        </p:nvSpPr>
        <p:spPr>
          <a:xfrm>
            <a:off x="718775" y="2584775"/>
            <a:ext cx="2336400" cy="4491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400"/>
              <a:buNone/>
              <a:defRPr sz="2400" b="1">
                <a:solidFill>
                  <a:schemeClr val="dk1"/>
                </a:solidFill>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200" name="Google Shape;200;p13"/>
          <p:cNvSpPr txBox="1">
            <a:spLocks noGrp="1"/>
          </p:cNvSpPr>
          <p:nvPr>
            <p:ph type="subTitle" idx="7"/>
          </p:nvPr>
        </p:nvSpPr>
        <p:spPr>
          <a:xfrm>
            <a:off x="3405025" y="2584775"/>
            <a:ext cx="2336400" cy="4491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400"/>
              <a:buNone/>
              <a:defRPr sz="2400" b="1">
                <a:solidFill>
                  <a:schemeClr val="dk1"/>
                </a:solidFill>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201" name="Google Shape;201;p13"/>
          <p:cNvSpPr txBox="1">
            <a:spLocks noGrp="1"/>
          </p:cNvSpPr>
          <p:nvPr>
            <p:ph type="subTitle" idx="8"/>
          </p:nvPr>
        </p:nvSpPr>
        <p:spPr>
          <a:xfrm>
            <a:off x="6091275" y="2584775"/>
            <a:ext cx="2336400" cy="4491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400"/>
              <a:buNone/>
              <a:defRPr sz="2400" b="1">
                <a:solidFill>
                  <a:schemeClr val="dk1"/>
                </a:solidFill>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202" name="Google Shape;202;p13"/>
          <p:cNvSpPr txBox="1">
            <a:spLocks noGrp="1"/>
          </p:cNvSpPr>
          <p:nvPr>
            <p:ph type="title" idx="9"/>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203" name="Google Shape;203;p13"/>
          <p:cNvGrpSpPr/>
          <p:nvPr/>
        </p:nvGrpSpPr>
        <p:grpSpPr>
          <a:xfrm>
            <a:off x="65466" y="-49441"/>
            <a:ext cx="7895280" cy="654169"/>
            <a:chOff x="65466" y="-49441"/>
            <a:chExt cx="7895280" cy="654169"/>
          </a:xfrm>
        </p:grpSpPr>
        <p:pic>
          <p:nvPicPr>
            <p:cNvPr id="204" name="Google Shape;204;p1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5786593">
              <a:off x="7302826" y="-71223"/>
              <a:ext cx="481266" cy="785529"/>
            </a:xfrm>
            <a:prstGeom prst="rect">
              <a:avLst/>
            </a:prstGeom>
            <a:noFill/>
            <a:ln>
              <a:noFill/>
            </a:ln>
          </p:spPr>
        </p:pic>
        <p:pic>
          <p:nvPicPr>
            <p:cNvPr id="205" name="Google Shape;205;p1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400000">
              <a:off x="181447" y="52111"/>
              <a:ext cx="366901" cy="598863"/>
            </a:xfrm>
            <a:prstGeom prst="rect">
              <a:avLst/>
            </a:prstGeom>
            <a:noFill/>
            <a:ln>
              <a:noFill/>
            </a:ln>
          </p:spPr>
        </p:pic>
        <p:pic>
          <p:nvPicPr>
            <p:cNvPr id="206" name="Google Shape;206;p13"/>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rot="1626209">
              <a:off x="428637" y="29925"/>
              <a:ext cx="422376" cy="306899"/>
            </a:xfrm>
            <a:prstGeom prst="rect">
              <a:avLst/>
            </a:prstGeom>
            <a:noFill/>
            <a:ln>
              <a:noFill/>
            </a:ln>
          </p:spPr>
        </p:pic>
        <p:pic>
          <p:nvPicPr>
            <p:cNvPr id="207" name="Google Shape;207;p13"/>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2683025" y="168100"/>
              <a:ext cx="422375" cy="306900"/>
            </a:xfrm>
            <a:prstGeom prst="rect">
              <a:avLst/>
            </a:prstGeom>
            <a:noFill/>
            <a:ln>
              <a:noFill/>
            </a:ln>
          </p:spPr>
        </p:pic>
      </p:grpSp>
      <p:grpSp>
        <p:nvGrpSpPr>
          <p:cNvPr id="208" name="Google Shape;208;p13"/>
          <p:cNvGrpSpPr/>
          <p:nvPr/>
        </p:nvGrpSpPr>
        <p:grpSpPr>
          <a:xfrm>
            <a:off x="-41949" y="4561888"/>
            <a:ext cx="9011837" cy="606410"/>
            <a:chOff x="-41949" y="4561888"/>
            <a:chExt cx="9011837" cy="606410"/>
          </a:xfrm>
        </p:grpSpPr>
        <p:pic>
          <p:nvPicPr>
            <p:cNvPr id="209" name="Google Shape;209;p13"/>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a:off x="-41949" y="4561888"/>
              <a:ext cx="834551" cy="606410"/>
            </a:xfrm>
            <a:prstGeom prst="rect">
              <a:avLst/>
            </a:prstGeom>
            <a:noFill/>
            <a:ln>
              <a:noFill/>
            </a:ln>
          </p:spPr>
        </p:pic>
        <p:pic>
          <p:nvPicPr>
            <p:cNvPr id="210" name="Google Shape;210;p13"/>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rot="5786608">
              <a:off x="3139246" y="4660019"/>
              <a:ext cx="232359" cy="379268"/>
            </a:xfrm>
            <a:prstGeom prst="rect">
              <a:avLst/>
            </a:prstGeom>
            <a:noFill/>
            <a:ln>
              <a:noFill/>
            </a:ln>
          </p:spPr>
        </p:pic>
        <p:grpSp>
          <p:nvGrpSpPr>
            <p:cNvPr id="211" name="Google Shape;211;p13"/>
            <p:cNvGrpSpPr/>
            <p:nvPr/>
          </p:nvGrpSpPr>
          <p:grpSpPr>
            <a:xfrm>
              <a:off x="8135348" y="4605106"/>
              <a:ext cx="834540" cy="489095"/>
              <a:chOff x="7969150" y="4407950"/>
              <a:chExt cx="916876" cy="537349"/>
            </a:xfrm>
          </p:grpSpPr>
          <p:pic>
            <p:nvPicPr>
              <p:cNvPr id="212" name="Google Shape;212;p13"/>
              <p:cNvPicPr preferRelativeResize="0"/>
              <p:nvPr/>
            </p:nvPicPr>
            <p:blipFill rotWithShape="1">
              <a:blip r:embed="rId8" cstate="email">
                <a:alphaModFix/>
                <a:extLst>
                  <a:ext uri="{28A0092B-C50C-407E-A947-70E740481C1C}">
                    <a14:useLocalDpi xmlns:a14="http://schemas.microsoft.com/office/drawing/2010/main"/>
                  </a:ext>
                </a:extLst>
              </a:blip>
              <a:srcRect r="-15433"/>
              <a:stretch/>
            </p:blipFill>
            <p:spPr>
              <a:xfrm>
                <a:off x="7969150" y="4471875"/>
                <a:ext cx="563576" cy="409501"/>
              </a:xfrm>
              <a:prstGeom prst="rect">
                <a:avLst/>
              </a:prstGeom>
              <a:noFill/>
              <a:ln>
                <a:noFill/>
              </a:ln>
            </p:spPr>
          </p:pic>
          <p:pic>
            <p:nvPicPr>
              <p:cNvPr id="213" name="Google Shape;213;p13"/>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214" name="Google Shape;214;p13"/>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6726350" y="4799350"/>
              <a:ext cx="499774" cy="260951"/>
            </a:xfrm>
            <a:prstGeom prst="rect">
              <a:avLst/>
            </a:prstGeom>
            <a:noFill/>
            <a:ln>
              <a:noFill/>
            </a:ln>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CUSTOM_10_1">
    <p:spTree>
      <p:nvGrpSpPr>
        <p:cNvPr id="1" name="Shape 215"/>
        <p:cNvGrpSpPr/>
        <p:nvPr/>
      </p:nvGrpSpPr>
      <p:grpSpPr>
        <a:xfrm>
          <a:off x="0" y="0"/>
          <a:ext cx="0" cy="0"/>
          <a:chOff x="0" y="0"/>
          <a:chExt cx="0" cy="0"/>
        </a:xfrm>
      </p:grpSpPr>
      <p:pic>
        <p:nvPicPr>
          <p:cNvPr id="216" name="Google Shape;216;p14"/>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rot="10800000" flipH="1">
            <a:off x="2450" y="0"/>
            <a:ext cx="9144000" cy="5143500"/>
          </a:xfrm>
          <a:prstGeom prst="rect">
            <a:avLst/>
          </a:prstGeom>
          <a:noFill/>
          <a:ln>
            <a:noFill/>
          </a:ln>
        </p:spPr>
      </p:pic>
      <p:sp>
        <p:nvSpPr>
          <p:cNvPr id="217" name="Google Shape;217;p14"/>
          <p:cNvSpPr/>
          <p:nvPr/>
        </p:nvSpPr>
        <p:spPr>
          <a:xfrm>
            <a:off x="0" y="5350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14"/>
          <p:cNvGrpSpPr/>
          <p:nvPr/>
        </p:nvGrpSpPr>
        <p:grpSpPr>
          <a:xfrm flipH="1">
            <a:off x="497718" y="65563"/>
            <a:ext cx="1291230" cy="469441"/>
            <a:chOff x="7375871" y="4648800"/>
            <a:chExt cx="1291230" cy="469441"/>
          </a:xfrm>
        </p:grpSpPr>
        <p:pic>
          <p:nvPicPr>
            <p:cNvPr id="219" name="Google Shape;219;p1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5005250" flipH="1">
              <a:off x="7511393" y="4600379"/>
              <a:ext cx="368232" cy="601046"/>
            </a:xfrm>
            <a:prstGeom prst="rect">
              <a:avLst/>
            </a:prstGeom>
            <a:noFill/>
            <a:ln>
              <a:noFill/>
            </a:ln>
          </p:spPr>
        </p:pic>
        <p:pic>
          <p:nvPicPr>
            <p:cNvPr id="220" name="Google Shape;220;p14"/>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flipH="1">
              <a:off x="8244726" y="4648800"/>
              <a:ext cx="422375" cy="306903"/>
            </a:xfrm>
            <a:prstGeom prst="rect">
              <a:avLst/>
            </a:prstGeom>
            <a:noFill/>
            <a:ln>
              <a:noFill/>
            </a:ln>
          </p:spPr>
        </p:pic>
      </p:grpSp>
      <p:grpSp>
        <p:nvGrpSpPr>
          <p:cNvPr id="221" name="Google Shape;221;p14"/>
          <p:cNvGrpSpPr/>
          <p:nvPr/>
        </p:nvGrpSpPr>
        <p:grpSpPr>
          <a:xfrm rot="10800000" flipH="1">
            <a:off x="162106" y="2801625"/>
            <a:ext cx="1973447" cy="2286568"/>
            <a:chOff x="36930" y="220737"/>
            <a:chExt cx="1973447" cy="2286568"/>
          </a:xfrm>
        </p:grpSpPr>
        <p:pic>
          <p:nvPicPr>
            <p:cNvPr id="222" name="Google Shape;222;p14"/>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36930" y="1540955"/>
              <a:ext cx="422375" cy="966351"/>
            </a:xfrm>
            <a:prstGeom prst="rect">
              <a:avLst/>
            </a:prstGeom>
            <a:noFill/>
            <a:ln>
              <a:noFill/>
            </a:ln>
          </p:spPr>
        </p:pic>
        <p:pic>
          <p:nvPicPr>
            <p:cNvPr id="223" name="Google Shape;223;p14"/>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a:off x="1034800" y="220737"/>
              <a:ext cx="422375" cy="306900"/>
            </a:xfrm>
            <a:prstGeom prst="rect">
              <a:avLst/>
            </a:prstGeom>
            <a:noFill/>
            <a:ln>
              <a:noFill/>
            </a:ln>
          </p:spPr>
        </p:pic>
        <p:pic>
          <p:nvPicPr>
            <p:cNvPr id="224" name="Google Shape;224;p14"/>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a:off x="1350192" y="275250"/>
              <a:ext cx="660185" cy="479700"/>
            </a:xfrm>
            <a:prstGeom prst="rect">
              <a:avLst/>
            </a:prstGeom>
            <a:noFill/>
            <a:ln>
              <a:noFill/>
            </a:ln>
          </p:spPr>
        </p:pic>
      </p:grpSp>
      <p:grpSp>
        <p:nvGrpSpPr>
          <p:cNvPr id="225" name="Google Shape;225;p14"/>
          <p:cNvGrpSpPr/>
          <p:nvPr/>
        </p:nvGrpSpPr>
        <p:grpSpPr>
          <a:xfrm rot="-5400000">
            <a:off x="7344599" y="3382083"/>
            <a:ext cx="765160" cy="2688255"/>
            <a:chOff x="8628568" y="3233321"/>
            <a:chExt cx="480900" cy="1689558"/>
          </a:xfrm>
        </p:grpSpPr>
        <p:grpSp>
          <p:nvGrpSpPr>
            <p:cNvPr id="226" name="Google Shape;226;p14"/>
            <p:cNvGrpSpPr/>
            <p:nvPr/>
          </p:nvGrpSpPr>
          <p:grpSpPr>
            <a:xfrm>
              <a:off x="8628568" y="4250455"/>
              <a:ext cx="480900" cy="672424"/>
              <a:chOff x="8544368" y="4240055"/>
              <a:chExt cx="480900" cy="672424"/>
            </a:xfrm>
          </p:grpSpPr>
          <p:pic>
            <p:nvPicPr>
              <p:cNvPr id="227" name="Google Shape;227;p14"/>
              <p:cNvPicPr preferRelativeResize="0"/>
              <p:nvPr/>
            </p:nvPicPr>
            <p:blipFill rotWithShape="1">
              <a:blip r:embed="rId7" cstate="email">
                <a:alphaModFix/>
                <a:extLst>
                  <a:ext uri="{28A0092B-C50C-407E-A947-70E740481C1C}">
                    <a14:useLocalDpi xmlns:a14="http://schemas.microsoft.com/office/drawing/2010/main"/>
                  </a:ext>
                </a:extLst>
              </a:blip>
              <a:srcRect r="-15433"/>
              <a:stretch/>
            </p:blipFill>
            <p:spPr>
              <a:xfrm rot="10800000" flipH="1">
                <a:off x="8771017" y="4727738"/>
                <a:ext cx="254251" cy="184741"/>
              </a:xfrm>
              <a:prstGeom prst="rect">
                <a:avLst/>
              </a:prstGeom>
              <a:noFill/>
              <a:ln>
                <a:noFill/>
              </a:ln>
            </p:spPr>
          </p:pic>
          <p:pic>
            <p:nvPicPr>
              <p:cNvPr id="228" name="Google Shape;228;p14"/>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8544368" y="4240055"/>
                <a:ext cx="353301" cy="537349"/>
              </a:xfrm>
              <a:prstGeom prst="rect">
                <a:avLst/>
              </a:prstGeom>
              <a:noFill/>
              <a:ln>
                <a:noFill/>
              </a:ln>
            </p:spPr>
          </p:pic>
        </p:grpSp>
        <p:pic>
          <p:nvPicPr>
            <p:cNvPr id="229" name="Google Shape;229;p14"/>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rot="4500003">
              <a:off x="8754068" y="3298333"/>
              <a:ext cx="285191" cy="196246"/>
            </a:xfrm>
            <a:prstGeom prst="rect">
              <a:avLst/>
            </a:prstGeom>
            <a:noFill/>
            <a:ln>
              <a:noFill/>
            </a:ln>
          </p:spPr>
        </p:pic>
      </p:grpSp>
      <p:sp>
        <p:nvSpPr>
          <p:cNvPr id="230" name="Google Shape;230;p14"/>
          <p:cNvSpPr txBox="1">
            <a:spLocks noGrp="1"/>
          </p:cNvSpPr>
          <p:nvPr>
            <p:ph type="title" hasCustomPrompt="1"/>
          </p:nvPr>
        </p:nvSpPr>
        <p:spPr>
          <a:xfrm flipH="1">
            <a:off x="2203188" y="1895850"/>
            <a:ext cx="1784700" cy="135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8000" b="1"/>
            </a:lvl1pPr>
            <a:lvl2pPr lvl="1" algn="r" rtl="0">
              <a:lnSpc>
                <a:spcPct val="115000"/>
              </a:lnSpc>
              <a:spcBef>
                <a:spcPts val="0"/>
              </a:spcBef>
              <a:spcAft>
                <a:spcPts val="0"/>
              </a:spcAft>
              <a:buSzPts val="2500"/>
              <a:buNone/>
              <a:defRPr sz="2500"/>
            </a:lvl2pPr>
            <a:lvl3pPr lvl="2" algn="r" rtl="0">
              <a:lnSpc>
                <a:spcPct val="115000"/>
              </a:lnSpc>
              <a:spcBef>
                <a:spcPts val="0"/>
              </a:spcBef>
              <a:spcAft>
                <a:spcPts val="0"/>
              </a:spcAft>
              <a:buSzPts val="2500"/>
              <a:buNone/>
              <a:defRPr sz="2500"/>
            </a:lvl3pPr>
            <a:lvl4pPr lvl="3" algn="r" rtl="0">
              <a:lnSpc>
                <a:spcPct val="115000"/>
              </a:lnSpc>
              <a:spcBef>
                <a:spcPts val="0"/>
              </a:spcBef>
              <a:spcAft>
                <a:spcPts val="0"/>
              </a:spcAft>
              <a:buSzPts val="2500"/>
              <a:buNone/>
              <a:defRPr sz="2500"/>
            </a:lvl4pPr>
            <a:lvl5pPr lvl="4" algn="r" rtl="0">
              <a:lnSpc>
                <a:spcPct val="115000"/>
              </a:lnSpc>
              <a:spcBef>
                <a:spcPts val="0"/>
              </a:spcBef>
              <a:spcAft>
                <a:spcPts val="0"/>
              </a:spcAft>
              <a:buSzPts val="2500"/>
              <a:buNone/>
              <a:defRPr sz="2500"/>
            </a:lvl5pPr>
            <a:lvl6pPr lvl="5" algn="r" rtl="0">
              <a:lnSpc>
                <a:spcPct val="115000"/>
              </a:lnSpc>
              <a:spcBef>
                <a:spcPts val="0"/>
              </a:spcBef>
              <a:spcAft>
                <a:spcPts val="0"/>
              </a:spcAft>
              <a:buSzPts val="2500"/>
              <a:buNone/>
              <a:defRPr sz="2500"/>
            </a:lvl6pPr>
            <a:lvl7pPr lvl="6" algn="r" rtl="0">
              <a:lnSpc>
                <a:spcPct val="115000"/>
              </a:lnSpc>
              <a:spcBef>
                <a:spcPts val="0"/>
              </a:spcBef>
              <a:spcAft>
                <a:spcPts val="0"/>
              </a:spcAft>
              <a:buSzPts val="2500"/>
              <a:buNone/>
              <a:defRPr sz="2500"/>
            </a:lvl7pPr>
            <a:lvl8pPr lvl="7" algn="r" rtl="0">
              <a:lnSpc>
                <a:spcPct val="115000"/>
              </a:lnSpc>
              <a:spcBef>
                <a:spcPts val="0"/>
              </a:spcBef>
              <a:spcAft>
                <a:spcPts val="0"/>
              </a:spcAft>
              <a:buSzPts val="2500"/>
              <a:buNone/>
              <a:defRPr sz="2500"/>
            </a:lvl8pPr>
            <a:lvl9pPr lvl="8" algn="r" rtl="0">
              <a:lnSpc>
                <a:spcPct val="115000"/>
              </a:lnSpc>
              <a:spcBef>
                <a:spcPts val="0"/>
              </a:spcBef>
              <a:spcAft>
                <a:spcPts val="0"/>
              </a:spcAft>
              <a:buSzPts val="2500"/>
              <a:buNone/>
              <a:defRPr sz="2500"/>
            </a:lvl9pPr>
          </a:lstStyle>
          <a:p>
            <a:r>
              <a:t>xx%</a:t>
            </a:r>
          </a:p>
        </p:txBody>
      </p:sp>
      <p:sp>
        <p:nvSpPr>
          <p:cNvPr id="231" name="Google Shape;231;p14"/>
          <p:cNvSpPr txBox="1">
            <a:spLocks noGrp="1"/>
          </p:cNvSpPr>
          <p:nvPr>
            <p:ph type="title" idx="2"/>
          </p:nvPr>
        </p:nvSpPr>
        <p:spPr>
          <a:xfrm>
            <a:off x="4073412" y="1931900"/>
            <a:ext cx="2867400" cy="814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800"/>
            </a:lvl1pPr>
            <a:lvl2pPr lvl="1" algn="ctr" rtl="0">
              <a:lnSpc>
                <a:spcPct val="115000"/>
              </a:lnSpc>
              <a:spcBef>
                <a:spcPts val="0"/>
              </a:spcBef>
              <a:spcAft>
                <a:spcPts val="0"/>
              </a:spcAft>
              <a:buSzPts val="3600"/>
              <a:buNone/>
              <a:defRPr sz="3600"/>
            </a:lvl2pPr>
            <a:lvl3pPr lvl="2" algn="ctr" rtl="0">
              <a:lnSpc>
                <a:spcPct val="115000"/>
              </a:lnSpc>
              <a:spcBef>
                <a:spcPts val="0"/>
              </a:spcBef>
              <a:spcAft>
                <a:spcPts val="0"/>
              </a:spcAft>
              <a:buSzPts val="3600"/>
              <a:buNone/>
              <a:defRPr sz="3600"/>
            </a:lvl3pPr>
            <a:lvl4pPr lvl="3" algn="ctr" rtl="0">
              <a:lnSpc>
                <a:spcPct val="115000"/>
              </a:lnSpc>
              <a:spcBef>
                <a:spcPts val="0"/>
              </a:spcBef>
              <a:spcAft>
                <a:spcPts val="0"/>
              </a:spcAft>
              <a:buSzPts val="3600"/>
              <a:buNone/>
              <a:defRPr sz="3600"/>
            </a:lvl4pPr>
            <a:lvl5pPr lvl="4" algn="ctr" rtl="0">
              <a:lnSpc>
                <a:spcPct val="115000"/>
              </a:lnSpc>
              <a:spcBef>
                <a:spcPts val="0"/>
              </a:spcBef>
              <a:spcAft>
                <a:spcPts val="0"/>
              </a:spcAft>
              <a:buSzPts val="3600"/>
              <a:buNone/>
              <a:defRPr sz="3600"/>
            </a:lvl5pPr>
            <a:lvl6pPr lvl="5" algn="ctr" rtl="0">
              <a:lnSpc>
                <a:spcPct val="115000"/>
              </a:lnSpc>
              <a:spcBef>
                <a:spcPts val="0"/>
              </a:spcBef>
              <a:spcAft>
                <a:spcPts val="0"/>
              </a:spcAft>
              <a:buSzPts val="3600"/>
              <a:buNone/>
              <a:defRPr sz="3600"/>
            </a:lvl6pPr>
            <a:lvl7pPr lvl="6" algn="ctr" rtl="0">
              <a:lnSpc>
                <a:spcPct val="115000"/>
              </a:lnSpc>
              <a:spcBef>
                <a:spcPts val="0"/>
              </a:spcBef>
              <a:spcAft>
                <a:spcPts val="0"/>
              </a:spcAft>
              <a:buSzPts val="3600"/>
              <a:buNone/>
              <a:defRPr sz="3600"/>
            </a:lvl7pPr>
            <a:lvl8pPr lvl="7" algn="ctr" rtl="0">
              <a:lnSpc>
                <a:spcPct val="115000"/>
              </a:lnSpc>
              <a:spcBef>
                <a:spcPts val="0"/>
              </a:spcBef>
              <a:spcAft>
                <a:spcPts val="0"/>
              </a:spcAft>
              <a:buSzPts val="3600"/>
              <a:buNone/>
              <a:defRPr sz="3600"/>
            </a:lvl8pPr>
            <a:lvl9pPr lvl="8" algn="ctr" rtl="0">
              <a:lnSpc>
                <a:spcPct val="115000"/>
              </a:lnSpc>
              <a:spcBef>
                <a:spcPts val="0"/>
              </a:spcBef>
              <a:spcAft>
                <a:spcPts val="0"/>
              </a:spcAft>
              <a:buSzPts val="3600"/>
              <a:buNone/>
              <a:defRPr sz="3600"/>
            </a:lvl9pPr>
          </a:lstStyle>
          <a:p>
            <a:endParaRPr/>
          </a:p>
        </p:txBody>
      </p:sp>
      <p:sp>
        <p:nvSpPr>
          <p:cNvPr id="232" name="Google Shape;232;p14"/>
          <p:cNvSpPr txBox="1">
            <a:spLocks noGrp="1"/>
          </p:cNvSpPr>
          <p:nvPr>
            <p:ph type="subTitle" idx="1"/>
          </p:nvPr>
        </p:nvSpPr>
        <p:spPr>
          <a:xfrm>
            <a:off x="4073412" y="2648700"/>
            <a:ext cx="2867400" cy="675900"/>
          </a:xfrm>
          <a:prstGeom prst="rect">
            <a:avLst/>
          </a:prstGeom>
          <a:solidFill>
            <a:srgbClr val="FFFFFF">
              <a:alpha val="46760"/>
            </a:srgbClr>
          </a:solid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r" rtl="0">
              <a:lnSpc>
                <a:spcPct val="115000"/>
              </a:lnSpc>
              <a:spcBef>
                <a:spcPts val="0"/>
              </a:spcBef>
              <a:spcAft>
                <a:spcPts val="0"/>
              </a:spcAft>
              <a:buSzPts val="1400"/>
              <a:buNone/>
              <a:defRPr/>
            </a:lvl2pPr>
            <a:lvl3pPr lvl="2" algn="r" rtl="0">
              <a:lnSpc>
                <a:spcPct val="115000"/>
              </a:lnSpc>
              <a:spcBef>
                <a:spcPts val="1600"/>
              </a:spcBef>
              <a:spcAft>
                <a:spcPts val="0"/>
              </a:spcAft>
              <a:buSzPts val="1400"/>
              <a:buNone/>
              <a:defRPr/>
            </a:lvl3pPr>
            <a:lvl4pPr lvl="3" algn="r" rtl="0">
              <a:lnSpc>
                <a:spcPct val="115000"/>
              </a:lnSpc>
              <a:spcBef>
                <a:spcPts val="1600"/>
              </a:spcBef>
              <a:spcAft>
                <a:spcPts val="0"/>
              </a:spcAft>
              <a:buSzPts val="1400"/>
              <a:buNone/>
              <a:defRPr/>
            </a:lvl4pPr>
            <a:lvl5pPr lvl="4" algn="r" rtl="0">
              <a:lnSpc>
                <a:spcPct val="115000"/>
              </a:lnSpc>
              <a:spcBef>
                <a:spcPts val="1600"/>
              </a:spcBef>
              <a:spcAft>
                <a:spcPts val="0"/>
              </a:spcAft>
              <a:buSzPts val="1400"/>
              <a:buNone/>
              <a:defRPr/>
            </a:lvl5pPr>
            <a:lvl6pPr lvl="5" algn="r" rtl="0">
              <a:lnSpc>
                <a:spcPct val="115000"/>
              </a:lnSpc>
              <a:spcBef>
                <a:spcPts val="1600"/>
              </a:spcBef>
              <a:spcAft>
                <a:spcPts val="0"/>
              </a:spcAft>
              <a:buSzPts val="1400"/>
              <a:buNone/>
              <a:defRPr/>
            </a:lvl6pPr>
            <a:lvl7pPr lvl="6" algn="r" rtl="0">
              <a:lnSpc>
                <a:spcPct val="115000"/>
              </a:lnSpc>
              <a:spcBef>
                <a:spcPts val="1600"/>
              </a:spcBef>
              <a:spcAft>
                <a:spcPts val="0"/>
              </a:spcAft>
              <a:buSzPts val="1400"/>
              <a:buNone/>
              <a:defRPr/>
            </a:lvl7pPr>
            <a:lvl8pPr lvl="7" algn="r" rtl="0">
              <a:lnSpc>
                <a:spcPct val="115000"/>
              </a:lnSpc>
              <a:spcBef>
                <a:spcPts val="1600"/>
              </a:spcBef>
              <a:spcAft>
                <a:spcPts val="0"/>
              </a:spcAft>
              <a:buSzPts val="1400"/>
              <a:buNone/>
              <a:defRPr/>
            </a:lvl8pPr>
            <a:lvl9pPr lvl="8" algn="r" rtl="0">
              <a:lnSpc>
                <a:spcPct val="115000"/>
              </a:lnSpc>
              <a:spcBef>
                <a:spcPts val="1600"/>
              </a:spcBef>
              <a:spcAft>
                <a:spcPts val="1600"/>
              </a:spcAft>
              <a:buSzPts val="1400"/>
              <a:buNone/>
              <a:defRPr/>
            </a:lvl9pPr>
          </a:lstStyle>
          <a:p>
            <a:endParaRPr/>
          </a:p>
        </p:txBody>
      </p:sp>
      <p:grpSp>
        <p:nvGrpSpPr>
          <p:cNvPr id="233" name="Google Shape;233;p14"/>
          <p:cNvGrpSpPr/>
          <p:nvPr/>
        </p:nvGrpSpPr>
        <p:grpSpPr>
          <a:xfrm flipH="1">
            <a:off x="6981602" y="173741"/>
            <a:ext cx="1681448" cy="2180465"/>
            <a:chOff x="118381" y="-737534"/>
            <a:chExt cx="1681448" cy="2180465"/>
          </a:xfrm>
        </p:grpSpPr>
        <p:pic>
          <p:nvPicPr>
            <p:cNvPr id="234" name="Google Shape;234;p14"/>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118381" y="-552994"/>
              <a:ext cx="553075" cy="1995925"/>
            </a:xfrm>
            <a:prstGeom prst="rect">
              <a:avLst/>
            </a:prstGeom>
            <a:noFill/>
            <a:ln>
              <a:noFill/>
            </a:ln>
          </p:spPr>
        </p:pic>
        <p:pic>
          <p:nvPicPr>
            <p:cNvPr id="235" name="Google Shape;235;p14"/>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rot="-5786608" flipH="1">
              <a:off x="1482175" y="-790444"/>
              <a:ext cx="232359" cy="379268"/>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36"/>
        <p:cNvGrpSpPr/>
        <p:nvPr/>
      </p:nvGrpSpPr>
      <p:grpSpPr>
        <a:xfrm>
          <a:off x="0" y="0"/>
          <a:ext cx="0" cy="0"/>
          <a:chOff x="0" y="0"/>
          <a:chExt cx="0" cy="0"/>
        </a:xfrm>
      </p:grpSpPr>
      <p:pic>
        <p:nvPicPr>
          <p:cNvPr id="237" name="Google Shape;237;p15"/>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flipH="1">
            <a:off x="0" y="0"/>
            <a:ext cx="9144000" cy="5143500"/>
          </a:xfrm>
          <a:prstGeom prst="rect">
            <a:avLst/>
          </a:prstGeom>
          <a:noFill/>
          <a:ln>
            <a:noFill/>
          </a:ln>
        </p:spPr>
      </p:pic>
      <p:sp>
        <p:nvSpPr>
          <p:cNvPr id="238" name="Google Shape;238;p15"/>
          <p:cNvSpPr/>
          <p:nvPr/>
        </p:nvSpPr>
        <p:spPr>
          <a:xfrm flipH="1">
            <a:off x="0" y="627175"/>
            <a:ext cx="9144000" cy="38802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9" name="Google Shape;239;p15"/>
          <p:cNvPicPr preferRelativeResize="0"/>
          <p:nvPr/>
        </p:nvPicPr>
        <p:blipFill rotWithShape="1">
          <a:blip r:embed="rId3" cstate="email">
            <a:alphaModFix/>
            <a:extLst>
              <a:ext uri="{28A0092B-C50C-407E-A947-70E740481C1C}">
                <a14:useLocalDpi xmlns:a14="http://schemas.microsoft.com/office/drawing/2010/main"/>
              </a:ext>
            </a:extLst>
          </a:blip>
          <a:srcRect r="-15433"/>
          <a:stretch/>
        </p:blipFill>
        <p:spPr>
          <a:xfrm flipH="1">
            <a:off x="8479675" y="251825"/>
            <a:ext cx="422375" cy="306900"/>
          </a:xfrm>
          <a:prstGeom prst="rect">
            <a:avLst/>
          </a:prstGeom>
          <a:noFill/>
          <a:ln>
            <a:noFill/>
          </a:ln>
        </p:spPr>
      </p:pic>
      <p:pic>
        <p:nvPicPr>
          <p:cNvPr id="240" name="Google Shape;240;p15"/>
          <p:cNvPicPr preferRelativeResize="0"/>
          <p:nvPr/>
        </p:nvPicPr>
        <p:blipFill rotWithShape="1">
          <a:blip r:embed="rId3" cstate="email">
            <a:alphaModFix/>
            <a:extLst>
              <a:ext uri="{28A0092B-C50C-407E-A947-70E740481C1C}">
                <a14:useLocalDpi xmlns:a14="http://schemas.microsoft.com/office/drawing/2010/main"/>
              </a:ext>
            </a:extLst>
          </a:blip>
          <a:srcRect r="-15433"/>
          <a:stretch/>
        </p:blipFill>
        <p:spPr>
          <a:xfrm flipH="1">
            <a:off x="7565275" y="251825"/>
            <a:ext cx="422375" cy="306900"/>
          </a:xfrm>
          <a:prstGeom prst="rect">
            <a:avLst/>
          </a:prstGeom>
          <a:noFill/>
          <a:ln>
            <a:noFill/>
          </a:ln>
        </p:spPr>
      </p:pic>
      <p:grpSp>
        <p:nvGrpSpPr>
          <p:cNvPr id="241" name="Google Shape;241;p15"/>
          <p:cNvGrpSpPr/>
          <p:nvPr/>
        </p:nvGrpSpPr>
        <p:grpSpPr>
          <a:xfrm flipH="1">
            <a:off x="173774" y="4418350"/>
            <a:ext cx="1844050" cy="537349"/>
            <a:chOff x="7126175" y="4418350"/>
            <a:chExt cx="1844050" cy="537349"/>
          </a:xfrm>
        </p:grpSpPr>
        <p:grpSp>
          <p:nvGrpSpPr>
            <p:cNvPr id="242" name="Google Shape;242;p15"/>
            <p:cNvGrpSpPr/>
            <p:nvPr/>
          </p:nvGrpSpPr>
          <p:grpSpPr>
            <a:xfrm>
              <a:off x="8053350" y="4418350"/>
              <a:ext cx="916876" cy="537349"/>
              <a:chOff x="7969150" y="4407950"/>
              <a:chExt cx="916876" cy="537349"/>
            </a:xfrm>
          </p:grpSpPr>
          <p:pic>
            <p:nvPicPr>
              <p:cNvPr id="243" name="Google Shape;243;p15"/>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a:off x="7969150" y="4471875"/>
                <a:ext cx="563576" cy="409501"/>
              </a:xfrm>
              <a:prstGeom prst="rect">
                <a:avLst/>
              </a:prstGeom>
              <a:noFill/>
              <a:ln>
                <a:noFill/>
              </a:ln>
            </p:spPr>
          </p:pic>
          <p:pic>
            <p:nvPicPr>
              <p:cNvPr id="244" name="Google Shape;244;p15"/>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245" name="Google Shape;245;p15"/>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7126175" y="4608500"/>
              <a:ext cx="499774" cy="260951"/>
            </a:xfrm>
            <a:prstGeom prst="rect">
              <a:avLst/>
            </a:prstGeom>
            <a:noFill/>
            <a:ln>
              <a:noFill/>
            </a:ln>
          </p:spPr>
        </p:pic>
      </p:grpSp>
      <p:pic>
        <p:nvPicPr>
          <p:cNvPr id="246" name="Google Shape;246;p15"/>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flipH="1">
            <a:off x="7916099" y="4608500"/>
            <a:ext cx="563576" cy="409501"/>
          </a:xfrm>
          <a:prstGeom prst="rect">
            <a:avLst/>
          </a:prstGeom>
          <a:noFill/>
          <a:ln>
            <a:noFill/>
          </a:ln>
        </p:spPr>
      </p:pic>
      <p:pic>
        <p:nvPicPr>
          <p:cNvPr id="247" name="Google Shape;247;p15"/>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rot="-5786608" flipH="1">
            <a:off x="6469919" y="4566169"/>
            <a:ext cx="232359" cy="379268"/>
          </a:xfrm>
          <a:prstGeom prst="rect">
            <a:avLst/>
          </a:prstGeom>
          <a:noFill/>
          <a:ln>
            <a:noFill/>
          </a:ln>
        </p:spPr>
      </p:pic>
      <p:pic>
        <p:nvPicPr>
          <p:cNvPr id="248" name="Google Shape;248;p15"/>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rot="-5786593" flipH="1">
            <a:off x="1745208" y="19164"/>
            <a:ext cx="481266" cy="785529"/>
          </a:xfrm>
          <a:prstGeom prst="rect">
            <a:avLst/>
          </a:prstGeom>
          <a:noFill/>
          <a:ln>
            <a:noFill/>
          </a:ln>
        </p:spPr>
      </p:pic>
      <p:pic>
        <p:nvPicPr>
          <p:cNvPr id="249" name="Google Shape;249;p15"/>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flipH="1">
            <a:off x="8326995" y="290000"/>
            <a:ext cx="626200" cy="1022100"/>
          </a:xfrm>
          <a:prstGeom prst="rect">
            <a:avLst/>
          </a:prstGeom>
          <a:noFill/>
          <a:ln>
            <a:noFill/>
          </a:ln>
        </p:spPr>
      </p:pic>
      <p:pic>
        <p:nvPicPr>
          <p:cNvPr id="250" name="Google Shape;250;p15"/>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flipH="1">
            <a:off x="8428900" y="2955500"/>
            <a:ext cx="422375" cy="1454851"/>
          </a:xfrm>
          <a:prstGeom prst="rect">
            <a:avLst/>
          </a:prstGeom>
          <a:noFill/>
          <a:ln>
            <a:noFill/>
          </a:ln>
        </p:spPr>
      </p:pic>
      <p:pic>
        <p:nvPicPr>
          <p:cNvPr id="251" name="Google Shape;251;p15"/>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flipH="1">
            <a:off x="207500" y="627173"/>
            <a:ext cx="507600" cy="1748374"/>
          </a:xfrm>
          <a:prstGeom prst="rect">
            <a:avLst/>
          </a:prstGeom>
          <a:noFill/>
          <a:ln>
            <a:noFill/>
          </a:ln>
        </p:spPr>
      </p:pic>
      <p:pic>
        <p:nvPicPr>
          <p:cNvPr id="252" name="Google Shape;252;p15"/>
          <p:cNvPicPr preferRelativeResize="0"/>
          <p:nvPr/>
        </p:nvPicPr>
        <p:blipFill rotWithShape="1">
          <a:blip r:embed="rId12" cstate="email">
            <a:alphaModFix/>
            <a:extLst>
              <a:ext uri="{28A0092B-C50C-407E-A947-70E740481C1C}">
                <a14:useLocalDpi xmlns:a14="http://schemas.microsoft.com/office/drawing/2010/main"/>
              </a:ext>
            </a:extLst>
          </a:blip>
          <a:srcRect r="-15433"/>
          <a:stretch/>
        </p:blipFill>
        <p:spPr>
          <a:xfrm flipH="1">
            <a:off x="88900" y="3123125"/>
            <a:ext cx="626200" cy="455000"/>
          </a:xfrm>
          <a:prstGeom prst="rect">
            <a:avLst/>
          </a:prstGeom>
          <a:noFill/>
          <a:ln>
            <a:noFill/>
          </a:ln>
        </p:spPr>
      </p:pic>
      <p:sp>
        <p:nvSpPr>
          <p:cNvPr id="253" name="Google Shape;253;p15"/>
          <p:cNvSpPr txBox="1">
            <a:spLocks noGrp="1"/>
          </p:cNvSpPr>
          <p:nvPr>
            <p:ph type="title"/>
          </p:nvPr>
        </p:nvSpPr>
        <p:spPr>
          <a:xfrm>
            <a:off x="1458150" y="2881475"/>
            <a:ext cx="6227700" cy="53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000"/>
              <a:buNone/>
              <a:defRPr sz="3000"/>
            </a:lvl1pPr>
            <a:lvl2pPr lvl="1" algn="ctr" rtl="0">
              <a:lnSpc>
                <a:spcPct val="115000"/>
              </a:lnSpc>
              <a:spcBef>
                <a:spcPts val="0"/>
              </a:spcBef>
              <a:spcAft>
                <a:spcPts val="0"/>
              </a:spcAft>
              <a:buSzPts val="3000"/>
              <a:buNone/>
              <a:defRPr sz="3000"/>
            </a:lvl2pPr>
            <a:lvl3pPr lvl="2" algn="ctr" rtl="0">
              <a:lnSpc>
                <a:spcPct val="115000"/>
              </a:lnSpc>
              <a:spcBef>
                <a:spcPts val="0"/>
              </a:spcBef>
              <a:spcAft>
                <a:spcPts val="0"/>
              </a:spcAft>
              <a:buSzPts val="3000"/>
              <a:buNone/>
              <a:defRPr sz="3000"/>
            </a:lvl3pPr>
            <a:lvl4pPr lvl="3" algn="ctr" rtl="0">
              <a:lnSpc>
                <a:spcPct val="115000"/>
              </a:lnSpc>
              <a:spcBef>
                <a:spcPts val="0"/>
              </a:spcBef>
              <a:spcAft>
                <a:spcPts val="0"/>
              </a:spcAft>
              <a:buSzPts val="3000"/>
              <a:buNone/>
              <a:defRPr sz="3000"/>
            </a:lvl4pPr>
            <a:lvl5pPr lvl="4" algn="ctr" rtl="0">
              <a:lnSpc>
                <a:spcPct val="115000"/>
              </a:lnSpc>
              <a:spcBef>
                <a:spcPts val="0"/>
              </a:spcBef>
              <a:spcAft>
                <a:spcPts val="0"/>
              </a:spcAft>
              <a:buSzPts val="3000"/>
              <a:buNone/>
              <a:defRPr sz="3000"/>
            </a:lvl5pPr>
            <a:lvl6pPr lvl="5" algn="ctr" rtl="0">
              <a:lnSpc>
                <a:spcPct val="115000"/>
              </a:lnSpc>
              <a:spcBef>
                <a:spcPts val="0"/>
              </a:spcBef>
              <a:spcAft>
                <a:spcPts val="0"/>
              </a:spcAft>
              <a:buSzPts val="3000"/>
              <a:buNone/>
              <a:defRPr sz="3000"/>
            </a:lvl6pPr>
            <a:lvl7pPr lvl="6" algn="ctr" rtl="0">
              <a:lnSpc>
                <a:spcPct val="115000"/>
              </a:lnSpc>
              <a:spcBef>
                <a:spcPts val="0"/>
              </a:spcBef>
              <a:spcAft>
                <a:spcPts val="0"/>
              </a:spcAft>
              <a:buSzPts val="3000"/>
              <a:buNone/>
              <a:defRPr sz="3000"/>
            </a:lvl7pPr>
            <a:lvl8pPr lvl="7" algn="ctr" rtl="0">
              <a:lnSpc>
                <a:spcPct val="115000"/>
              </a:lnSpc>
              <a:spcBef>
                <a:spcPts val="0"/>
              </a:spcBef>
              <a:spcAft>
                <a:spcPts val="0"/>
              </a:spcAft>
              <a:buSzPts val="3000"/>
              <a:buNone/>
              <a:defRPr sz="3000"/>
            </a:lvl8pPr>
            <a:lvl9pPr lvl="8" algn="ctr" rtl="0">
              <a:lnSpc>
                <a:spcPct val="115000"/>
              </a:lnSpc>
              <a:spcBef>
                <a:spcPts val="0"/>
              </a:spcBef>
              <a:spcAft>
                <a:spcPts val="0"/>
              </a:spcAft>
              <a:buSzPts val="3000"/>
              <a:buNone/>
              <a:defRPr sz="3000"/>
            </a:lvl9pPr>
          </a:lstStyle>
          <a:p>
            <a:endParaRPr/>
          </a:p>
        </p:txBody>
      </p:sp>
      <p:sp>
        <p:nvSpPr>
          <p:cNvPr id="254" name="Google Shape;254;p15"/>
          <p:cNvSpPr txBox="1">
            <a:spLocks noGrp="1"/>
          </p:cNvSpPr>
          <p:nvPr>
            <p:ph type="subTitle" idx="1"/>
          </p:nvPr>
        </p:nvSpPr>
        <p:spPr>
          <a:xfrm>
            <a:off x="1458150" y="1554025"/>
            <a:ext cx="6227700" cy="14133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500"/>
              <a:buNone/>
              <a:defRPr sz="2500"/>
            </a:lvl1pPr>
            <a:lvl2pPr lvl="1" algn="ctr" rtl="0">
              <a:lnSpc>
                <a:spcPct val="115000"/>
              </a:lnSpc>
              <a:spcBef>
                <a:spcPts val="0"/>
              </a:spcBef>
              <a:spcAft>
                <a:spcPts val="0"/>
              </a:spcAft>
              <a:buSzPts val="2500"/>
              <a:buNone/>
              <a:defRPr sz="2500"/>
            </a:lvl2pPr>
            <a:lvl3pPr lvl="2" algn="ctr" rtl="0">
              <a:lnSpc>
                <a:spcPct val="115000"/>
              </a:lnSpc>
              <a:spcBef>
                <a:spcPts val="0"/>
              </a:spcBef>
              <a:spcAft>
                <a:spcPts val="0"/>
              </a:spcAft>
              <a:buSzPts val="2500"/>
              <a:buNone/>
              <a:defRPr sz="2500"/>
            </a:lvl3pPr>
            <a:lvl4pPr lvl="3" algn="ctr" rtl="0">
              <a:lnSpc>
                <a:spcPct val="115000"/>
              </a:lnSpc>
              <a:spcBef>
                <a:spcPts val="0"/>
              </a:spcBef>
              <a:spcAft>
                <a:spcPts val="0"/>
              </a:spcAft>
              <a:buSzPts val="2500"/>
              <a:buNone/>
              <a:defRPr sz="2500"/>
            </a:lvl4pPr>
            <a:lvl5pPr lvl="4" algn="ctr" rtl="0">
              <a:lnSpc>
                <a:spcPct val="115000"/>
              </a:lnSpc>
              <a:spcBef>
                <a:spcPts val="0"/>
              </a:spcBef>
              <a:spcAft>
                <a:spcPts val="0"/>
              </a:spcAft>
              <a:buSzPts val="2500"/>
              <a:buNone/>
              <a:defRPr sz="2500"/>
            </a:lvl5pPr>
            <a:lvl6pPr lvl="5" algn="ctr" rtl="0">
              <a:lnSpc>
                <a:spcPct val="115000"/>
              </a:lnSpc>
              <a:spcBef>
                <a:spcPts val="0"/>
              </a:spcBef>
              <a:spcAft>
                <a:spcPts val="0"/>
              </a:spcAft>
              <a:buSzPts val="2500"/>
              <a:buNone/>
              <a:defRPr sz="2500"/>
            </a:lvl6pPr>
            <a:lvl7pPr lvl="6" algn="ctr" rtl="0">
              <a:lnSpc>
                <a:spcPct val="115000"/>
              </a:lnSpc>
              <a:spcBef>
                <a:spcPts val="0"/>
              </a:spcBef>
              <a:spcAft>
                <a:spcPts val="0"/>
              </a:spcAft>
              <a:buSzPts val="2500"/>
              <a:buNone/>
              <a:defRPr sz="2500"/>
            </a:lvl7pPr>
            <a:lvl8pPr lvl="7" algn="ctr" rtl="0">
              <a:lnSpc>
                <a:spcPct val="115000"/>
              </a:lnSpc>
              <a:spcBef>
                <a:spcPts val="0"/>
              </a:spcBef>
              <a:spcAft>
                <a:spcPts val="0"/>
              </a:spcAft>
              <a:buSzPts val="2500"/>
              <a:buNone/>
              <a:defRPr sz="2500"/>
            </a:lvl8pPr>
            <a:lvl9pPr lvl="8" algn="ctr" rtl="0">
              <a:lnSpc>
                <a:spcPct val="115000"/>
              </a:lnSpc>
              <a:spcBef>
                <a:spcPts val="0"/>
              </a:spcBef>
              <a:spcAft>
                <a:spcPts val="0"/>
              </a:spcAft>
              <a:buSzPts val="2500"/>
              <a:buNone/>
              <a:defRPr sz="25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3_2_1">
    <p:spTree>
      <p:nvGrpSpPr>
        <p:cNvPr id="1" name="Shape 255"/>
        <p:cNvGrpSpPr/>
        <p:nvPr/>
      </p:nvGrpSpPr>
      <p:grpSpPr>
        <a:xfrm>
          <a:off x="0" y="0"/>
          <a:ext cx="0" cy="0"/>
          <a:chOff x="0" y="0"/>
          <a:chExt cx="0" cy="0"/>
        </a:xfrm>
      </p:grpSpPr>
      <p:pic>
        <p:nvPicPr>
          <p:cNvPr id="256" name="Google Shape;256;p16"/>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flipH="1">
            <a:off x="2450" y="0"/>
            <a:ext cx="9144000" cy="5143500"/>
          </a:xfrm>
          <a:prstGeom prst="rect">
            <a:avLst/>
          </a:prstGeom>
          <a:noFill/>
          <a:ln>
            <a:noFill/>
          </a:ln>
        </p:spPr>
      </p:pic>
      <p:sp>
        <p:nvSpPr>
          <p:cNvPr id="257" name="Google Shape;257;p16"/>
          <p:cNvSpPr/>
          <p:nvPr/>
        </p:nvSpPr>
        <p:spPr>
          <a:xfrm>
            <a:off x="0" y="5350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16"/>
          <p:cNvGrpSpPr/>
          <p:nvPr/>
        </p:nvGrpSpPr>
        <p:grpSpPr>
          <a:xfrm>
            <a:off x="205149" y="45225"/>
            <a:ext cx="1019903" cy="1711480"/>
            <a:chOff x="190800" y="165425"/>
            <a:chExt cx="1019903" cy="1711480"/>
          </a:xfrm>
        </p:grpSpPr>
        <p:pic>
          <p:nvPicPr>
            <p:cNvPr id="259" name="Google Shape;259;p1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90805" y="910555"/>
              <a:ext cx="422375" cy="966351"/>
            </a:xfrm>
            <a:prstGeom prst="rect">
              <a:avLst/>
            </a:prstGeom>
            <a:noFill/>
            <a:ln>
              <a:noFill/>
            </a:ln>
          </p:spPr>
        </p:pic>
        <p:pic>
          <p:nvPicPr>
            <p:cNvPr id="260" name="Google Shape;260;p16"/>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a:off x="190800" y="283162"/>
              <a:ext cx="422375" cy="306900"/>
            </a:xfrm>
            <a:prstGeom prst="rect">
              <a:avLst/>
            </a:prstGeom>
            <a:noFill/>
            <a:ln>
              <a:noFill/>
            </a:ln>
          </p:spPr>
        </p:pic>
        <p:pic>
          <p:nvPicPr>
            <p:cNvPr id="261" name="Google Shape;261;p16"/>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550517" y="165425"/>
              <a:ext cx="660185" cy="479700"/>
            </a:xfrm>
            <a:prstGeom prst="rect">
              <a:avLst/>
            </a:prstGeom>
            <a:noFill/>
            <a:ln>
              <a:noFill/>
            </a:ln>
          </p:spPr>
        </p:pic>
      </p:grpSp>
      <p:grpSp>
        <p:nvGrpSpPr>
          <p:cNvPr id="262" name="Google Shape;262;p16"/>
          <p:cNvGrpSpPr/>
          <p:nvPr/>
        </p:nvGrpSpPr>
        <p:grpSpPr>
          <a:xfrm>
            <a:off x="8423675" y="3754275"/>
            <a:ext cx="625178" cy="1201424"/>
            <a:chOff x="8555325" y="3754275"/>
            <a:chExt cx="625178" cy="1201424"/>
          </a:xfrm>
        </p:grpSpPr>
        <p:grpSp>
          <p:nvGrpSpPr>
            <p:cNvPr id="263" name="Google Shape;263;p16"/>
            <p:cNvGrpSpPr/>
            <p:nvPr/>
          </p:nvGrpSpPr>
          <p:grpSpPr>
            <a:xfrm>
              <a:off x="8616925" y="4379597"/>
              <a:ext cx="563578" cy="576102"/>
              <a:chOff x="8532725" y="4369197"/>
              <a:chExt cx="563578" cy="576102"/>
            </a:xfrm>
          </p:grpSpPr>
          <p:pic>
            <p:nvPicPr>
              <p:cNvPr id="264" name="Google Shape;264;p16"/>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rot="10800000" flipH="1">
                <a:off x="8842053" y="4369197"/>
                <a:ext cx="254251" cy="184741"/>
              </a:xfrm>
              <a:prstGeom prst="rect">
                <a:avLst/>
              </a:prstGeom>
              <a:noFill/>
              <a:ln>
                <a:noFill/>
              </a:ln>
            </p:spPr>
          </p:pic>
          <p:pic>
            <p:nvPicPr>
              <p:cNvPr id="265" name="Google Shape;265;p16"/>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266" name="Google Shape;266;p16"/>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8555325" y="3754275"/>
              <a:ext cx="499774" cy="260951"/>
            </a:xfrm>
            <a:prstGeom prst="rect">
              <a:avLst/>
            </a:prstGeom>
            <a:noFill/>
            <a:ln>
              <a:noFill/>
            </a:ln>
          </p:spPr>
        </p:pic>
      </p:grpSp>
      <p:pic>
        <p:nvPicPr>
          <p:cNvPr id="267" name="Google Shape;267;p16"/>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rot="5786614">
            <a:off x="8474374" y="104301"/>
            <a:ext cx="692286" cy="769896"/>
          </a:xfrm>
          <a:prstGeom prst="rect">
            <a:avLst/>
          </a:prstGeom>
          <a:noFill/>
          <a:ln>
            <a:noFill/>
          </a:ln>
        </p:spPr>
      </p:pic>
      <p:sp>
        <p:nvSpPr>
          <p:cNvPr id="268" name="Google Shape;268;p16"/>
          <p:cNvSpPr txBox="1">
            <a:spLocks noGrp="1"/>
          </p:cNvSpPr>
          <p:nvPr>
            <p:ph type="title"/>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269" name="Google Shape;269;p16"/>
          <p:cNvGrpSpPr/>
          <p:nvPr/>
        </p:nvGrpSpPr>
        <p:grpSpPr>
          <a:xfrm flipH="1">
            <a:off x="114150" y="2700650"/>
            <a:ext cx="1713609" cy="2337191"/>
            <a:chOff x="7375871" y="2781050"/>
            <a:chExt cx="1713609" cy="2337191"/>
          </a:xfrm>
        </p:grpSpPr>
        <p:grpSp>
          <p:nvGrpSpPr>
            <p:cNvPr id="270" name="Google Shape;270;p16"/>
            <p:cNvGrpSpPr/>
            <p:nvPr/>
          </p:nvGrpSpPr>
          <p:grpSpPr>
            <a:xfrm>
              <a:off x="7375871" y="4648800"/>
              <a:ext cx="1291230" cy="469441"/>
              <a:chOff x="7375871" y="4648800"/>
              <a:chExt cx="1291230" cy="469441"/>
            </a:xfrm>
          </p:grpSpPr>
          <p:pic>
            <p:nvPicPr>
              <p:cNvPr id="271" name="Google Shape;271;p16"/>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rot="-5005250" flipH="1">
                <a:off x="7511393" y="4600379"/>
                <a:ext cx="368232" cy="601046"/>
              </a:xfrm>
              <a:prstGeom prst="rect">
                <a:avLst/>
              </a:prstGeom>
              <a:noFill/>
              <a:ln>
                <a:noFill/>
              </a:ln>
            </p:spPr>
          </p:pic>
          <p:pic>
            <p:nvPicPr>
              <p:cNvPr id="272" name="Google Shape;272;p16"/>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flipH="1">
                <a:off x="8244726" y="4648800"/>
                <a:ext cx="422375" cy="306903"/>
              </a:xfrm>
              <a:prstGeom prst="rect">
                <a:avLst/>
              </a:prstGeom>
              <a:noFill/>
              <a:ln>
                <a:noFill/>
              </a:ln>
            </p:spPr>
          </p:pic>
        </p:grpSp>
        <p:pic>
          <p:nvPicPr>
            <p:cNvPr id="273" name="Google Shape;273;p16"/>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flipH="1">
              <a:off x="8667105" y="2781050"/>
              <a:ext cx="422375" cy="1454851"/>
            </a:xfrm>
            <a:prstGeom prst="rect">
              <a:avLst/>
            </a:prstGeom>
            <a:noFill/>
            <a:ln>
              <a:noFill/>
            </a:ln>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CUSTOM_3_2_1_1">
    <p:spTree>
      <p:nvGrpSpPr>
        <p:cNvPr id="1" name="Shape 274"/>
        <p:cNvGrpSpPr/>
        <p:nvPr/>
      </p:nvGrpSpPr>
      <p:grpSpPr>
        <a:xfrm>
          <a:off x="0" y="0"/>
          <a:ext cx="0" cy="0"/>
          <a:chOff x="0" y="0"/>
          <a:chExt cx="0" cy="0"/>
        </a:xfrm>
      </p:grpSpPr>
      <p:pic>
        <p:nvPicPr>
          <p:cNvPr id="275" name="Google Shape;275;p17"/>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0" y="0"/>
            <a:ext cx="9144000" cy="5143500"/>
          </a:xfrm>
          <a:prstGeom prst="rect">
            <a:avLst/>
          </a:prstGeom>
          <a:noFill/>
          <a:ln>
            <a:noFill/>
          </a:ln>
        </p:spPr>
      </p:pic>
      <p:sp>
        <p:nvSpPr>
          <p:cNvPr id="276" name="Google Shape;276;p17"/>
          <p:cNvSpPr/>
          <p:nvPr/>
        </p:nvSpPr>
        <p:spPr>
          <a:xfrm>
            <a:off x="0" y="627175"/>
            <a:ext cx="9144000" cy="38802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7" name="Google Shape;277;p17"/>
          <p:cNvPicPr preferRelativeResize="0"/>
          <p:nvPr/>
        </p:nvPicPr>
        <p:blipFill rotWithShape="1">
          <a:blip r:embed="rId3" cstate="email">
            <a:alphaModFix/>
            <a:extLst>
              <a:ext uri="{28A0092B-C50C-407E-A947-70E740481C1C}">
                <a14:useLocalDpi xmlns:a14="http://schemas.microsoft.com/office/drawing/2010/main"/>
              </a:ext>
            </a:extLst>
          </a:blip>
          <a:srcRect r="-15433"/>
          <a:stretch/>
        </p:blipFill>
        <p:spPr>
          <a:xfrm flipH="1">
            <a:off x="8547851" y="251825"/>
            <a:ext cx="422375" cy="306900"/>
          </a:xfrm>
          <a:prstGeom prst="rect">
            <a:avLst/>
          </a:prstGeom>
          <a:noFill/>
          <a:ln>
            <a:noFill/>
          </a:ln>
        </p:spPr>
      </p:pic>
      <p:pic>
        <p:nvPicPr>
          <p:cNvPr id="278" name="Google Shape;278;p17"/>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flipH="1">
            <a:off x="7561899" y="48700"/>
            <a:ext cx="563576" cy="306900"/>
          </a:xfrm>
          <a:prstGeom prst="rect">
            <a:avLst/>
          </a:prstGeom>
          <a:noFill/>
          <a:ln>
            <a:noFill/>
          </a:ln>
        </p:spPr>
      </p:pic>
      <p:grpSp>
        <p:nvGrpSpPr>
          <p:cNvPr id="279" name="Google Shape;279;p17"/>
          <p:cNvGrpSpPr/>
          <p:nvPr/>
        </p:nvGrpSpPr>
        <p:grpSpPr>
          <a:xfrm flipH="1">
            <a:off x="241950" y="4418350"/>
            <a:ext cx="1844050" cy="537349"/>
            <a:chOff x="7126175" y="4418350"/>
            <a:chExt cx="1844050" cy="537349"/>
          </a:xfrm>
        </p:grpSpPr>
        <p:grpSp>
          <p:nvGrpSpPr>
            <p:cNvPr id="280" name="Google Shape;280;p17"/>
            <p:cNvGrpSpPr/>
            <p:nvPr/>
          </p:nvGrpSpPr>
          <p:grpSpPr>
            <a:xfrm>
              <a:off x="8053350" y="4418350"/>
              <a:ext cx="916876" cy="537349"/>
              <a:chOff x="7969150" y="4407950"/>
              <a:chExt cx="916876" cy="537349"/>
            </a:xfrm>
          </p:grpSpPr>
          <p:pic>
            <p:nvPicPr>
              <p:cNvPr id="281" name="Google Shape;281;p17"/>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7969150" y="4471875"/>
                <a:ext cx="563576" cy="409501"/>
              </a:xfrm>
              <a:prstGeom prst="rect">
                <a:avLst/>
              </a:prstGeom>
              <a:noFill/>
              <a:ln>
                <a:noFill/>
              </a:ln>
            </p:spPr>
          </p:pic>
          <p:pic>
            <p:nvPicPr>
              <p:cNvPr id="282" name="Google Shape;282;p17"/>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283" name="Google Shape;283;p17"/>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126175" y="4608500"/>
              <a:ext cx="499774" cy="260951"/>
            </a:xfrm>
            <a:prstGeom prst="rect">
              <a:avLst/>
            </a:prstGeom>
            <a:noFill/>
            <a:ln>
              <a:noFill/>
            </a:ln>
          </p:spPr>
        </p:pic>
      </p:grpSp>
      <p:pic>
        <p:nvPicPr>
          <p:cNvPr id="284" name="Google Shape;284;p17"/>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flipH="1">
            <a:off x="7984275" y="4608500"/>
            <a:ext cx="563576" cy="409501"/>
          </a:xfrm>
          <a:prstGeom prst="rect">
            <a:avLst/>
          </a:prstGeom>
          <a:noFill/>
          <a:ln>
            <a:noFill/>
          </a:ln>
        </p:spPr>
      </p:pic>
      <p:pic>
        <p:nvPicPr>
          <p:cNvPr id="285" name="Google Shape;285;p17"/>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rot="-5786608" flipH="1">
            <a:off x="6538095" y="4566169"/>
            <a:ext cx="232359" cy="379268"/>
          </a:xfrm>
          <a:prstGeom prst="rect">
            <a:avLst/>
          </a:prstGeom>
          <a:noFill/>
          <a:ln>
            <a:noFill/>
          </a:ln>
        </p:spPr>
      </p:pic>
      <p:pic>
        <p:nvPicPr>
          <p:cNvPr id="286" name="Google Shape;286;p17"/>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190805" y="290000"/>
            <a:ext cx="626200" cy="1022100"/>
          </a:xfrm>
          <a:prstGeom prst="rect">
            <a:avLst/>
          </a:prstGeom>
          <a:noFill/>
          <a:ln>
            <a:noFill/>
          </a:ln>
        </p:spPr>
      </p:pic>
      <p:pic>
        <p:nvPicPr>
          <p:cNvPr id="287" name="Google Shape;287;p17"/>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292725" y="2955500"/>
            <a:ext cx="422375" cy="1454851"/>
          </a:xfrm>
          <a:prstGeom prst="rect">
            <a:avLst/>
          </a:prstGeom>
          <a:noFill/>
          <a:ln>
            <a:noFill/>
          </a:ln>
        </p:spPr>
      </p:pic>
      <p:pic>
        <p:nvPicPr>
          <p:cNvPr id="288" name="Google Shape;288;p17"/>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8428900" y="627173"/>
            <a:ext cx="507600" cy="1748374"/>
          </a:xfrm>
          <a:prstGeom prst="rect">
            <a:avLst/>
          </a:prstGeom>
          <a:noFill/>
          <a:ln>
            <a:noFill/>
          </a:ln>
        </p:spPr>
      </p:pic>
      <p:sp>
        <p:nvSpPr>
          <p:cNvPr id="289" name="Google Shape;289;p17"/>
          <p:cNvSpPr txBox="1">
            <a:spLocks noGrp="1"/>
          </p:cNvSpPr>
          <p:nvPr>
            <p:ph type="title"/>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90"/>
        <p:cNvGrpSpPr/>
        <p:nvPr/>
      </p:nvGrpSpPr>
      <p:grpSpPr>
        <a:xfrm>
          <a:off x="0" y="0"/>
          <a:ext cx="0" cy="0"/>
          <a:chOff x="0" y="0"/>
          <a:chExt cx="0" cy="0"/>
        </a:xfrm>
      </p:grpSpPr>
      <p:pic>
        <p:nvPicPr>
          <p:cNvPr id="291" name="Google Shape;291;p18"/>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flipH="1">
            <a:off x="0" y="0"/>
            <a:ext cx="9144000" cy="5143500"/>
          </a:xfrm>
          <a:prstGeom prst="rect">
            <a:avLst/>
          </a:prstGeom>
          <a:noFill/>
          <a:ln>
            <a:noFill/>
          </a:ln>
        </p:spPr>
      </p:pic>
      <p:sp>
        <p:nvSpPr>
          <p:cNvPr id="292" name="Google Shape;292;p18"/>
          <p:cNvSpPr/>
          <p:nvPr/>
        </p:nvSpPr>
        <p:spPr>
          <a:xfrm>
            <a:off x="0" y="5350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8"/>
          <p:cNvSpPr txBox="1">
            <a:spLocks noGrp="1"/>
          </p:cNvSpPr>
          <p:nvPr>
            <p:ph type="subTitle" idx="1"/>
          </p:nvPr>
        </p:nvSpPr>
        <p:spPr>
          <a:xfrm>
            <a:off x="803900" y="1184100"/>
            <a:ext cx="7526400" cy="1975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a:lvl1pPr>
            <a:lvl2pPr lvl="1" algn="ctr" rtl="0">
              <a:lnSpc>
                <a:spcPct val="115000"/>
              </a:lnSpc>
              <a:spcBef>
                <a:spcPts val="0"/>
              </a:spcBef>
              <a:spcAft>
                <a:spcPts val="0"/>
              </a:spcAft>
              <a:buSzPts val="1600"/>
              <a:buChar char="○"/>
              <a:defRPr sz="2000" b="1"/>
            </a:lvl2pPr>
            <a:lvl3pPr lvl="2" algn="ctr" rtl="0">
              <a:lnSpc>
                <a:spcPct val="115000"/>
              </a:lnSpc>
              <a:spcBef>
                <a:spcPts val="0"/>
              </a:spcBef>
              <a:spcAft>
                <a:spcPts val="0"/>
              </a:spcAft>
              <a:buSzPts val="1600"/>
              <a:buChar char="■"/>
              <a:defRPr sz="2000" b="1"/>
            </a:lvl3pPr>
            <a:lvl4pPr lvl="3" algn="ctr" rtl="0">
              <a:lnSpc>
                <a:spcPct val="115000"/>
              </a:lnSpc>
              <a:spcBef>
                <a:spcPts val="0"/>
              </a:spcBef>
              <a:spcAft>
                <a:spcPts val="0"/>
              </a:spcAft>
              <a:buSzPts val="1600"/>
              <a:buChar char="●"/>
              <a:defRPr sz="2000" b="1"/>
            </a:lvl4pPr>
            <a:lvl5pPr lvl="4" algn="ctr" rtl="0">
              <a:lnSpc>
                <a:spcPct val="115000"/>
              </a:lnSpc>
              <a:spcBef>
                <a:spcPts val="0"/>
              </a:spcBef>
              <a:spcAft>
                <a:spcPts val="0"/>
              </a:spcAft>
              <a:buSzPts val="1600"/>
              <a:buChar char="○"/>
              <a:defRPr sz="2000" b="1"/>
            </a:lvl5pPr>
            <a:lvl6pPr lvl="5" algn="ctr" rtl="0">
              <a:lnSpc>
                <a:spcPct val="115000"/>
              </a:lnSpc>
              <a:spcBef>
                <a:spcPts val="0"/>
              </a:spcBef>
              <a:spcAft>
                <a:spcPts val="0"/>
              </a:spcAft>
              <a:buSzPts val="1600"/>
              <a:buChar char="■"/>
              <a:defRPr sz="2000" b="1"/>
            </a:lvl6pPr>
            <a:lvl7pPr lvl="6" algn="ctr" rtl="0">
              <a:lnSpc>
                <a:spcPct val="115000"/>
              </a:lnSpc>
              <a:spcBef>
                <a:spcPts val="0"/>
              </a:spcBef>
              <a:spcAft>
                <a:spcPts val="0"/>
              </a:spcAft>
              <a:buSzPts val="1600"/>
              <a:buChar char="●"/>
              <a:defRPr sz="2000" b="1"/>
            </a:lvl7pPr>
            <a:lvl8pPr lvl="7" algn="ctr" rtl="0">
              <a:lnSpc>
                <a:spcPct val="115000"/>
              </a:lnSpc>
              <a:spcBef>
                <a:spcPts val="0"/>
              </a:spcBef>
              <a:spcAft>
                <a:spcPts val="0"/>
              </a:spcAft>
              <a:buSzPts val="1600"/>
              <a:buChar char="○"/>
              <a:defRPr sz="2000" b="1"/>
            </a:lvl8pPr>
            <a:lvl9pPr lvl="8" algn="ctr" rtl="0">
              <a:lnSpc>
                <a:spcPct val="115000"/>
              </a:lnSpc>
              <a:spcBef>
                <a:spcPts val="0"/>
              </a:spcBef>
              <a:spcAft>
                <a:spcPts val="0"/>
              </a:spcAft>
              <a:buSzPts val="1600"/>
              <a:buChar char="■"/>
              <a:defRPr sz="2000" b="1"/>
            </a:lvl9pPr>
          </a:lstStyle>
          <a:p>
            <a:endParaRPr/>
          </a:p>
        </p:txBody>
      </p:sp>
      <p:sp>
        <p:nvSpPr>
          <p:cNvPr id="294" name="Google Shape;294;p18"/>
          <p:cNvSpPr txBox="1">
            <a:spLocks noGrp="1"/>
          </p:cNvSpPr>
          <p:nvPr>
            <p:ph type="title"/>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pic>
        <p:nvPicPr>
          <p:cNvPr id="295" name="Google Shape;295;p18"/>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flipH="1">
            <a:off x="0" y="0"/>
            <a:ext cx="9144000" cy="5143500"/>
          </a:xfrm>
          <a:prstGeom prst="rect">
            <a:avLst/>
          </a:prstGeom>
          <a:noFill/>
          <a:ln>
            <a:noFill/>
          </a:ln>
        </p:spPr>
      </p:pic>
      <p:sp>
        <p:nvSpPr>
          <p:cNvPr id="296" name="Google Shape;296;p18"/>
          <p:cNvSpPr/>
          <p:nvPr/>
        </p:nvSpPr>
        <p:spPr>
          <a:xfrm flipH="1">
            <a:off x="0" y="627175"/>
            <a:ext cx="9144000" cy="38802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7" name="Google Shape;297;p18"/>
          <p:cNvPicPr preferRelativeResize="0"/>
          <p:nvPr/>
        </p:nvPicPr>
        <p:blipFill rotWithShape="1">
          <a:blip r:embed="rId3" cstate="email">
            <a:alphaModFix/>
            <a:extLst>
              <a:ext uri="{28A0092B-C50C-407E-A947-70E740481C1C}">
                <a14:useLocalDpi xmlns:a14="http://schemas.microsoft.com/office/drawing/2010/main"/>
              </a:ext>
            </a:extLst>
          </a:blip>
          <a:srcRect r="-15433"/>
          <a:stretch/>
        </p:blipFill>
        <p:spPr>
          <a:xfrm flipH="1">
            <a:off x="8479675" y="251825"/>
            <a:ext cx="422375" cy="306900"/>
          </a:xfrm>
          <a:prstGeom prst="rect">
            <a:avLst/>
          </a:prstGeom>
          <a:noFill/>
          <a:ln>
            <a:noFill/>
          </a:ln>
        </p:spPr>
      </p:pic>
      <p:pic>
        <p:nvPicPr>
          <p:cNvPr id="298" name="Google Shape;298;p18"/>
          <p:cNvPicPr preferRelativeResize="0"/>
          <p:nvPr/>
        </p:nvPicPr>
        <p:blipFill rotWithShape="1">
          <a:blip r:embed="rId3" cstate="email">
            <a:alphaModFix/>
            <a:extLst>
              <a:ext uri="{28A0092B-C50C-407E-A947-70E740481C1C}">
                <a14:useLocalDpi xmlns:a14="http://schemas.microsoft.com/office/drawing/2010/main"/>
              </a:ext>
            </a:extLst>
          </a:blip>
          <a:srcRect r="-15433"/>
          <a:stretch/>
        </p:blipFill>
        <p:spPr>
          <a:xfrm flipH="1">
            <a:off x="7565275" y="251825"/>
            <a:ext cx="422375" cy="306900"/>
          </a:xfrm>
          <a:prstGeom prst="rect">
            <a:avLst/>
          </a:prstGeom>
          <a:noFill/>
          <a:ln>
            <a:noFill/>
          </a:ln>
        </p:spPr>
      </p:pic>
      <p:pic>
        <p:nvPicPr>
          <p:cNvPr id="299" name="Google Shape;299;p1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flipH="1">
            <a:off x="108749" y="4487125"/>
            <a:ext cx="353301" cy="537349"/>
          </a:xfrm>
          <a:prstGeom prst="rect">
            <a:avLst/>
          </a:prstGeom>
          <a:noFill/>
          <a:ln>
            <a:noFill/>
          </a:ln>
        </p:spPr>
      </p:pic>
      <p:pic>
        <p:nvPicPr>
          <p:cNvPr id="300" name="Google Shape;300;p18"/>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flipH="1">
            <a:off x="7916099" y="4608500"/>
            <a:ext cx="563576" cy="409501"/>
          </a:xfrm>
          <a:prstGeom prst="rect">
            <a:avLst/>
          </a:prstGeom>
          <a:noFill/>
          <a:ln>
            <a:noFill/>
          </a:ln>
        </p:spPr>
      </p:pic>
      <p:pic>
        <p:nvPicPr>
          <p:cNvPr id="301" name="Google Shape;301;p18"/>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rot="-5786608" flipH="1">
            <a:off x="6469919" y="4566169"/>
            <a:ext cx="232359" cy="379268"/>
          </a:xfrm>
          <a:prstGeom prst="rect">
            <a:avLst/>
          </a:prstGeom>
          <a:noFill/>
          <a:ln>
            <a:noFill/>
          </a:ln>
        </p:spPr>
      </p:pic>
      <p:pic>
        <p:nvPicPr>
          <p:cNvPr id="302" name="Google Shape;302;p18"/>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rot="-5786593" flipH="1">
            <a:off x="1745208" y="19164"/>
            <a:ext cx="481266" cy="785529"/>
          </a:xfrm>
          <a:prstGeom prst="rect">
            <a:avLst/>
          </a:prstGeom>
          <a:noFill/>
          <a:ln>
            <a:noFill/>
          </a:ln>
        </p:spPr>
      </p:pic>
      <p:pic>
        <p:nvPicPr>
          <p:cNvPr id="303" name="Google Shape;303;p18"/>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flipH="1">
            <a:off x="8326995" y="290000"/>
            <a:ext cx="626200" cy="1022100"/>
          </a:xfrm>
          <a:prstGeom prst="rect">
            <a:avLst/>
          </a:prstGeom>
          <a:noFill/>
          <a:ln>
            <a:noFill/>
          </a:ln>
        </p:spPr>
      </p:pic>
      <p:pic>
        <p:nvPicPr>
          <p:cNvPr id="304" name="Google Shape;304;p18"/>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flipH="1">
            <a:off x="146925" y="82751"/>
            <a:ext cx="507600" cy="2633551"/>
          </a:xfrm>
          <a:prstGeom prst="rect">
            <a:avLst/>
          </a:prstGeom>
          <a:noFill/>
          <a:ln>
            <a:noFill/>
          </a:ln>
        </p:spPr>
      </p:pic>
      <p:pic>
        <p:nvPicPr>
          <p:cNvPr id="305" name="Google Shape;305;p18"/>
          <p:cNvPicPr preferRelativeResize="0"/>
          <p:nvPr/>
        </p:nvPicPr>
        <p:blipFill rotWithShape="1">
          <a:blip r:embed="rId3" cstate="email">
            <a:alphaModFix/>
            <a:extLst>
              <a:ext uri="{28A0092B-C50C-407E-A947-70E740481C1C}">
                <a14:useLocalDpi xmlns:a14="http://schemas.microsoft.com/office/drawing/2010/main"/>
              </a:ext>
            </a:extLst>
          </a:blip>
          <a:srcRect r="-15433"/>
          <a:stretch/>
        </p:blipFill>
        <p:spPr>
          <a:xfrm rot="10800000">
            <a:off x="189538" y="4081298"/>
            <a:ext cx="422375" cy="306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9_1_1_1_1">
    <p:spTree>
      <p:nvGrpSpPr>
        <p:cNvPr id="1" name="Shape 306"/>
        <p:cNvGrpSpPr/>
        <p:nvPr/>
      </p:nvGrpSpPr>
      <p:grpSpPr>
        <a:xfrm>
          <a:off x="0" y="0"/>
          <a:ext cx="0" cy="0"/>
          <a:chOff x="0" y="0"/>
          <a:chExt cx="0" cy="0"/>
        </a:xfrm>
      </p:grpSpPr>
      <p:pic>
        <p:nvPicPr>
          <p:cNvPr id="307" name="Google Shape;307;p19"/>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flipH="1">
            <a:off x="0" y="0"/>
            <a:ext cx="9144000" cy="5143500"/>
          </a:xfrm>
          <a:prstGeom prst="rect">
            <a:avLst/>
          </a:prstGeom>
          <a:noFill/>
          <a:ln>
            <a:noFill/>
          </a:ln>
        </p:spPr>
      </p:pic>
      <p:sp>
        <p:nvSpPr>
          <p:cNvPr id="308" name="Google Shape;308;p19"/>
          <p:cNvSpPr/>
          <p:nvPr/>
        </p:nvSpPr>
        <p:spPr>
          <a:xfrm>
            <a:off x="0" y="5350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19"/>
          <p:cNvGrpSpPr/>
          <p:nvPr/>
        </p:nvGrpSpPr>
        <p:grpSpPr>
          <a:xfrm flipH="1">
            <a:off x="7590981" y="251825"/>
            <a:ext cx="1387920" cy="1060275"/>
            <a:chOff x="190805" y="251825"/>
            <a:chExt cx="1387920" cy="1060275"/>
          </a:xfrm>
        </p:grpSpPr>
        <p:pic>
          <p:nvPicPr>
            <p:cNvPr id="310" name="Google Shape;310;p1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90805" y="290000"/>
              <a:ext cx="626200" cy="1022100"/>
            </a:xfrm>
            <a:prstGeom prst="rect">
              <a:avLst/>
            </a:prstGeom>
            <a:noFill/>
            <a:ln>
              <a:noFill/>
            </a:ln>
          </p:spPr>
        </p:pic>
        <p:pic>
          <p:nvPicPr>
            <p:cNvPr id="311" name="Google Shape;311;p19"/>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a:off x="241950" y="251825"/>
              <a:ext cx="422375" cy="306900"/>
            </a:xfrm>
            <a:prstGeom prst="rect">
              <a:avLst/>
            </a:prstGeom>
            <a:noFill/>
            <a:ln>
              <a:noFill/>
            </a:ln>
          </p:spPr>
        </p:pic>
        <p:pic>
          <p:nvPicPr>
            <p:cNvPr id="312" name="Google Shape;312;p19"/>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a:off x="1156350" y="251825"/>
              <a:ext cx="422375" cy="306900"/>
            </a:xfrm>
            <a:prstGeom prst="rect">
              <a:avLst/>
            </a:prstGeom>
            <a:noFill/>
            <a:ln>
              <a:noFill/>
            </a:ln>
          </p:spPr>
        </p:pic>
      </p:grpSp>
      <p:grpSp>
        <p:nvGrpSpPr>
          <p:cNvPr id="313" name="Google Shape;313;p19"/>
          <p:cNvGrpSpPr/>
          <p:nvPr/>
        </p:nvGrpSpPr>
        <p:grpSpPr>
          <a:xfrm flipH="1">
            <a:off x="199480" y="4418350"/>
            <a:ext cx="1844050" cy="537349"/>
            <a:chOff x="7126175" y="4418350"/>
            <a:chExt cx="1844050" cy="537349"/>
          </a:xfrm>
        </p:grpSpPr>
        <p:grpSp>
          <p:nvGrpSpPr>
            <p:cNvPr id="314" name="Google Shape;314;p19"/>
            <p:cNvGrpSpPr/>
            <p:nvPr/>
          </p:nvGrpSpPr>
          <p:grpSpPr>
            <a:xfrm>
              <a:off x="8053350" y="4418350"/>
              <a:ext cx="916876" cy="537349"/>
              <a:chOff x="7969150" y="4407950"/>
              <a:chExt cx="916876" cy="537349"/>
            </a:xfrm>
          </p:grpSpPr>
          <p:pic>
            <p:nvPicPr>
              <p:cNvPr id="315" name="Google Shape;315;p19"/>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7969150" y="4471875"/>
                <a:ext cx="563576" cy="409501"/>
              </a:xfrm>
              <a:prstGeom prst="rect">
                <a:avLst/>
              </a:prstGeom>
              <a:noFill/>
              <a:ln>
                <a:noFill/>
              </a:ln>
            </p:spPr>
          </p:pic>
          <p:pic>
            <p:nvPicPr>
              <p:cNvPr id="316" name="Google Shape;316;p19"/>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317" name="Google Shape;317;p19"/>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126175" y="4608500"/>
              <a:ext cx="499774" cy="260951"/>
            </a:xfrm>
            <a:prstGeom prst="rect">
              <a:avLst/>
            </a:prstGeom>
            <a:noFill/>
            <a:ln>
              <a:noFill/>
            </a:ln>
          </p:spPr>
        </p:pic>
      </p:grpSp>
      <p:grpSp>
        <p:nvGrpSpPr>
          <p:cNvPr id="318" name="Google Shape;318;p19"/>
          <p:cNvGrpSpPr/>
          <p:nvPr/>
        </p:nvGrpSpPr>
        <p:grpSpPr>
          <a:xfrm flipH="1">
            <a:off x="6410330" y="4608500"/>
            <a:ext cx="2095051" cy="409501"/>
            <a:chOff x="664325" y="4608500"/>
            <a:chExt cx="2095051" cy="409501"/>
          </a:xfrm>
        </p:grpSpPr>
        <p:pic>
          <p:nvPicPr>
            <p:cNvPr id="319" name="Google Shape;319;p19"/>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664325" y="4608500"/>
              <a:ext cx="563576" cy="409501"/>
            </a:xfrm>
            <a:prstGeom prst="rect">
              <a:avLst/>
            </a:prstGeom>
            <a:noFill/>
            <a:ln>
              <a:noFill/>
            </a:ln>
          </p:spPr>
        </p:pic>
        <p:pic>
          <p:nvPicPr>
            <p:cNvPr id="320" name="Google Shape;320;p19"/>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rot="5786608">
              <a:off x="2441721" y="4566169"/>
              <a:ext cx="232359" cy="379268"/>
            </a:xfrm>
            <a:prstGeom prst="rect">
              <a:avLst/>
            </a:prstGeom>
            <a:noFill/>
            <a:ln>
              <a:noFill/>
            </a:ln>
          </p:spPr>
        </p:pic>
      </p:grpSp>
      <p:pic>
        <p:nvPicPr>
          <p:cNvPr id="321" name="Google Shape;321;p19"/>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1919075" y="122900"/>
            <a:ext cx="452749" cy="236401"/>
          </a:xfrm>
          <a:prstGeom prst="rect">
            <a:avLst/>
          </a:prstGeom>
          <a:noFill/>
          <a:ln>
            <a:noFill/>
          </a:ln>
        </p:spPr>
      </p:pic>
      <p:sp>
        <p:nvSpPr>
          <p:cNvPr id="322" name="Google Shape;322;p19"/>
          <p:cNvSpPr txBox="1">
            <a:spLocks noGrp="1"/>
          </p:cNvSpPr>
          <p:nvPr>
            <p:ph type="title"/>
          </p:nvPr>
        </p:nvSpPr>
        <p:spPr>
          <a:xfrm>
            <a:off x="1592750" y="1448875"/>
            <a:ext cx="5454600" cy="19635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4200"/>
              <a:buNone/>
              <a:defRPr sz="12000"/>
            </a:lvl1pPr>
            <a:lvl2pPr lvl="1" algn="ctr" rtl="0">
              <a:lnSpc>
                <a:spcPct val="115000"/>
              </a:lnSpc>
              <a:spcBef>
                <a:spcPts val="0"/>
              </a:spcBef>
              <a:spcAft>
                <a:spcPts val="0"/>
              </a:spcAft>
              <a:buSzPts val="4200"/>
              <a:buNone/>
              <a:defRPr sz="4200"/>
            </a:lvl2pPr>
            <a:lvl3pPr lvl="2" algn="ctr" rtl="0">
              <a:lnSpc>
                <a:spcPct val="115000"/>
              </a:lnSpc>
              <a:spcBef>
                <a:spcPts val="0"/>
              </a:spcBef>
              <a:spcAft>
                <a:spcPts val="0"/>
              </a:spcAft>
              <a:buSzPts val="4200"/>
              <a:buNone/>
              <a:defRPr sz="4200"/>
            </a:lvl3pPr>
            <a:lvl4pPr lvl="3" algn="ctr" rtl="0">
              <a:lnSpc>
                <a:spcPct val="115000"/>
              </a:lnSpc>
              <a:spcBef>
                <a:spcPts val="0"/>
              </a:spcBef>
              <a:spcAft>
                <a:spcPts val="0"/>
              </a:spcAft>
              <a:buSzPts val="4200"/>
              <a:buNone/>
              <a:defRPr sz="4200"/>
            </a:lvl4pPr>
            <a:lvl5pPr lvl="4" algn="ctr" rtl="0">
              <a:lnSpc>
                <a:spcPct val="115000"/>
              </a:lnSpc>
              <a:spcBef>
                <a:spcPts val="0"/>
              </a:spcBef>
              <a:spcAft>
                <a:spcPts val="0"/>
              </a:spcAft>
              <a:buSzPts val="4200"/>
              <a:buNone/>
              <a:defRPr sz="4200"/>
            </a:lvl5pPr>
            <a:lvl6pPr lvl="5" algn="ctr" rtl="0">
              <a:lnSpc>
                <a:spcPct val="115000"/>
              </a:lnSpc>
              <a:spcBef>
                <a:spcPts val="0"/>
              </a:spcBef>
              <a:spcAft>
                <a:spcPts val="0"/>
              </a:spcAft>
              <a:buSzPts val="4200"/>
              <a:buNone/>
              <a:defRPr sz="4200"/>
            </a:lvl6pPr>
            <a:lvl7pPr lvl="6" algn="ctr" rtl="0">
              <a:lnSpc>
                <a:spcPct val="115000"/>
              </a:lnSpc>
              <a:spcBef>
                <a:spcPts val="0"/>
              </a:spcBef>
              <a:spcAft>
                <a:spcPts val="0"/>
              </a:spcAft>
              <a:buSzPts val="4200"/>
              <a:buNone/>
              <a:defRPr sz="4200"/>
            </a:lvl7pPr>
            <a:lvl8pPr lvl="7" algn="ctr" rtl="0">
              <a:lnSpc>
                <a:spcPct val="115000"/>
              </a:lnSpc>
              <a:spcBef>
                <a:spcPts val="0"/>
              </a:spcBef>
              <a:spcAft>
                <a:spcPts val="0"/>
              </a:spcAft>
              <a:buSzPts val="4200"/>
              <a:buNone/>
              <a:defRPr sz="4200"/>
            </a:lvl8pPr>
            <a:lvl9pPr lvl="8" algn="ctr" rtl="0">
              <a:lnSpc>
                <a:spcPct val="115000"/>
              </a:lnSpc>
              <a:spcBef>
                <a:spcPts val="0"/>
              </a:spcBef>
              <a:spcAft>
                <a:spcPts val="0"/>
              </a:spcAft>
              <a:buSzPts val="4200"/>
              <a:buNone/>
              <a:defRPr sz="4200"/>
            </a:lvl9pPr>
          </a:lstStyle>
          <a:p>
            <a:endParaRPr/>
          </a:p>
        </p:txBody>
      </p:sp>
      <p:sp>
        <p:nvSpPr>
          <p:cNvPr id="323" name="Google Shape;323;p19"/>
          <p:cNvSpPr txBox="1">
            <a:spLocks noGrp="1"/>
          </p:cNvSpPr>
          <p:nvPr>
            <p:ph type="subTitle" idx="1"/>
          </p:nvPr>
        </p:nvSpPr>
        <p:spPr>
          <a:xfrm>
            <a:off x="1592750" y="3053550"/>
            <a:ext cx="5454600" cy="715500"/>
          </a:xfrm>
          <a:prstGeom prst="rect">
            <a:avLst/>
          </a:prstGeom>
          <a:solidFill>
            <a:srgbClr val="FFFFFF">
              <a:alpha val="46760"/>
            </a:srgbClr>
          </a:solidFill>
        </p:spPr>
        <p:txBody>
          <a:bodyPr spcFirstLastPara="1" wrap="square" lIns="91425" tIns="91425" rIns="91425" bIns="91425" anchor="t" anchorCtr="0">
            <a:noAutofit/>
          </a:bodyPr>
          <a:lstStyle>
            <a:lvl1pPr lvl="0" algn="ctr" rtl="0">
              <a:lnSpc>
                <a:spcPct val="115000"/>
              </a:lnSpc>
              <a:spcBef>
                <a:spcPts val="0"/>
              </a:spcBef>
              <a:spcAft>
                <a:spcPts val="0"/>
              </a:spcAft>
              <a:buSzPts val="2100"/>
              <a:buNone/>
              <a:defRPr sz="1600"/>
            </a:lvl1pPr>
            <a:lvl2pPr lvl="1" algn="ctr" rtl="0">
              <a:lnSpc>
                <a:spcPct val="115000"/>
              </a:lnSpc>
              <a:spcBef>
                <a:spcPts val="0"/>
              </a:spcBef>
              <a:spcAft>
                <a:spcPts val="0"/>
              </a:spcAft>
              <a:buSzPts val="2100"/>
              <a:buNone/>
              <a:defRPr sz="2100"/>
            </a:lvl2pPr>
            <a:lvl3pPr lvl="2" algn="ctr" rtl="0">
              <a:lnSpc>
                <a:spcPct val="115000"/>
              </a:lnSpc>
              <a:spcBef>
                <a:spcPts val="0"/>
              </a:spcBef>
              <a:spcAft>
                <a:spcPts val="0"/>
              </a:spcAft>
              <a:buSzPts val="2100"/>
              <a:buNone/>
              <a:defRPr sz="2100"/>
            </a:lvl3pPr>
            <a:lvl4pPr lvl="3" algn="ctr" rtl="0">
              <a:lnSpc>
                <a:spcPct val="115000"/>
              </a:lnSpc>
              <a:spcBef>
                <a:spcPts val="0"/>
              </a:spcBef>
              <a:spcAft>
                <a:spcPts val="0"/>
              </a:spcAft>
              <a:buSzPts val="2100"/>
              <a:buNone/>
              <a:defRPr sz="2100"/>
            </a:lvl4pPr>
            <a:lvl5pPr lvl="4" algn="ctr" rtl="0">
              <a:lnSpc>
                <a:spcPct val="115000"/>
              </a:lnSpc>
              <a:spcBef>
                <a:spcPts val="0"/>
              </a:spcBef>
              <a:spcAft>
                <a:spcPts val="0"/>
              </a:spcAft>
              <a:buSzPts val="2100"/>
              <a:buNone/>
              <a:defRPr sz="2100"/>
            </a:lvl5pPr>
            <a:lvl6pPr lvl="5" algn="ctr" rtl="0">
              <a:lnSpc>
                <a:spcPct val="115000"/>
              </a:lnSpc>
              <a:spcBef>
                <a:spcPts val="0"/>
              </a:spcBef>
              <a:spcAft>
                <a:spcPts val="0"/>
              </a:spcAft>
              <a:buSzPts val="2100"/>
              <a:buNone/>
              <a:defRPr sz="2100"/>
            </a:lvl6pPr>
            <a:lvl7pPr lvl="6" algn="ctr" rtl="0">
              <a:lnSpc>
                <a:spcPct val="115000"/>
              </a:lnSpc>
              <a:spcBef>
                <a:spcPts val="0"/>
              </a:spcBef>
              <a:spcAft>
                <a:spcPts val="0"/>
              </a:spcAft>
              <a:buSzPts val="2100"/>
              <a:buNone/>
              <a:defRPr sz="2100"/>
            </a:lvl7pPr>
            <a:lvl8pPr lvl="7" algn="ctr" rtl="0">
              <a:lnSpc>
                <a:spcPct val="115000"/>
              </a:lnSpc>
              <a:spcBef>
                <a:spcPts val="0"/>
              </a:spcBef>
              <a:spcAft>
                <a:spcPts val="0"/>
              </a:spcAft>
              <a:buSzPts val="2100"/>
              <a:buNone/>
              <a:defRPr sz="2100"/>
            </a:lvl8pPr>
            <a:lvl9pPr lvl="8" algn="ctr" rtl="0">
              <a:lnSpc>
                <a:spcPct val="115000"/>
              </a:lnSpc>
              <a:spcBef>
                <a:spcPts val="0"/>
              </a:spcBef>
              <a:spcAft>
                <a:spcPts val="0"/>
              </a:spcAft>
              <a:buSzPts val="2100"/>
              <a:buNone/>
              <a:defRPr sz="21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CUSTOM_9_1_1_2">
    <p:spTree>
      <p:nvGrpSpPr>
        <p:cNvPr id="1" name="Shape 324"/>
        <p:cNvGrpSpPr/>
        <p:nvPr/>
      </p:nvGrpSpPr>
      <p:grpSpPr>
        <a:xfrm>
          <a:off x="0" y="0"/>
          <a:ext cx="0" cy="0"/>
          <a:chOff x="0" y="0"/>
          <a:chExt cx="0" cy="0"/>
        </a:xfrm>
      </p:grpSpPr>
      <p:pic>
        <p:nvPicPr>
          <p:cNvPr id="325" name="Google Shape;325;p20"/>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flipH="1">
            <a:off x="2450" y="0"/>
            <a:ext cx="9144000" cy="5143500"/>
          </a:xfrm>
          <a:prstGeom prst="rect">
            <a:avLst/>
          </a:prstGeom>
          <a:noFill/>
          <a:ln>
            <a:noFill/>
          </a:ln>
        </p:spPr>
      </p:pic>
      <p:sp>
        <p:nvSpPr>
          <p:cNvPr id="326" name="Google Shape;326;p20"/>
          <p:cNvSpPr/>
          <p:nvPr/>
        </p:nvSpPr>
        <p:spPr>
          <a:xfrm>
            <a:off x="0" y="5350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0"/>
          <p:cNvSpPr txBox="1">
            <a:spLocks noGrp="1"/>
          </p:cNvSpPr>
          <p:nvPr>
            <p:ph type="subTitle" idx="1"/>
          </p:nvPr>
        </p:nvSpPr>
        <p:spPr>
          <a:xfrm>
            <a:off x="5601075" y="2434763"/>
            <a:ext cx="2629200" cy="1477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Font typeface="Arial"/>
              <a:buNone/>
              <a:defRPr sz="1600">
                <a:solidFill>
                  <a:schemeClr val="dk1"/>
                </a:solidFill>
              </a:defRPr>
            </a:lvl1pPr>
            <a:lvl2pPr lvl="1" rtl="0">
              <a:spcBef>
                <a:spcPts val="0"/>
              </a:spcBef>
              <a:spcAft>
                <a:spcPts val="0"/>
              </a:spcAft>
              <a:buClr>
                <a:schemeClr val="dk1"/>
              </a:buClr>
              <a:buSzPts val="1600"/>
              <a:buFont typeface="Arial"/>
              <a:buNone/>
              <a:defRPr sz="1600">
                <a:solidFill>
                  <a:schemeClr val="dk1"/>
                </a:solidFill>
                <a:latin typeface="Arial"/>
                <a:ea typeface="Arial"/>
                <a:cs typeface="Arial"/>
                <a:sym typeface="Arial"/>
              </a:defRPr>
            </a:lvl2pPr>
            <a:lvl3pPr lvl="2"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3pPr>
            <a:lvl4pPr lvl="3"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4pPr>
            <a:lvl5pPr lvl="4"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5pPr>
            <a:lvl6pPr lvl="5"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6pPr>
            <a:lvl7pPr lvl="6"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7pPr>
            <a:lvl8pPr lvl="7"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8pPr>
            <a:lvl9pPr lvl="8" rtl="0">
              <a:spcBef>
                <a:spcPts val="1600"/>
              </a:spcBef>
              <a:spcAft>
                <a:spcPts val="1600"/>
              </a:spcAft>
              <a:buClr>
                <a:schemeClr val="dk1"/>
              </a:buClr>
              <a:buSzPts val="1600"/>
              <a:buFont typeface="Arial"/>
              <a:buNone/>
              <a:defRPr sz="1600">
                <a:solidFill>
                  <a:schemeClr val="dk1"/>
                </a:solidFill>
                <a:latin typeface="Arial"/>
                <a:ea typeface="Arial"/>
                <a:cs typeface="Arial"/>
                <a:sym typeface="Arial"/>
              </a:defRPr>
            </a:lvl9pPr>
          </a:lstStyle>
          <a:p>
            <a:endParaRPr/>
          </a:p>
        </p:txBody>
      </p:sp>
      <p:sp>
        <p:nvSpPr>
          <p:cNvPr id="328" name="Google Shape;328;p20"/>
          <p:cNvSpPr txBox="1">
            <a:spLocks noGrp="1"/>
          </p:cNvSpPr>
          <p:nvPr>
            <p:ph type="title"/>
          </p:nvPr>
        </p:nvSpPr>
        <p:spPr>
          <a:xfrm>
            <a:off x="5601075" y="1231238"/>
            <a:ext cx="2629200" cy="1263300"/>
          </a:xfrm>
          <a:prstGeom prst="rect">
            <a:avLst/>
          </a:prstGeom>
        </p:spPr>
        <p:txBody>
          <a:bodyPr spcFirstLastPara="1" wrap="square" lIns="91425" tIns="91425" rIns="91425" bIns="91425" anchor="b" anchorCtr="0">
            <a:noAutofit/>
          </a:bodyPr>
          <a:lstStyle>
            <a:lvl1pPr lvl="0" rtl="0">
              <a:spcBef>
                <a:spcPts val="0"/>
              </a:spcBef>
              <a:spcAft>
                <a:spcPts val="0"/>
              </a:spcAft>
              <a:buSzPts val="3300"/>
              <a:buFont typeface="Arial"/>
              <a:buNone/>
              <a:defRPr/>
            </a:lvl1pPr>
            <a:lvl2pPr lvl="1" rtl="0">
              <a:spcBef>
                <a:spcPts val="0"/>
              </a:spcBef>
              <a:spcAft>
                <a:spcPts val="0"/>
              </a:spcAft>
              <a:buSzPts val="3300"/>
              <a:buFont typeface="Arial"/>
              <a:buNone/>
              <a:defRPr>
                <a:latin typeface="Arial"/>
                <a:ea typeface="Arial"/>
                <a:cs typeface="Arial"/>
                <a:sym typeface="Arial"/>
              </a:defRPr>
            </a:lvl2pPr>
            <a:lvl3pPr lvl="2" rtl="0">
              <a:spcBef>
                <a:spcPts val="0"/>
              </a:spcBef>
              <a:spcAft>
                <a:spcPts val="0"/>
              </a:spcAft>
              <a:buSzPts val="3300"/>
              <a:buFont typeface="Arial"/>
              <a:buNone/>
              <a:defRPr>
                <a:latin typeface="Arial"/>
                <a:ea typeface="Arial"/>
                <a:cs typeface="Arial"/>
                <a:sym typeface="Arial"/>
              </a:defRPr>
            </a:lvl3pPr>
            <a:lvl4pPr lvl="3" rtl="0">
              <a:spcBef>
                <a:spcPts val="0"/>
              </a:spcBef>
              <a:spcAft>
                <a:spcPts val="0"/>
              </a:spcAft>
              <a:buSzPts val="3300"/>
              <a:buFont typeface="Arial"/>
              <a:buNone/>
              <a:defRPr>
                <a:latin typeface="Arial"/>
                <a:ea typeface="Arial"/>
                <a:cs typeface="Arial"/>
                <a:sym typeface="Arial"/>
              </a:defRPr>
            </a:lvl4pPr>
            <a:lvl5pPr lvl="4" rtl="0">
              <a:spcBef>
                <a:spcPts val="0"/>
              </a:spcBef>
              <a:spcAft>
                <a:spcPts val="0"/>
              </a:spcAft>
              <a:buSzPts val="3300"/>
              <a:buFont typeface="Arial"/>
              <a:buNone/>
              <a:defRPr>
                <a:latin typeface="Arial"/>
                <a:ea typeface="Arial"/>
                <a:cs typeface="Arial"/>
                <a:sym typeface="Arial"/>
              </a:defRPr>
            </a:lvl5pPr>
            <a:lvl6pPr lvl="5" rtl="0">
              <a:spcBef>
                <a:spcPts val="0"/>
              </a:spcBef>
              <a:spcAft>
                <a:spcPts val="0"/>
              </a:spcAft>
              <a:buSzPts val="3300"/>
              <a:buFont typeface="Arial"/>
              <a:buNone/>
              <a:defRPr>
                <a:latin typeface="Arial"/>
                <a:ea typeface="Arial"/>
                <a:cs typeface="Arial"/>
                <a:sym typeface="Arial"/>
              </a:defRPr>
            </a:lvl6pPr>
            <a:lvl7pPr lvl="6" rtl="0">
              <a:spcBef>
                <a:spcPts val="0"/>
              </a:spcBef>
              <a:spcAft>
                <a:spcPts val="0"/>
              </a:spcAft>
              <a:buSzPts val="3300"/>
              <a:buFont typeface="Arial"/>
              <a:buNone/>
              <a:defRPr>
                <a:latin typeface="Arial"/>
                <a:ea typeface="Arial"/>
                <a:cs typeface="Arial"/>
                <a:sym typeface="Arial"/>
              </a:defRPr>
            </a:lvl7pPr>
            <a:lvl8pPr lvl="7" rtl="0">
              <a:spcBef>
                <a:spcPts val="0"/>
              </a:spcBef>
              <a:spcAft>
                <a:spcPts val="0"/>
              </a:spcAft>
              <a:buSzPts val="3300"/>
              <a:buFont typeface="Arial"/>
              <a:buNone/>
              <a:defRPr>
                <a:latin typeface="Arial"/>
                <a:ea typeface="Arial"/>
                <a:cs typeface="Arial"/>
                <a:sym typeface="Arial"/>
              </a:defRPr>
            </a:lvl8pPr>
            <a:lvl9pPr lvl="8" rtl="0">
              <a:spcBef>
                <a:spcPts val="0"/>
              </a:spcBef>
              <a:spcAft>
                <a:spcPts val="0"/>
              </a:spcAft>
              <a:buSzPts val="3300"/>
              <a:buFont typeface="Arial"/>
              <a:buNone/>
              <a:defRPr>
                <a:latin typeface="Arial"/>
                <a:ea typeface="Arial"/>
                <a:cs typeface="Arial"/>
                <a:sym typeface="Arial"/>
              </a:defRPr>
            </a:lvl9pPr>
          </a:lstStyle>
          <a:p>
            <a:endParaRPr/>
          </a:p>
        </p:txBody>
      </p:sp>
      <p:grpSp>
        <p:nvGrpSpPr>
          <p:cNvPr id="329" name="Google Shape;329;p20"/>
          <p:cNvGrpSpPr/>
          <p:nvPr/>
        </p:nvGrpSpPr>
        <p:grpSpPr>
          <a:xfrm>
            <a:off x="7375871" y="2781050"/>
            <a:ext cx="1713609" cy="2337191"/>
            <a:chOff x="7375871" y="2781050"/>
            <a:chExt cx="1713609" cy="2337191"/>
          </a:xfrm>
        </p:grpSpPr>
        <p:grpSp>
          <p:nvGrpSpPr>
            <p:cNvPr id="330" name="Google Shape;330;p20"/>
            <p:cNvGrpSpPr/>
            <p:nvPr/>
          </p:nvGrpSpPr>
          <p:grpSpPr>
            <a:xfrm>
              <a:off x="7375871" y="4648800"/>
              <a:ext cx="1291230" cy="469441"/>
              <a:chOff x="7375871" y="4648800"/>
              <a:chExt cx="1291230" cy="469441"/>
            </a:xfrm>
          </p:grpSpPr>
          <p:pic>
            <p:nvPicPr>
              <p:cNvPr id="331" name="Google Shape;331;p2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5005250" flipH="1">
                <a:off x="7511393" y="4600379"/>
                <a:ext cx="368232" cy="601046"/>
              </a:xfrm>
              <a:prstGeom prst="rect">
                <a:avLst/>
              </a:prstGeom>
              <a:noFill/>
              <a:ln>
                <a:noFill/>
              </a:ln>
            </p:spPr>
          </p:pic>
          <p:pic>
            <p:nvPicPr>
              <p:cNvPr id="332" name="Google Shape;332;p20"/>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flipH="1">
                <a:off x="8244726" y="4648800"/>
                <a:ext cx="422375" cy="306903"/>
              </a:xfrm>
              <a:prstGeom prst="rect">
                <a:avLst/>
              </a:prstGeom>
              <a:noFill/>
              <a:ln>
                <a:noFill/>
              </a:ln>
            </p:spPr>
          </p:pic>
        </p:grpSp>
        <p:pic>
          <p:nvPicPr>
            <p:cNvPr id="333" name="Google Shape;333;p20"/>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flipH="1">
              <a:off x="8667105" y="2781050"/>
              <a:ext cx="422375" cy="1454851"/>
            </a:xfrm>
            <a:prstGeom prst="rect">
              <a:avLst/>
            </a:prstGeom>
            <a:noFill/>
            <a:ln>
              <a:noFill/>
            </a:ln>
          </p:spPr>
        </p:pic>
      </p:grpSp>
      <p:grpSp>
        <p:nvGrpSpPr>
          <p:cNvPr id="334" name="Google Shape;334;p20"/>
          <p:cNvGrpSpPr/>
          <p:nvPr/>
        </p:nvGrpSpPr>
        <p:grpSpPr>
          <a:xfrm flipH="1">
            <a:off x="7918953" y="251825"/>
            <a:ext cx="1019903" cy="1711480"/>
            <a:chOff x="190800" y="165425"/>
            <a:chExt cx="1019903" cy="1711480"/>
          </a:xfrm>
        </p:grpSpPr>
        <p:pic>
          <p:nvPicPr>
            <p:cNvPr id="335" name="Google Shape;335;p20"/>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190805" y="910555"/>
              <a:ext cx="422375" cy="966351"/>
            </a:xfrm>
            <a:prstGeom prst="rect">
              <a:avLst/>
            </a:prstGeom>
            <a:noFill/>
            <a:ln>
              <a:noFill/>
            </a:ln>
          </p:spPr>
        </p:pic>
        <p:pic>
          <p:nvPicPr>
            <p:cNvPr id="336" name="Google Shape;336;p20"/>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a:off x="190800" y="283162"/>
              <a:ext cx="422375" cy="306900"/>
            </a:xfrm>
            <a:prstGeom prst="rect">
              <a:avLst/>
            </a:prstGeom>
            <a:noFill/>
            <a:ln>
              <a:noFill/>
            </a:ln>
          </p:spPr>
        </p:pic>
        <p:pic>
          <p:nvPicPr>
            <p:cNvPr id="337" name="Google Shape;337;p20"/>
            <p:cNvPicPr preferRelativeResize="0"/>
            <p:nvPr/>
          </p:nvPicPr>
          <p:blipFill rotWithShape="1">
            <a:blip r:embed="rId7" cstate="email">
              <a:alphaModFix/>
              <a:extLst>
                <a:ext uri="{28A0092B-C50C-407E-A947-70E740481C1C}">
                  <a14:useLocalDpi xmlns:a14="http://schemas.microsoft.com/office/drawing/2010/main"/>
                </a:ext>
              </a:extLst>
            </a:blip>
            <a:srcRect r="-15433"/>
            <a:stretch/>
          </p:blipFill>
          <p:spPr>
            <a:xfrm>
              <a:off x="550517" y="165425"/>
              <a:ext cx="660185" cy="479700"/>
            </a:xfrm>
            <a:prstGeom prst="rect">
              <a:avLst/>
            </a:prstGeom>
            <a:noFill/>
            <a:ln>
              <a:noFill/>
            </a:ln>
          </p:spPr>
        </p:pic>
      </p:grpSp>
      <p:grpSp>
        <p:nvGrpSpPr>
          <p:cNvPr id="338" name="Google Shape;338;p20"/>
          <p:cNvGrpSpPr/>
          <p:nvPr/>
        </p:nvGrpSpPr>
        <p:grpSpPr>
          <a:xfrm flipH="1">
            <a:off x="65402" y="3754275"/>
            <a:ext cx="625178" cy="1201424"/>
            <a:chOff x="8555325" y="3754275"/>
            <a:chExt cx="625178" cy="1201424"/>
          </a:xfrm>
        </p:grpSpPr>
        <p:grpSp>
          <p:nvGrpSpPr>
            <p:cNvPr id="339" name="Google Shape;339;p20"/>
            <p:cNvGrpSpPr/>
            <p:nvPr/>
          </p:nvGrpSpPr>
          <p:grpSpPr>
            <a:xfrm>
              <a:off x="8616925" y="4379597"/>
              <a:ext cx="563578" cy="576102"/>
              <a:chOff x="8532725" y="4369197"/>
              <a:chExt cx="563578" cy="576102"/>
            </a:xfrm>
          </p:grpSpPr>
          <p:pic>
            <p:nvPicPr>
              <p:cNvPr id="340" name="Google Shape;340;p20"/>
              <p:cNvPicPr preferRelativeResize="0"/>
              <p:nvPr/>
            </p:nvPicPr>
            <p:blipFill rotWithShape="1">
              <a:blip r:embed="rId8" cstate="email">
                <a:alphaModFix/>
                <a:extLst>
                  <a:ext uri="{28A0092B-C50C-407E-A947-70E740481C1C}">
                    <a14:useLocalDpi xmlns:a14="http://schemas.microsoft.com/office/drawing/2010/main"/>
                  </a:ext>
                </a:extLst>
              </a:blip>
              <a:srcRect r="-15433"/>
              <a:stretch/>
            </p:blipFill>
            <p:spPr>
              <a:xfrm rot="10800000" flipH="1">
                <a:off x="8842053" y="4369197"/>
                <a:ext cx="254251" cy="184741"/>
              </a:xfrm>
              <a:prstGeom prst="rect">
                <a:avLst/>
              </a:prstGeom>
              <a:noFill/>
              <a:ln>
                <a:noFill/>
              </a:ln>
            </p:spPr>
          </p:pic>
          <p:pic>
            <p:nvPicPr>
              <p:cNvPr id="341" name="Google Shape;341;p20"/>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342" name="Google Shape;342;p20"/>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8555325" y="3754275"/>
              <a:ext cx="499774" cy="260951"/>
            </a:xfrm>
            <a:prstGeom prst="rect">
              <a:avLst/>
            </a:prstGeom>
            <a:noFill/>
            <a:ln>
              <a:noFill/>
            </a:ln>
          </p:spPr>
        </p:pic>
      </p:grpSp>
      <p:pic>
        <p:nvPicPr>
          <p:cNvPr id="343" name="Google Shape;343;p20"/>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rot="-5786614" flipH="1">
            <a:off x="-52405" y="104301"/>
            <a:ext cx="692286" cy="76989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pic>
        <p:nvPicPr>
          <p:cNvPr id="28" name="Google Shape;28;p3"/>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flipH="1">
            <a:off x="2450" y="0"/>
            <a:ext cx="9144000" cy="5143500"/>
          </a:xfrm>
          <a:prstGeom prst="rect">
            <a:avLst/>
          </a:prstGeom>
          <a:noFill/>
          <a:ln>
            <a:noFill/>
          </a:ln>
        </p:spPr>
      </p:pic>
      <p:sp>
        <p:nvSpPr>
          <p:cNvPr id="29" name="Google Shape;29;p3"/>
          <p:cNvSpPr/>
          <p:nvPr/>
        </p:nvSpPr>
        <p:spPr>
          <a:xfrm>
            <a:off x="1890900" y="0"/>
            <a:ext cx="5362200" cy="51435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a:spLocks noGrp="1"/>
          </p:cNvSpPr>
          <p:nvPr>
            <p:ph type="title"/>
          </p:nvPr>
        </p:nvSpPr>
        <p:spPr>
          <a:xfrm>
            <a:off x="1886850" y="2365750"/>
            <a:ext cx="5370300" cy="922500"/>
          </a:xfrm>
          <a:prstGeom prst="rect">
            <a:avLst/>
          </a:prstGeom>
        </p:spPr>
        <p:txBody>
          <a:bodyPr spcFirstLastPara="1" wrap="square" lIns="91425" tIns="91425" rIns="91425" bIns="91425" anchor="b" anchorCtr="0">
            <a:noAutofit/>
          </a:bodyPr>
          <a:lstStyle>
            <a:lvl1pPr lvl="0" algn="ctr">
              <a:lnSpc>
                <a:spcPct val="115000"/>
              </a:lnSpc>
              <a:spcBef>
                <a:spcPts val="0"/>
              </a:spcBef>
              <a:spcAft>
                <a:spcPts val="0"/>
              </a:spcAft>
              <a:buSzPts val="3600"/>
              <a:buNone/>
              <a:defRPr sz="4900"/>
            </a:lvl1pPr>
            <a:lvl2pPr lvl="1" algn="ctr">
              <a:lnSpc>
                <a:spcPct val="115000"/>
              </a:lnSpc>
              <a:spcBef>
                <a:spcPts val="0"/>
              </a:spcBef>
              <a:spcAft>
                <a:spcPts val="0"/>
              </a:spcAft>
              <a:buSzPts val="3600"/>
              <a:buNone/>
              <a:defRPr sz="3600"/>
            </a:lvl2pPr>
            <a:lvl3pPr lvl="2" algn="ctr">
              <a:lnSpc>
                <a:spcPct val="115000"/>
              </a:lnSpc>
              <a:spcBef>
                <a:spcPts val="0"/>
              </a:spcBef>
              <a:spcAft>
                <a:spcPts val="0"/>
              </a:spcAft>
              <a:buSzPts val="3600"/>
              <a:buNone/>
              <a:defRPr sz="3600"/>
            </a:lvl3pPr>
            <a:lvl4pPr lvl="3" algn="ctr">
              <a:lnSpc>
                <a:spcPct val="115000"/>
              </a:lnSpc>
              <a:spcBef>
                <a:spcPts val="0"/>
              </a:spcBef>
              <a:spcAft>
                <a:spcPts val="0"/>
              </a:spcAft>
              <a:buSzPts val="3600"/>
              <a:buNone/>
              <a:defRPr sz="3600"/>
            </a:lvl4pPr>
            <a:lvl5pPr lvl="4" algn="ctr">
              <a:lnSpc>
                <a:spcPct val="115000"/>
              </a:lnSpc>
              <a:spcBef>
                <a:spcPts val="0"/>
              </a:spcBef>
              <a:spcAft>
                <a:spcPts val="0"/>
              </a:spcAft>
              <a:buSzPts val="3600"/>
              <a:buNone/>
              <a:defRPr sz="3600"/>
            </a:lvl5pPr>
            <a:lvl6pPr lvl="5" algn="ctr">
              <a:lnSpc>
                <a:spcPct val="115000"/>
              </a:lnSpc>
              <a:spcBef>
                <a:spcPts val="0"/>
              </a:spcBef>
              <a:spcAft>
                <a:spcPts val="0"/>
              </a:spcAft>
              <a:buSzPts val="3600"/>
              <a:buNone/>
              <a:defRPr sz="3600"/>
            </a:lvl6pPr>
            <a:lvl7pPr lvl="6" algn="ctr">
              <a:lnSpc>
                <a:spcPct val="115000"/>
              </a:lnSpc>
              <a:spcBef>
                <a:spcPts val="0"/>
              </a:spcBef>
              <a:spcAft>
                <a:spcPts val="0"/>
              </a:spcAft>
              <a:buSzPts val="3600"/>
              <a:buNone/>
              <a:defRPr sz="3600"/>
            </a:lvl7pPr>
            <a:lvl8pPr lvl="7" algn="ctr">
              <a:lnSpc>
                <a:spcPct val="115000"/>
              </a:lnSpc>
              <a:spcBef>
                <a:spcPts val="0"/>
              </a:spcBef>
              <a:spcAft>
                <a:spcPts val="0"/>
              </a:spcAft>
              <a:buSzPts val="3600"/>
              <a:buNone/>
              <a:defRPr sz="3600"/>
            </a:lvl8pPr>
            <a:lvl9pPr lvl="8" algn="ctr">
              <a:lnSpc>
                <a:spcPct val="115000"/>
              </a:lnSpc>
              <a:spcBef>
                <a:spcPts val="0"/>
              </a:spcBef>
              <a:spcAft>
                <a:spcPts val="0"/>
              </a:spcAft>
              <a:buSzPts val="3600"/>
              <a:buNone/>
              <a:defRPr sz="3600"/>
            </a:lvl9pPr>
          </a:lstStyle>
          <a:p>
            <a:endParaRPr/>
          </a:p>
        </p:txBody>
      </p:sp>
      <p:sp>
        <p:nvSpPr>
          <p:cNvPr id="31" name="Google Shape;31;p3"/>
          <p:cNvSpPr txBox="1">
            <a:spLocks noGrp="1"/>
          </p:cNvSpPr>
          <p:nvPr>
            <p:ph type="title" idx="2" hasCustomPrompt="1"/>
          </p:nvPr>
        </p:nvSpPr>
        <p:spPr>
          <a:xfrm>
            <a:off x="2348400" y="1054525"/>
            <a:ext cx="4447200" cy="12345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6000"/>
              <a:buNone/>
              <a:defRPr sz="8000" b="1"/>
            </a:lvl1pPr>
            <a:lvl2pPr lvl="1" algn="ctr" rtl="0">
              <a:lnSpc>
                <a:spcPct val="115000"/>
              </a:lnSpc>
              <a:spcBef>
                <a:spcPts val="0"/>
              </a:spcBef>
              <a:spcAft>
                <a:spcPts val="0"/>
              </a:spcAft>
              <a:buSzPts val="6000"/>
              <a:buNone/>
              <a:defRPr sz="6000"/>
            </a:lvl2pPr>
            <a:lvl3pPr lvl="2" algn="ctr" rtl="0">
              <a:lnSpc>
                <a:spcPct val="115000"/>
              </a:lnSpc>
              <a:spcBef>
                <a:spcPts val="0"/>
              </a:spcBef>
              <a:spcAft>
                <a:spcPts val="0"/>
              </a:spcAft>
              <a:buSzPts val="6000"/>
              <a:buNone/>
              <a:defRPr sz="6000"/>
            </a:lvl3pPr>
            <a:lvl4pPr lvl="3" algn="ctr" rtl="0">
              <a:lnSpc>
                <a:spcPct val="115000"/>
              </a:lnSpc>
              <a:spcBef>
                <a:spcPts val="0"/>
              </a:spcBef>
              <a:spcAft>
                <a:spcPts val="0"/>
              </a:spcAft>
              <a:buSzPts val="6000"/>
              <a:buNone/>
              <a:defRPr sz="6000"/>
            </a:lvl4pPr>
            <a:lvl5pPr lvl="4" algn="ctr" rtl="0">
              <a:lnSpc>
                <a:spcPct val="115000"/>
              </a:lnSpc>
              <a:spcBef>
                <a:spcPts val="0"/>
              </a:spcBef>
              <a:spcAft>
                <a:spcPts val="0"/>
              </a:spcAft>
              <a:buSzPts val="6000"/>
              <a:buNone/>
              <a:defRPr sz="6000"/>
            </a:lvl5pPr>
            <a:lvl6pPr lvl="5" algn="ctr" rtl="0">
              <a:lnSpc>
                <a:spcPct val="115000"/>
              </a:lnSpc>
              <a:spcBef>
                <a:spcPts val="0"/>
              </a:spcBef>
              <a:spcAft>
                <a:spcPts val="0"/>
              </a:spcAft>
              <a:buSzPts val="6000"/>
              <a:buNone/>
              <a:defRPr sz="6000"/>
            </a:lvl6pPr>
            <a:lvl7pPr lvl="6" algn="ctr" rtl="0">
              <a:lnSpc>
                <a:spcPct val="115000"/>
              </a:lnSpc>
              <a:spcBef>
                <a:spcPts val="0"/>
              </a:spcBef>
              <a:spcAft>
                <a:spcPts val="0"/>
              </a:spcAft>
              <a:buSzPts val="6000"/>
              <a:buNone/>
              <a:defRPr sz="6000"/>
            </a:lvl7pPr>
            <a:lvl8pPr lvl="7" algn="ctr" rtl="0">
              <a:lnSpc>
                <a:spcPct val="115000"/>
              </a:lnSpc>
              <a:spcBef>
                <a:spcPts val="0"/>
              </a:spcBef>
              <a:spcAft>
                <a:spcPts val="0"/>
              </a:spcAft>
              <a:buSzPts val="6000"/>
              <a:buNone/>
              <a:defRPr sz="6000"/>
            </a:lvl8pPr>
            <a:lvl9pPr lvl="8" algn="ctr" rtl="0">
              <a:lnSpc>
                <a:spcPct val="115000"/>
              </a:lnSpc>
              <a:spcBef>
                <a:spcPts val="0"/>
              </a:spcBef>
              <a:spcAft>
                <a:spcPts val="0"/>
              </a:spcAft>
              <a:buSzPts val="6000"/>
              <a:buNone/>
              <a:defRPr sz="6000"/>
            </a:lvl9pPr>
          </a:lstStyle>
          <a:p>
            <a:r>
              <a:t>xx%</a:t>
            </a:r>
          </a:p>
        </p:txBody>
      </p:sp>
      <p:sp>
        <p:nvSpPr>
          <p:cNvPr id="32" name="Google Shape;32;p3"/>
          <p:cNvSpPr txBox="1">
            <a:spLocks noGrp="1"/>
          </p:cNvSpPr>
          <p:nvPr>
            <p:ph type="subTitle" idx="1"/>
          </p:nvPr>
        </p:nvSpPr>
        <p:spPr>
          <a:xfrm>
            <a:off x="1886850" y="3257900"/>
            <a:ext cx="5370300" cy="373200"/>
          </a:xfrm>
          <a:prstGeom prst="rect">
            <a:avLst/>
          </a:prstGeom>
          <a:solidFill>
            <a:srgbClr val="FFFFFF">
              <a:alpha val="46760"/>
            </a:srgbClr>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1400"/>
              <a:buNone/>
              <a:defRPr sz="16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grpSp>
        <p:nvGrpSpPr>
          <p:cNvPr id="33" name="Google Shape;33;p3"/>
          <p:cNvGrpSpPr/>
          <p:nvPr/>
        </p:nvGrpSpPr>
        <p:grpSpPr>
          <a:xfrm>
            <a:off x="301803" y="2470888"/>
            <a:ext cx="2141518" cy="2546956"/>
            <a:chOff x="301803" y="2470888"/>
            <a:chExt cx="2141518" cy="2546956"/>
          </a:xfrm>
        </p:grpSpPr>
        <p:pic>
          <p:nvPicPr>
            <p:cNvPr id="34" name="Google Shape;34;p3"/>
            <p:cNvPicPr preferRelativeResize="0"/>
            <p:nvPr/>
          </p:nvPicPr>
          <p:blipFill rotWithShape="1">
            <a:blip r:embed="rId3" cstate="email">
              <a:alphaModFix/>
              <a:extLst>
                <a:ext uri="{28A0092B-C50C-407E-A947-70E740481C1C}">
                  <a14:useLocalDpi xmlns:a14="http://schemas.microsoft.com/office/drawing/2010/main"/>
                </a:ext>
              </a:extLst>
            </a:blip>
            <a:srcRect r="-15433"/>
            <a:stretch/>
          </p:blipFill>
          <p:spPr>
            <a:xfrm>
              <a:off x="722619" y="4544094"/>
              <a:ext cx="652000" cy="473751"/>
            </a:xfrm>
            <a:prstGeom prst="rect">
              <a:avLst/>
            </a:prstGeom>
            <a:noFill/>
            <a:ln>
              <a:noFill/>
            </a:ln>
          </p:spPr>
        </p:pic>
        <p:pic>
          <p:nvPicPr>
            <p:cNvPr id="35" name="Google Shape;35;p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01803" y="2470888"/>
              <a:ext cx="652000" cy="2245888"/>
            </a:xfrm>
            <a:prstGeom prst="rect">
              <a:avLst/>
            </a:prstGeom>
            <a:noFill/>
            <a:ln>
              <a:noFill/>
            </a:ln>
          </p:spPr>
        </p:pic>
        <p:pic>
          <p:nvPicPr>
            <p:cNvPr id="36" name="Google Shape;36;p3"/>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3355321">
              <a:off x="2051888" y="4561583"/>
              <a:ext cx="268817" cy="438776"/>
            </a:xfrm>
            <a:prstGeom prst="rect">
              <a:avLst/>
            </a:prstGeom>
            <a:noFill/>
            <a:ln>
              <a:noFill/>
            </a:ln>
          </p:spPr>
        </p:pic>
      </p:grpSp>
      <p:grpSp>
        <p:nvGrpSpPr>
          <p:cNvPr id="37" name="Google Shape;37;p3"/>
          <p:cNvGrpSpPr/>
          <p:nvPr/>
        </p:nvGrpSpPr>
        <p:grpSpPr>
          <a:xfrm>
            <a:off x="217950" y="154052"/>
            <a:ext cx="1074079" cy="1459323"/>
            <a:chOff x="212676" y="173054"/>
            <a:chExt cx="865285" cy="1175641"/>
          </a:xfrm>
        </p:grpSpPr>
        <p:pic>
          <p:nvPicPr>
            <p:cNvPr id="38" name="Google Shape;38;p3"/>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212676" y="558716"/>
              <a:ext cx="626198" cy="789979"/>
            </a:xfrm>
            <a:prstGeom prst="rect">
              <a:avLst/>
            </a:prstGeom>
            <a:noFill/>
            <a:ln>
              <a:noFill/>
            </a:ln>
          </p:spPr>
        </p:pic>
        <p:pic>
          <p:nvPicPr>
            <p:cNvPr id="39" name="Google Shape;39;p3"/>
            <p:cNvPicPr preferRelativeResize="0"/>
            <p:nvPr/>
          </p:nvPicPr>
          <p:blipFill rotWithShape="1">
            <a:blip r:embed="rId7" cstate="email">
              <a:alphaModFix/>
              <a:extLst>
                <a:ext uri="{28A0092B-C50C-407E-A947-70E740481C1C}">
                  <a14:useLocalDpi xmlns:a14="http://schemas.microsoft.com/office/drawing/2010/main"/>
                </a:ext>
              </a:extLst>
            </a:blip>
            <a:srcRect r="-15433"/>
            <a:stretch/>
          </p:blipFill>
          <p:spPr>
            <a:xfrm>
              <a:off x="241950" y="251825"/>
              <a:ext cx="422375" cy="306900"/>
            </a:xfrm>
            <a:prstGeom prst="rect">
              <a:avLst/>
            </a:prstGeom>
            <a:noFill/>
            <a:ln>
              <a:noFill/>
            </a:ln>
          </p:spPr>
        </p:pic>
        <p:pic>
          <p:nvPicPr>
            <p:cNvPr id="40" name="Google Shape;40;p3"/>
            <p:cNvPicPr preferRelativeResize="0"/>
            <p:nvPr/>
          </p:nvPicPr>
          <p:blipFill rotWithShape="1">
            <a:blip r:embed="rId8" cstate="email">
              <a:alphaModFix/>
              <a:extLst>
                <a:ext uri="{28A0092B-C50C-407E-A947-70E740481C1C}">
                  <a14:useLocalDpi xmlns:a14="http://schemas.microsoft.com/office/drawing/2010/main"/>
                </a:ext>
              </a:extLst>
            </a:blip>
            <a:srcRect r="-15433"/>
            <a:stretch/>
          </p:blipFill>
          <p:spPr>
            <a:xfrm>
              <a:off x="797629" y="173054"/>
              <a:ext cx="280332" cy="203698"/>
            </a:xfrm>
            <a:prstGeom prst="rect">
              <a:avLst/>
            </a:prstGeom>
            <a:noFill/>
            <a:ln>
              <a:noFill/>
            </a:ln>
          </p:spPr>
        </p:pic>
      </p:grpSp>
      <p:grpSp>
        <p:nvGrpSpPr>
          <p:cNvPr id="41" name="Google Shape;41;p3"/>
          <p:cNvGrpSpPr/>
          <p:nvPr/>
        </p:nvGrpSpPr>
        <p:grpSpPr>
          <a:xfrm>
            <a:off x="7536077" y="3276861"/>
            <a:ext cx="1453573" cy="1866656"/>
            <a:chOff x="7536368" y="3276845"/>
            <a:chExt cx="1405369" cy="1866656"/>
          </a:xfrm>
        </p:grpSpPr>
        <p:grpSp>
          <p:nvGrpSpPr>
            <p:cNvPr id="42" name="Google Shape;42;p3"/>
            <p:cNvGrpSpPr/>
            <p:nvPr/>
          </p:nvGrpSpPr>
          <p:grpSpPr>
            <a:xfrm>
              <a:off x="7865325" y="4112408"/>
              <a:ext cx="1076412" cy="1031093"/>
              <a:chOff x="7781125" y="4102008"/>
              <a:chExt cx="1076412" cy="1031093"/>
            </a:xfrm>
          </p:grpSpPr>
          <p:pic>
            <p:nvPicPr>
              <p:cNvPr id="43" name="Google Shape;43;p3"/>
              <p:cNvPicPr preferRelativeResize="0"/>
              <p:nvPr/>
            </p:nvPicPr>
            <p:blipFill rotWithShape="1">
              <a:blip r:embed="rId9" cstate="email">
                <a:alphaModFix/>
                <a:extLst>
                  <a:ext uri="{28A0092B-C50C-407E-A947-70E740481C1C}">
                    <a14:useLocalDpi xmlns:a14="http://schemas.microsoft.com/office/drawing/2010/main"/>
                  </a:ext>
                </a:extLst>
              </a:blip>
              <a:srcRect r="-15433"/>
              <a:stretch/>
            </p:blipFill>
            <p:spPr>
              <a:xfrm>
                <a:off x="7781125" y="4723600"/>
                <a:ext cx="563576" cy="409501"/>
              </a:xfrm>
              <a:prstGeom prst="rect">
                <a:avLst/>
              </a:prstGeom>
              <a:noFill/>
              <a:ln>
                <a:noFill/>
              </a:ln>
            </p:spPr>
          </p:pic>
          <p:pic>
            <p:nvPicPr>
              <p:cNvPr id="44" name="Google Shape;44;p3"/>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8378662" y="4102008"/>
                <a:ext cx="478875" cy="852400"/>
              </a:xfrm>
              <a:prstGeom prst="rect">
                <a:avLst/>
              </a:prstGeom>
              <a:noFill/>
              <a:ln>
                <a:noFill/>
              </a:ln>
            </p:spPr>
          </p:pic>
        </p:grpSp>
        <p:pic>
          <p:nvPicPr>
            <p:cNvPr id="45" name="Google Shape;45;p3"/>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rot="5400000">
              <a:off x="7353993" y="3459219"/>
              <a:ext cx="763325" cy="398575"/>
            </a:xfrm>
            <a:prstGeom prst="rect">
              <a:avLst/>
            </a:prstGeom>
            <a:noFill/>
            <a:ln>
              <a:noFill/>
            </a:ln>
          </p:spPr>
        </p:pic>
      </p:grpSp>
      <p:grpSp>
        <p:nvGrpSpPr>
          <p:cNvPr id="46" name="Google Shape;46;p3"/>
          <p:cNvGrpSpPr/>
          <p:nvPr/>
        </p:nvGrpSpPr>
        <p:grpSpPr>
          <a:xfrm>
            <a:off x="7456103" y="96475"/>
            <a:ext cx="1598995" cy="2037326"/>
            <a:chOff x="7456103" y="96475"/>
            <a:chExt cx="1598995" cy="2037326"/>
          </a:xfrm>
        </p:grpSpPr>
        <p:pic>
          <p:nvPicPr>
            <p:cNvPr id="47" name="Google Shape;47;p3"/>
            <p:cNvPicPr preferRelativeResize="0"/>
            <p:nvPr/>
          </p:nvPicPr>
          <p:blipFill rotWithShape="1">
            <a:blip r:embed="rId12" cstate="email">
              <a:alphaModFix/>
              <a:extLst>
                <a:ext uri="{28A0092B-C50C-407E-A947-70E740481C1C}">
                  <a14:useLocalDpi xmlns:a14="http://schemas.microsoft.com/office/drawing/2010/main"/>
                </a:ext>
              </a:extLst>
            </a:blip>
            <a:srcRect/>
            <a:stretch/>
          </p:blipFill>
          <p:spPr>
            <a:xfrm>
              <a:off x="8163600" y="96475"/>
              <a:ext cx="891499" cy="2037326"/>
            </a:xfrm>
            <a:prstGeom prst="rect">
              <a:avLst/>
            </a:prstGeom>
            <a:noFill/>
            <a:ln>
              <a:noFill/>
            </a:ln>
          </p:spPr>
        </p:pic>
        <p:pic>
          <p:nvPicPr>
            <p:cNvPr id="48" name="Google Shape;48;p3"/>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2408847">
              <a:off x="7565889" y="168908"/>
              <a:ext cx="268816" cy="438778"/>
            </a:xfrm>
            <a:prstGeom prst="rect">
              <a:avLst/>
            </a:prstGeom>
            <a:noFill/>
            <a:ln>
              <a:noFill/>
            </a:ln>
          </p:spPr>
        </p:pic>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CUSTOM_9_1_1_2_1_1">
    <p:spTree>
      <p:nvGrpSpPr>
        <p:cNvPr id="1" name="Shape 344"/>
        <p:cNvGrpSpPr/>
        <p:nvPr/>
      </p:nvGrpSpPr>
      <p:grpSpPr>
        <a:xfrm>
          <a:off x="0" y="0"/>
          <a:ext cx="0" cy="0"/>
          <a:chOff x="0" y="0"/>
          <a:chExt cx="0" cy="0"/>
        </a:xfrm>
      </p:grpSpPr>
      <p:pic>
        <p:nvPicPr>
          <p:cNvPr id="345" name="Google Shape;345;p21"/>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rot="10800000" flipH="1">
            <a:off x="2450" y="0"/>
            <a:ext cx="9144000" cy="5143500"/>
          </a:xfrm>
          <a:prstGeom prst="rect">
            <a:avLst/>
          </a:prstGeom>
          <a:noFill/>
          <a:ln>
            <a:noFill/>
          </a:ln>
        </p:spPr>
      </p:pic>
      <p:sp>
        <p:nvSpPr>
          <p:cNvPr id="346" name="Google Shape;346;p21"/>
          <p:cNvSpPr/>
          <p:nvPr/>
        </p:nvSpPr>
        <p:spPr>
          <a:xfrm rot="10800000" flipH="1">
            <a:off x="0" y="5351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1"/>
          <p:cNvSpPr txBox="1">
            <a:spLocks noGrp="1"/>
          </p:cNvSpPr>
          <p:nvPr>
            <p:ph type="subTitle" idx="1"/>
          </p:nvPr>
        </p:nvSpPr>
        <p:spPr>
          <a:xfrm>
            <a:off x="774500" y="2709300"/>
            <a:ext cx="2972100" cy="11739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600"/>
              <a:buFont typeface="Arial"/>
              <a:buNone/>
              <a:defRPr sz="1600">
                <a:solidFill>
                  <a:schemeClr val="dk1"/>
                </a:solidFill>
              </a:defRPr>
            </a:lvl1pPr>
            <a:lvl2pPr lvl="1" rtl="0">
              <a:spcBef>
                <a:spcPts val="0"/>
              </a:spcBef>
              <a:spcAft>
                <a:spcPts val="0"/>
              </a:spcAft>
              <a:buClr>
                <a:schemeClr val="dk1"/>
              </a:buClr>
              <a:buSzPts val="1600"/>
              <a:buFont typeface="Arial"/>
              <a:buNone/>
              <a:defRPr sz="1600">
                <a:solidFill>
                  <a:schemeClr val="dk1"/>
                </a:solidFill>
                <a:latin typeface="Arial"/>
                <a:ea typeface="Arial"/>
                <a:cs typeface="Arial"/>
                <a:sym typeface="Arial"/>
              </a:defRPr>
            </a:lvl2pPr>
            <a:lvl3pPr lvl="2"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3pPr>
            <a:lvl4pPr lvl="3"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4pPr>
            <a:lvl5pPr lvl="4"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5pPr>
            <a:lvl6pPr lvl="5"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6pPr>
            <a:lvl7pPr lvl="6"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7pPr>
            <a:lvl8pPr lvl="7"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8pPr>
            <a:lvl9pPr lvl="8" rtl="0">
              <a:spcBef>
                <a:spcPts val="1600"/>
              </a:spcBef>
              <a:spcAft>
                <a:spcPts val="1600"/>
              </a:spcAft>
              <a:buClr>
                <a:schemeClr val="dk1"/>
              </a:buClr>
              <a:buSzPts val="1600"/>
              <a:buFont typeface="Arial"/>
              <a:buNone/>
              <a:defRPr sz="1600">
                <a:solidFill>
                  <a:schemeClr val="dk1"/>
                </a:solidFill>
                <a:latin typeface="Arial"/>
                <a:ea typeface="Arial"/>
                <a:cs typeface="Arial"/>
                <a:sym typeface="Arial"/>
              </a:defRPr>
            </a:lvl9pPr>
          </a:lstStyle>
          <a:p>
            <a:endParaRPr/>
          </a:p>
        </p:txBody>
      </p:sp>
      <p:sp>
        <p:nvSpPr>
          <p:cNvPr id="348" name="Google Shape;348;p21"/>
          <p:cNvSpPr txBox="1">
            <a:spLocks noGrp="1"/>
          </p:cNvSpPr>
          <p:nvPr>
            <p:ph type="title"/>
          </p:nvPr>
        </p:nvSpPr>
        <p:spPr>
          <a:xfrm>
            <a:off x="774500" y="1436950"/>
            <a:ext cx="2972100" cy="12861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3300"/>
              <a:buFont typeface="Arial"/>
              <a:buNone/>
              <a:defRPr/>
            </a:lvl1pPr>
            <a:lvl2pPr lvl="1" rtl="0">
              <a:spcBef>
                <a:spcPts val="0"/>
              </a:spcBef>
              <a:spcAft>
                <a:spcPts val="0"/>
              </a:spcAft>
              <a:buSzPts val="3300"/>
              <a:buFont typeface="Arial"/>
              <a:buNone/>
              <a:defRPr>
                <a:latin typeface="Arial"/>
                <a:ea typeface="Arial"/>
                <a:cs typeface="Arial"/>
                <a:sym typeface="Arial"/>
              </a:defRPr>
            </a:lvl2pPr>
            <a:lvl3pPr lvl="2" rtl="0">
              <a:spcBef>
                <a:spcPts val="0"/>
              </a:spcBef>
              <a:spcAft>
                <a:spcPts val="0"/>
              </a:spcAft>
              <a:buSzPts val="3300"/>
              <a:buFont typeface="Arial"/>
              <a:buNone/>
              <a:defRPr>
                <a:latin typeface="Arial"/>
                <a:ea typeface="Arial"/>
                <a:cs typeface="Arial"/>
                <a:sym typeface="Arial"/>
              </a:defRPr>
            </a:lvl3pPr>
            <a:lvl4pPr lvl="3" rtl="0">
              <a:spcBef>
                <a:spcPts val="0"/>
              </a:spcBef>
              <a:spcAft>
                <a:spcPts val="0"/>
              </a:spcAft>
              <a:buSzPts val="3300"/>
              <a:buFont typeface="Arial"/>
              <a:buNone/>
              <a:defRPr>
                <a:latin typeface="Arial"/>
                <a:ea typeface="Arial"/>
                <a:cs typeface="Arial"/>
                <a:sym typeface="Arial"/>
              </a:defRPr>
            </a:lvl4pPr>
            <a:lvl5pPr lvl="4" rtl="0">
              <a:spcBef>
                <a:spcPts val="0"/>
              </a:spcBef>
              <a:spcAft>
                <a:spcPts val="0"/>
              </a:spcAft>
              <a:buSzPts val="3300"/>
              <a:buFont typeface="Arial"/>
              <a:buNone/>
              <a:defRPr>
                <a:latin typeface="Arial"/>
                <a:ea typeface="Arial"/>
                <a:cs typeface="Arial"/>
                <a:sym typeface="Arial"/>
              </a:defRPr>
            </a:lvl5pPr>
            <a:lvl6pPr lvl="5" rtl="0">
              <a:spcBef>
                <a:spcPts val="0"/>
              </a:spcBef>
              <a:spcAft>
                <a:spcPts val="0"/>
              </a:spcAft>
              <a:buSzPts val="3300"/>
              <a:buFont typeface="Arial"/>
              <a:buNone/>
              <a:defRPr>
                <a:latin typeface="Arial"/>
                <a:ea typeface="Arial"/>
                <a:cs typeface="Arial"/>
                <a:sym typeface="Arial"/>
              </a:defRPr>
            </a:lvl6pPr>
            <a:lvl7pPr lvl="6" rtl="0">
              <a:spcBef>
                <a:spcPts val="0"/>
              </a:spcBef>
              <a:spcAft>
                <a:spcPts val="0"/>
              </a:spcAft>
              <a:buSzPts val="3300"/>
              <a:buFont typeface="Arial"/>
              <a:buNone/>
              <a:defRPr>
                <a:latin typeface="Arial"/>
                <a:ea typeface="Arial"/>
                <a:cs typeface="Arial"/>
                <a:sym typeface="Arial"/>
              </a:defRPr>
            </a:lvl7pPr>
            <a:lvl8pPr lvl="7" rtl="0">
              <a:spcBef>
                <a:spcPts val="0"/>
              </a:spcBef>
              <a:spcAft>
                <a:spcPts val="0"/>
              </a:spcAft>
              <a:buSzPts val="3300"/>
              <a:buFont typeface="Arial"/>
              <a:buNone/>
              <a:defRPr>
                <a:latin typeface="Arial"/>
                <a:ea typeface="Arial"/>
                <a:cs typeface="Arial"/>
                <a:sym typeface="Arial"/>
              </a:defRPr>
            </a:lvl8pPr>
            <a:lvl9pPr lvl="8" rtl="0">
              <a:spcBef>
                <a:spcPts val="0"/>
              </a:spcBef>
              <a:spcAft>
                <a:spcPts val="0"/>
              </a:spcAft>
              <a:buSzPts val="3300"/>
              <a:buFont typeface="Arial"/>
              <a:buNone/>
              <a:defRPr>
                <a:latin typeface="Arial"/>
                <a:ea typeface="Arial"/>
                <a:cs typeface="Arial"/>
                <a:sym typeface="Arial"/>
              </a:defRPr>
            </a:lvl9pPr>
          </a:lstStyle>
          <a:p>
            <a:endParaRPr/>
          </a:p>
        </p:txBody>
      </p:sp>
      <p:grpSp>
        <p:nvGrpSpPr>
          <p:cNvPr id="349" name="Google Shape;349;p21"/>
          <p:cNvGrpSpPr/>
          <p:nvPr/>
        </p:nvGrpSpPr>
        <p:grpSpPr>
          <a:xfrm>
            <a:off x="178175" y="-150128"/>
            <a:ext cx="9107203" cy="5488019"/>
            <a:chOff x="178175" y="-150128"/>
            <a:chExt cx="9107203" cy="5488019"/>
          </a:xfrm>
        </p:grpSpPr>
        <p:grpSp>
          <p:nvGrpSpPr>
            <p:cNvPr id="350" name="Google Shape;350;p21"/>
            <p:cNvGrpSpPr/>
            <p:nvPr/>
          </p:nvGrpSpPr>
          <p:grpSpPr>
            <a:xfrm flipH="1">
              <a:off x="280679" y="4674050"/>
              <a:ext cx="1291230" cy="469441"/>
              <a:chOff x="7375871" y="4648800"/>
              <a:chExt cx="1291230" cy="469441"/>
            </a:xfrm>
          </p:grpSpPr>
          <p:pic>
            <p:nvPicPr>
              <p:cNvPr id="351" name="Google Shape;351;p2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5005250" flipH="1">
                <a:off x="7511393" y="4600379"/>
                <a:ext cx="368232" cy="601046"/>
              </a:xfrm>
              <a:prstGeom prst="rect">
                <a:avLst/>
              </a:prstGeom>
              <a:noFill/>
              <a:ln>
                <a:noFill/>
              </a:ln>
            </p:spPr>
          </p:pic>
          <p:pic>
            <p:nvPicPr>
              <p:cNvPr id="352" name="Google Shape;352;p21"/>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flipH="1">
                <a:off x="8244726" y="4648800"/>
                <a:ext cx="422375" cy="306903"/>
              </a:xfrm>
              <a:prstGeom prst="rect">
                <a:avLst/>
              </a:prstGeom>
              <a:noFill/>
              <a:ln>
                <a:noFill/>
              </a:ln>
            </p:spPr>
          </p:pic>
        </p:grpSp>
        <p:pic>
          <p:nvPicPr>
            <p:cNvPr id="353" name="Google Shape;353;p21"/>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178175" y="1009474"/>
              <a:ext cx="552325" cy="2897776"/>
            </a:xfrm>
            <a:prstGeom prst="rect">
              <a:avLst/>
            </a:prstGeom>
            <a:noFill/>
            <a:ln>
              <a:noFill/>
            </a:ln>
          </p:spPr>
        </p:pic>
        <p:pic>
          <p:nvPicPr>
            <p:cNvPr id="354" name="Google Shape;354;p21"/>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178175" y="164975"/>
              <a:ext cx="338426" cy="578000"/>
            </a:xfrm>
            <a:prstGeom prst="rect">
              <a:avLst/>
            </a:prstGeom>
            <a:noFill/>
            <a:ln>
              <a:noFill/>
            </a:ln>
          </p:spPr>
        </p:pic>
        <p:pic>
          <p:nvPicPr>
            <p:cNvPr id="355" name="Google Shape;355;p21"/>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a:off x="8677062" y="702562"/>
              <a:ext cx="422375" cy="306900"/>
            </a:xfrm>
            <a:prstGeom prst="rect">
              <a:avLst/>
            </a:prstGeom>
            <a:noFill/>
            <a:ln>
              <a:noFill/>
            </a:ln>
          </p:spPr>
        </p:pic>
        <p:pic>
          <p:nvPicPr>
            <p:cNvPr id="356" name="Google Shape;356;p21"/>
            <p:cNvPicPr preferRelativeResize="0"/>
            <p:nvPr/>
          </p:nvPicPr>
          <p:blipFill rotWithShape="1">
            <a:blip r:embed="rId7" cstate="email">
              <a:alphaModFix/>
              <a:extLst>
                <a:ext uri="{28A0092B-C50C-407E-A947-70E740481C1C}">
                  <a14:useLocalDpi xmlns:a14="http://schemas.microsoft.com/office/drawing/2010/main"/>
                </a:ext>
              </a:extLst>
            </a:blip>
            <a:srcRect r="-15433"/>
            <a:stretch/>
          </p:blipFill>
          <p:spPr>
            <a:xfrm>
              <a:off x="8390429" y="56575"/>
              <a:ext cx="660185" cy="479700"/>
            </a:xfrm>
            <a:prstGeom prst="rect">
              <a:avLst/>
            </a:prstGeom>
            <a:noFill/>
            <a:ln>
              <a:noFill/>
            </a:ln>
          </p:spPr>
        </p:pic>
        <p:grpSp>
          <p:nvGrpSpPr>
            <p:cNvPr id="357" name="Google Shape;357;p21"/>
            <p:cNvGrpSpPr/>
            <p:nvPr/>
          </p:nvGrpSpPr>
          <p:grpSpPr>
            <a:xfrm rot="1687544">
              <a:off x="8216563" y="3805370"/>
              <a:ext cx="776637" cy="1434140"/>
              <a:chOff x="8616925" y="3521535"/>
              <a:chExt cx="776650" cy="1434165"/>
            </a:xfrm>
          </p:grpSpPr>
          <p:grpSp>
            <p:nvGrpSpPr>
              <p:cNvPr id="358" name="Google Shape;358;p21"/>
              <p:cNvGrpSpPr/>
              <p:nvPr/>
            </p:nvGrpSpPr>
            <p:grpSpPr>
              <a:xfrm>
                <a:off x="8616925" y="4389584"/>
                <a:ext cx="776650" cy="566115"/>
                <a:chOff x="8532725" y="4379184"/>
                <a:chExt cx="776650" cy="566115"/>
              </a:xfrm>
            </p:grpSpPr>
            <p:pic>
              <p:nvPicPr>
                <p:cNvPr id="359" name="Google Shape;359;p21"/>
                <p:cNvPicPr preferRelativeResize="0"/>
                <p:nvPr/>
              </p:nvPicPr>
              <p:blipFill rotWithShape="1">
                <a:blip r:embed="rId8" cstate="email">
                  <a:alphaModFix/>
                  <a:extLst>
                    <a:ext uri="{28A0092B-C50C-407E-A947-70E740481C1C}">
                      <a14:useLocalDpi xmlns:a14="http://schemas.microsoft.com/office/drawing/2010/main"/>
                    </a:ext>
                  </a:extLst>
                </a:blip>
                <a:srcRect r="-15433"/>
                <a:stretch/>
              </p:blipFill>
              <p:spPr>
                <a:xfrm rot="10800000" flipH="1">
                  <a:off x="9055125" y="4379184"/>
                  <a:ext cx="254251" cy="184741"/>
                </a:xfrm>
                <a:prstGeom prst="rect">
                  <a:avLst/>
                </a:prstGeom>
                <a:noFill/>
                <a:ln>
                  <a:noFill/>
                </a:ln>
              </p:spPr>
            </p:pic>
            <p:pic>
              <p:nvPicPr>
                <p:cNvPr id="360" name="Google Shape;360;p21"/>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361" name="Google Shape;361;p21"/>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rot="4111517">
                <a:off x="8710435" y="3671364"/>
                <a:ext cx="499773" cy="260951"/>
              </a:xfrm>
              <a:prstGeom prst="rect">
                <a:avLst/>
              </a:prstGeom>
              <a:noFill/>
              <a:ln>
                <a:noFill/>
              </a:ln>
            </p:spPr>
          </p:pic>
        </p:grpSp>
        <p:pic>
          <p:nvPicPr>
            <p:cNvPr id="362" name="Google Shape;362;p21"/>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rot="694203">
              <a:off x="7554124" y="-88524"/>
              <a:ext cx="692287" cy="769896"/>
            </a:xfrm>
            <a:prstGeom prst="rect">
              <a:avLst/>
            </a:prstGeom>
            <a:noFill/>
            <a:ln>
              <a:noFill/>
            </a:ln>
          </p:spPr>
        </p:pic>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363"/>
        <p:cNvGrpSpPr/>
        <p:nvPr/>
      </p:nvGrpSpPr>
      <p:grpSpPr>
        <a:xfrm>
          <a:off x="0" y="0"/>
          <a:ext cx="0" cy="0"/>
          <a:chOff x="0" y="0"/>
          <a:chExt cx="0" cy="0"/>
        </a:xfrm>
      </p:grpSpPr>
      <p:pic>
        <p:nvPicPr>
          <p:cNvPr id="364" name="Google Shape;364;p22"/>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rot="10800000" flipH="1">
            <a:off x="2450" y="0"/>
            <a:ext cx="9144000" cy="5143500"/>
          </a:xfrm>
          <a:prstGeom prst="rect">
            <a:avLst/>
          </a:prstGeom>
          <a:noFill/>
          <a:ln>
            <a:noFill/>
          </a:ln>
        </p:spPr>
      </p:pic>
      <p:sp>
        <p:nvSpPr>
          <p:cNvPr id="365" name="Google Shape;365;p22"/>
          <p:cNvSpPr/>
          <p:nvPr/>
        </p:nvSpPr>
        <p:spPr>
          <a:xfrm rot="10800000" flipH="1">
            <a:off x="0" y="5351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txBox="1">
            <a:spLocks noGrp="1"/>
          </p:cNvSpPr>
          <p:nvPr>
            <p:ph type="body" idx="1"/>
          </p:nvPr>
        </p:nvSpPr>
        <p:spPr>
          <a:xfrm>
            <a:off x="721125" y="1141300"/>
            <a:ext cx="3837600" cy="3470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30200" rtl="0">
              <a:lnSpc>
                <a:spcPct val="115000"/>
              </a:lnSpc>
              <a:spcBef>
                <a:spcPts val="1600"/>
              </a:spcBef>
              <a:spcAft>
                <a:spcPts val="0"/>
              </a:spcAft>
              <a:buSzPts val="1600"/>
              <a:buChar char="○"/>
              <a:defRPr sz="1200"/>
            </a:lvl2pPr>
            <a:lvl3pPr marL="1371600" lvl="2" indent="-330200" rtl="0">
              <a:lnSpc>
                <a:spcPct val="115000"/>
              </a:lnSpc>
              <a:spcBef>
                <a:spcPts val="1600"/>
              </a:spcBef>
              <a:spcAft>
                <a:spcPts val="0"/>
              </a:spcAft>
              <a:buSzPts val="1600"/>
              <a:buChar char="■"/>
              <a:defRPr/>
            </a:lvl3pPr>
            <a:lvl4pPr marL="1828800" lvl="3" indent="-330200" rtl="0">
              <a:lnSpc>
                <a:spcPct val="115000"/>
              </a:lnSpc>
              <a:spcBef>
                <a:spcPts val="1600"/>
              </a:spcBef>
              <a:spcAft>
                <a:spcPts val="0"/>
              </a:spcAft>
              <a:buSzPts val="1600"/>
              <a:buChar char="●"/>
              <a:defRPr/>
            </a:lvl4pPr>
            <a:lvl5pPr marL="2286000" lvl="4" indent="-330200" rtl="0">
              <a:lnSpc>
                <a:spcPct val="115000"/>
              </a:lnSpc>
              <a:spcBef>
                <a:spcPts val="1600"/>
              </a:spcBef>
              <a:spcAft>
                <a:spcPts val="0"/>
              </a:spcAft>
              <a:buSzPts val="1600"/>
              <a:buChar char="○"/>
              <a:defRPr/>
            </a:lvl5pPr>
            <a:lvl6pPr marL="2743200" lvl="5" indent="-330200" rtl="0">
              <a:lnSpc>
                <a:spcPct val="115000"/>
              </a:lnSpc>
              <a:spcBef>
                <a:spcPts val="1600"/>
              </a:spcBef>
              <a:spcAft>
                <a:spcPts val="0"/>
              </a:spcAft>
              <a:buSzPts val="1600"/>
              <a:buChar char="■"/>
              <a:defRPr/>
            </a:lvl6pPr>
            <a:lvl7pPr marL="3200400" lvl="6" indent="-330200" rtl="0">
              <a:lnSpc>
                <a:spcPct val="115000"/>
              </a:lnSpc>
              <a:spcBef>
                <a:spcPts val="1600"/>
              </a:spcBef>
              <a:spcAft>
                <a:spcPts val="0"/>
              </a:spcAft>
              <a:buSzPts val="1600"/>
              <a:buChar char="●"/>
              <a:defRPr/>
            </a:lvl7pPr>
            <a:lvl8pPr marL="3657600" lvl="7" indent="-330200" rtl="0">
              <a:lnSpc>
                <a:spcPct val="115000"/>
              </a:lnSpc>
              <a:spcBef>
                <a:spcPts val="1600"/>
              </a:spcBef>
              <a:spcAft>
                <a:spcPts val="0"/>
              </a:spcAft>
              <a:buSzPts val="1600"/>
              <a:buChar char="○"/>
              <a:defRPr/>
            </a:lvl8pPr>
            <a:lvl9pPr marL="4114800" lvl="8" indent="-330200" rtl="0">
              <a:lnSpc>
                <a:spcPct val="115000"/>
              </a:lnSpc>
              <a:spcBef>
                <a:spcPts val="1600"/>
              </a:spcBef>
              <a:spcAft>
                <a:spcPts val="1600"/>
              </a:spcAft>
              <a:buSzPts val="1600"/>
              <a:buChar char="■"/>
              <a:defRPr/>
            </a:lvl9pPr>
          </a:lstStyle>
          <a:p>
            <a:endParaRPr/>
          </a:p>
        </p:txBody>
      </p:sp>
      <p:sp>
        <p:nvSpPr>
          <p:cNvPr id="367" name="Google Shape;367;p22"/>
          <p:cNvSpPr txBox="1">
            <a:spLocks noGrp="1"/>
          </p:cNvSpPr>
          <p:nvPr>
            <p:ph type="body" idx="2"/>
          </p:nvPr>
        </p:nvSpPr>
        <p:spPr>
          <a:xfrm>
            <a:off x="4585350" y="1554950"/>
            <a:ext cx="3837600" cy="3057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2400" b="1"/>
            </a:lvl1pPr>
            <a:lvl2pPr marL="914400" lvl="1" indent="-330200" rtl="0">
              <a:lnSpc>
                <a:spcPct val="115000"/>
              </a:lnSpc>
              <a:spcBef>
                <a:spcPts val="1600"/>
              </a:spcBef>
              <a:spcAft>
                <a:spcPts val="0"/>
              </a:spcAft>
              <a:buSzPts val="1600"/>
              <a:buChar char="○"/>
              <a:defRPr sz="1200"/>
            </a:lvl2pPr>
            <a:lvl3pPr marL="1371600" lvl="2" indent="-330200" rtl="0">
              <a:lnSpc>
                <a:spcPct val="115000"/>
              </a:lnSpc>
              <a:spcBef>
                <a:spcPts val="1600"/>
              </a:spcBef>
              <a:spcAft>
                <a:spcPts val="0"/>
              </a:spcAft>
              <a:buSzPts val="1600"/>
              <a:buChar char="■"/>
              <a:defRPr/>
            </a:lvl3pPr>
            <a:lvl4pPr marL="1828800" lvl="3" indent="-330200" rtl="0">
              <a:lnSpc>
                <a:spcPct val="115000"/>
              </a:lnSpc>
              <a:spcBef>
                <a:spcPts val="1600"/>
              </a:spcBef>
              <a:spcAft>
                <a:spcPts val="0"/>
              </a:spcAft>
              <a:buSzPts val="1600"/>
              <a:buChar char="●"/>
              <a:defRPr/>
            </a:lvl4pPr>
            <a:lvl5pPr marL="2286000" lvl="4" indent="-330200" rtl="0">
              <a:lnSpc>
                <a:spcPct val="115000"/>
              </a:lnSpc>
              <a:spcBef>
                <a:spcPts val="1600"/>
              </a:spcBef>
              <a:spcAft>
                <a:spcPts val="0"/>
              </a:spcAft>
              <a:buSzPts val="1600"/>
              <a:buChar char="○"/>
              <a:defRPr/>
            </a:lvl5pPr>
            <a:lvl6pPr marL="2743200" lvl="5" indent="-330200" rtl="0">
              <a:lnSpc>
                <a:spcPct val="115000"/>
              </a:lnSpc>
              <a:spcBef>
                <a:spcPts val="1600"/>
              </a:spcBef>
              <a:spcAft>
                <a:spcPts val="0"/>
              </a:spcAft>
              <a:buSzPts val="1600"/>
              <a:buChar char="■"/>
              <a:defRPr/>
            </a:lvl6pPr>
            <a:lvl7pPr marL="3200400" lvl="6" indent="-330200" rtl="0">
              <a:lnSpc>
                <a:spcPct val="115000"/>
              </a:lnSpc>
              <a:spcBef>
                <a:spcPts val="1600"/>
              </a:spcBef>
              <a:spcAft>
                <a:spcPts val="0"/>
              </a:spcAft>
              <a:buSzPts val="1600"/>
              <a:buChar char="●"/>
              <a:defRPr/>
            </a:lvl7pPr>
            <a:lvl8pPr marL="3657600" lvl="7" indent="-330200" rtl="0">
              <a:lnSpc>
                <a:spcPct val="115000"/>
              </a:lnSpc>
              <a:spcBef>
                <a:spcPts val="1600"/>
              </a:spcBef>
              <a:spcAft>
                <a:spcPts val="0"/>
              </a:spcAft>
              <a:buSzPts val="1600"/>
              <a:buChar char="○"/>
              <a:defRPr/>
            </a:lvl8pPr>
            <a:lvl9pPr marL="4114800" lvl="8" indent="-330200" rtl="0">
              <a:lnSpc>
                <a:spcPct val="115000"/>
              </a:lnSpc>
              <a:spcBef>
                <a:spcPts val="1600"/>
              </a:spcBef>
              <a:spcAft>
                <a:spcPts val="1600"/>
              </a:spcAft>
              <a:buSzPts val="1600"/>
              <a:buChar char="■"/>
              <a:defRPr/>
            </a:lvl9pPr>
          </a:lstStyle>
          <a:p>
            <a:endParaRPr/>
          </a:p>
        </p:txBody>
      </p:sp>
      <p:sp>
        <p:nvSpPr>
          <p:cNvPr id="368" name="Google Shape;368;p22"/>
          <p:cNvSpPr txBox="1">
            <a:spLocks noGrp="1"/>
          </p:cNvSpPr>
          <p:nvPr>
            <p:ph type="title"/>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369" name="Google Shape;369;p22"/>
          <p:cNvGrpSpPr/>
          <p:nvPr/>
        </p:nvGrpSpPr>
        <p:grpSpPr>
          <a:xfrm>
            <a:off x="7375871" y="2781050"/>
            <a:ext cx="1713609" cy="2337191"/>
            <a:chOff x="7375871" y="2781050"/>
            <a:chExt cx="1713609" cy="2337191"/>
          </a:xfrm>
        </p:grpSpPr>
        <p:grpSp>
          <p:nvGrpSpPr>
            <p:cNvPr id="370" name="Google Shape;370;p22"/>
            <p:cNvGrpSpPr/>
            <p:nvPr/>
          </p:nvGrpSpPr>
          <p:grpSpPr>
            <a:xfrm>
              <a:off x="7375871" y="4648800"/>
              <a:ext cx="1291230" cy="469441"/>
              <a:chOff x="7375871" y="4648800"/>
              <a:chExt cx="1291230" cy="469441"/>
            </a:xfrm>
          </p:grpSpPr>
          <p:pic>
            <p:nvPicPr>
              <p:cNvPr id="371" name="Google Shape;371;p2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5005250" flipH="1">
                <a:off x="7511393" y="4600379"/>
                <a:ext cx="368232" cy="601046"/>
              </a:xfrm>
              <a:prstGeom prst="rect">
                <a:avLst/>
              </a:prstGeom>
              <a:noFill/>
              <a:ln>
                <a:noFill/>
              </a:ln>
            </p:spPr>
          </p:pic>
          <p:pic>
            <p:nvPicPr>
              <p:cNvPr id="372" name="Google Shape;372;p22"/>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flipH="1">
                <a:off x="8244726" y="4648800"/>
                <a:ext cx="422375" cy="306903"/>
              </a:xfrm>
              <a:prstGeom prst="rect">
                <a:avLst/>
              </a:prstGeom>
              <a:noFill/>
              <a:ln>
                <a:noFill/>
              </a:ln>
            </p:spPr>
          </p:pic>
        </p:grpSp>
        <p:pic>
          <p:nvPicPr>
            <p:cNvPr id="373" name="Google Shape;373;p22"/>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flipH="1">
              <a:off x="8667105" y="2781050"/>
              <a:ext cx="422375" cy="1454851"/>
            </a:xfrm>
            <a:prstGeom prst="rect">
              <a:avLst/>
            </a:prstGeom>
            <a:noFill/>
            <a:ln>
              <a:noFill/>
            </a:ln>
          </p:spPr>
        </p:pic>
      </p:grpSp>
      <p:grpSp>
        <p:nvGrpSpPr>
          <p:cNvPr id="374" name="Google Shape;374;p22"/>
          <p:cNvGrpSpPr/>
          <p:nvPr/>
        </p:nvGrpSpPr>
        <p:grpSpPr>
          <a:xfrm flipH="1">
            <a:off x="7918953" y="251825"/>
            <a:ext cx="1019903" cy="1711480"/>
            <a:chOff x="190800" y="165425"/>
            <a:chExt cx="1019903" cy="1711480"/>
          </a:xfrm>
        </p:grpSpPr>
        <p:pic>
          <p:nvPicPr>
            <p:cNvPr id="375" name="Google Shape;375;p22"/>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190805" y="910555"/>
              <a:ext cx="422375" cy="966351"/>
            </a:xfrm>
            <a:prstGeom prst="rect">
              <a:avLst/>
            </a:prstGeom>
            <a:noFill/>
            <a:ln>
              <a:noFill/>
            </a:ln>
          </p:spPr>
        </p:pic>
        <p:pic>
          <p:nvPicPr>
            <p:cNvPr id="376" name="Google Shape;376;p22"/>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a:off x="190800" y="283162"/>
              <a:ext cx="422375" cy="306900"/>
            </a:xfrm>
            <a:prstGeom prst="rect">
              <a:avLst/>
            </a:prstGeom>
            <a:noFill/>
            <a:ln>
              <a:noFill/>
            </a:ln>
          </p:spPr>
        </p:pic>
        <p:pic>
          <p:nvPicPr>
            <p:cNvPr id="377" name="Google Shape;377;p22"/>
            <p:cNvPicPr preferRelativeResize="0"/>
            <p:nvPr/>
          </p:nvPicPr>
          <p:blipFill rotWithShape="1">
            <a:blip r:embed="rId7" cstate="email">
              <a:alphaModFix/>
              <a:extLst>
                <a:ext uri="{28A0092B-C50C-407E-A947-70E740481C1C}">
                  <a14:useLocalDpi xmlns:a14="http://schemas.microsoft.com/office/drawing/2010/main"/>
                </a:ext>
              </a:extLst>
            </a:blip>
            <a:srcRect r="-15433"/>
            <a:stretch/>
          </p:blipFill>
          <p:spPr>
            <a:xfrm>
              <a:off x="550517" y="165425"/>
              <a:ext cx="660185" cy="479700"/>
            </a:xfrm>
            <a:prstGeom prst="rect">
              <a:avLst/>
            </a:prstGeom>
            <a:noFill/>
            <a:ln>
              <a:noFill/>
            </a:ln>
          </p:spPr>
        </p:pic>
      </p:grpSp>
      <p:grpSp>
        <p:nvGrpSpPr>
          <p:cNvPr id="378" name="Google Shape;378;p22"/>
          <p:cNvGrpSpPr/>
          <p:nvPr/>
        </p:nvGrpSpPr>
        <p:grpSpPr>
          <a:xfrm flipH="1">
            <a:off x="65402" y="3754275"/>
            <a:ext cx="625178" cy="1201424"/>
            <a:chOff x="8555325" y="3754275"/>
            <a:chExt cx="625178" cy="1201424"/>
          </a:xfrm>
        </p:grpSpPr>
        <p:grpSp>
          <p:nvGrpSpPr>
            <p:cNvPr id="379" name="Google Shape;379;p22"/>
            <p:cNvGrpSpPr/>
            <p:nvPr/>
          </p:nvGrpSpPr>
          <p:grpSpPr>
            <a:xfrm>
              <a:off x="8616925" y="4379597"/>
              <a:ext cx="563578" cy="576102"/>
              <a:chOff x="8532725" y="4369197"/>
              <a:chExt cx="563578" cy="576102"/>
            </a:xfrm>
          </p:grpSpPr>
          <p:pic>
            <p:nvPicPr>
              <p:cNvPr id="380" name="Google Shape;380;p22"/>
              <p:cNvPicPr preferRelativeResize="0"/>
              <p:nvPr/>
            </p:nvPicPr>
            <p:blipFill rotWithShape="1">
              <a:blip r:embed="rId8" cstate="email">
                <a:alphaModFix/>
                <a:extLst>
                  <a:ext uri="{28A0092B-C50C-407E-A947-70E740481C1C}">
                    <a14:useLocalDpi xmlns:a14="http://schemas.microsoft.com/office/drawing/2010/main"/>
                  </a:ext>
                </a:extLst>
              </a:blip>
              <a:srcRect r="-15433"/>
              <a:stretch/>
            </p:blipFill>
            <p:spPr>
              <a:xfrm rot="10800000" flipH="1">
                <a:off x="8842053" y="4369197"/>
                <a:ext cx="254251" cy="184741"/>
              </a:xfrm>
              <a:prstGeom prst="rect">
                <a:avLst/>
              </a:prstGeom>
              <a:noFill/>
              <a:ln>
                <a:noFill/>
              </a:ln>
            </p:spPr>
          </p:pic>
          <p:pic>
            <p:nvPicPr>
              <p:cNvPr id="381" name="Google Shape;381;p22"/>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382" name="Google Shape;382;p22"/>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8555325" y="3754275"/>
              <a:ext cx="499774" cy="260951"/>
            </a:xfrm>
            <a:prstGeom prst="rect">
              <a:avLst/>
            </a:prstGeom>
            <a:noFill/>
            <a:ln>
              <a:noFill/>
            </a:ln>
          </p:spPr>
        </p:pic>
      </p:grpSp>
      <p:pic>
        <p:nvPicPr>
          <p:cNvPr id="383" name="Google Shape;383;p22"/>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rot="-5786614" flipH="1">
            <a:off x="-52405" y="104301"/>
            <a:ext cx="692286" cy="76989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384"/>
        <p:cNvGrpSpPr/>
        <p:nvPr/>
      </p:nvGrpSpPr>
      <p:grpSpPr>
        <a:xfrm>
          <a:off x="0" y="0"/>
          <a:ext cx="0" cy="0"/>
          <a:chOff x="0" y="0"/>
          <a:chExt cx="0" cy="0"/>
        </a:xfrm>
      </p:grpSpPr>
      <p:pic>
        <p:nvPicPr>
          <p:cNvPr id="385" name="Google Shape;385;p23"/>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2450" y="0"/>
            <a:ext cx="9144000" cy="5143500"/>
          </a:xfrm>
          <a:prstGeom prst="rect">
            <a:avLst/>
          </a:prstGeom>
          <a:noFill/>
          <a:ln>
            <a:noFill/>
          </a:ln>
        </p:spPr>
      </p:pic>
      <p:sp>
        <p:nvSpPr>
          <p:cNvPr id="386" name="Google Shape;386;p23"/>
          <p:cNvSpPr/>
          <p:nvPr/>
        </p:nvSpPr>
        <p:spPr>
          <a:xfrm>
            <a:off x="0" y="5350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7" name="Google Shape;387;p2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5786608" flipH="1">
            <a:off x="846050" y="-3431"/>
            <a:ext cx="232359" cy="379268"/>
          </a:xfrm>
          <a:prstGeom prst="rect">
            <a:avLst/>
          </a:prstGeom>
          <a:noFill/>
          <a:ln>
            <a:noFill/>
          </a:ln>
        </p:spPr>
      </p:pic>
      <p:grpSp>
        <p:nvGrpSpPr>
          <p:cNvPr id="388" name="Google Shape;388;p23"/>
          <p:cNvGrpSpPr/>
          <p:nvPr/>
        </p:nvGrpSpPr>
        <p:grpSpPr>
          <a:xfrm>
            <a:off x="7375871" y="2781050"/>
            <a:ext cx="1713609" cy="2337191"/>
            <a:chOff x="7375871" y="2781050"/>
            <a:chExt cx="1713609" cy="2337191"/>
          </a:xfrm>
        </p:grpSpPr>
        <p:grpSp>
          <p:nvGrpSpPr>
            <p:cNvPr id="389" name="Google Shape;389;p23"/>
            <p:cNvGrpSpPr/>
            <p:nvPr/>
          </p:nvGrpSpPr>
          <p:grpSpPr>
            <a:xfrm>
              <a:off x="7375871" y="4648800"/>
              <a:ext cx="1291230" cy="469441"/>
              <a:chOff x="7375871" y="4648800"/>
              <a:chExt cx="1291230" cy="469441"/>
            </a:xfrm>
          </p:grpSpPr>
          <p:pic>
            <p:nvPicPr>
              <p:cNvPr id="390" name="Google Shape;390;p2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005250" flipH="1">
                <a:off x="7511393" y="4600379"/>
                <a:ext cx="368232" cy="601046"/>
              </a:xfrm>
              <a:prstGeom prst="rect">
                <a:avLst/>
              </a:prstGeom>
              <a:noFill/>
              <a:ln>
                <a:noFill/>
              </a:ln>
            </p:spPr>
          </p:pic>
          <p:pic>
            <p:nvPicPr>
              <p:cNvPr id="391" name="Google Shape;391;p23"/>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flipH="1">
                <a:off x="8244726" y="4648800"/>
                <a:ext cx="422375" cy="306903"/>
              </a:xfrm>
              <a:prstGeom prst="rect">
                <a:avLst/>
              </a:prstGeom>
              <a:noFill/>
              <a:ln>
                <a:noFill/>
              </a:ln>
            </p:spPr>
          </p:pic>
        </p:grpSp>
        <p:pic>
          <p:nvPicPr>
            <p:cNvPr id="392" name="Google Shape;392;p23"/>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flipH="1">
              <a:off x="8667105" y="2781050"/>
              <a:ext cx="422375" cy="1454851"/>
            </a:xfrm>
            <a:prstGeom prst="rect">
              <a:avLst/>
            </a:prstGeom>
            <a:noFill/>
            <a:ln>
              <a:noFill/>
            </a:ln>
          </p:spPr>
        </p:pic>
      </p:grpSp>
      <p:grpSp>
        <p:nvGrpSpPr>
          <p:cNvPr id="393" name="Google Shape;393;p23"/>
          <p:cNvGrpSpPr/>
          <p:nvPr/>
        </p:nvGrpSpPr>
        <p:grpSpPr>
          <a:xfrm flipH="1">
            <a:off x="7918953" y="251825"/>
            <a:ext cx="1019903" cy="1711480"/>
            <a:chOff x="190800" y="165425"/>
            <a:chExt cx="1019903" cy="1711480"/>
          </a:xfrm>
        </p:grpSpPr>
        <p:pic>
          <p:nvPicPr>
            <p:cNvPr id="394" name="Google Shape;394;p23"/>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190805" y="910555"/>
              <a:ext cx="422375" cy="966351"/>
            </a:xfrm>
            <a:prstGeom prst="rect">
              <a:avLst/>
            </a:prstGeom>
            <a:noFill/>
            <a:ln>
              <a:noFill/>
            </a:ln>
          </p:spPr>
        </p:pic>
        <p:pic>
          <p:nvPicPr>
            <p:cNvPr id="395" name="Google Shape;395;p23"/>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190800" y="283162"/>
              <a:ext cx="422375" cy="306900"/>
            </a:xfrm>
            <a:prstGeom prst="rect">
              <a:avLst/>
            </a:prstGeom>
            <a:noFill/>
            <a:ln>
              <a:noFill/>
            </a:ln>
          </p:spPr>
        </p:pic>
        <p:pic>
          <p:nvPicPr>
            <p:cNvPr id="396" name="Google Shape;396;p23"/>
            <p:cNvPicPr preferRelativeResize="0"/>
            <p:nvPr/>
          </p:nvPicPr>
          <p:blipFill rotWithShape="1">
            <a:blip r:embed="rId8" cstate="email">
              <a:alphaModFix/>
              <a:extLst>
                <a:ext uri="{28A0092B-C50C-407E-A947-70E740481C1C}">
                  <a14:useLocalDpi xmlns:a14="http://schemas.microsoft.com/office/drawing/2010/main"/>
                </a:ext>
              </a:extLst>
            </a:blip>
            <a:srcRect r="-15433"/>
            <a:stretch/>
          </p:blipFill>
          <p:spPr>
            <a:xfrm>
              <a:off x="550517" y="165425"/>
              <a:ext cx="660185" cy="479700"/>
            </a:xfrm>
            <a:prstGeom prst="rect">
              <a:avLst/>
            </a:prstGeom>
            <a:noFill/>
            <a:ln>
              <a:noFill/>
            </a:ln>
          </p:spPr>
        </p:pic>
      </p:grpSp>
      <p:grpSp>
        <p:nvGrpSpPr>
          <p:cNvPr id="397" name="Google Shape;397;p23"/>
          <p:cNvGrpSpPr/>
          <p:nvPr/>
        </p:nvGrpSpPr>
        <p:grpSpPr>
          <a:xfrm flipH="1">
            <a:off x="65402" y="3754275"/>
            <a:ext cx="625178" cy="1201424"/>
            <a:chOff x="8555325" y="3754275"/>
            <a:chExt cx="625178" cy="1201424"/>
          </a:xfrm>
        </p:grpSpPr>
        <p:grpSp>
          <p:nvGrpSpPr>
            <p:cNvPr id="398" name="Google Shape;398;p23"/>
            <p:cNvGrpSpPr/>
            <p:nvPr/>
          </p:nvGrpSpPr>
          <p:grpSpPr>
            <a:xfrm>
              <a:off x="8616925" y="4379597"/>
              <a:ext cx="563578" cy="576102"/>
              <a:chOff x="8532725" y="4369197"/>
              <a:chExt cx="563578" cy="576102"/>
            </a:xfrm>
          </p:grpSpPr>
          <p:pic>
            <p:nvPicPr>
              <p:cNvPr id="399" name="Google Shape;399;p23"/>
              <p:cNvPicPr preferRelativeResize="0"/>
              <p:nvPr/>
            </p:nvPicPr>
            <p:blipFill rotWithShape="1">
              <a:blip r:embed="rId9" cstate="email">
                <a:alphaModFix/>
                <a:extLst>
                  <a:ext uri="{28A0092B-C50C-407E-A947-70E740481C1C}">
                    <a14:useLocalDpi xmlns:a14="http://schemas.microsoft.com/office/drawing/2010/main"/>
                  </a:ext>
                </a:extLst>
              </a:blip>
              <a:srcRect r="-15433"/>
              <a:stretch/>
            </p:blipFill>
            <p:spPr>
              <a:xfrm rot="10800000" flipH="1">
                <a:off x="8842053" y="4369197"/>
                <a:ext cx="254251" cy="184741"/>
              </a:xfrm>
              <a:prstGeom prst="rect">
                <a:avLst/>
              </a:prstGeom>
              <a:noFill/>
              <a:ln>
                <a:noFill/>
              </a:ln>
            </p:spPr>
          </p:pic>
          <p:pic>
            <p:nvPicPr>
              <p:cNvPr id="400" name="Google Shape;400;p23"/>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401" name="Google Shape;401;p23"/>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8555325" y="3754275"/>
              <a:ext cx="499774" cy="260951"/>
            </a:xfrm>
            <a:prstGeom prst="rect">
              <a:avLst/>
            </a:prstGeom>
            <a:noFill/>
            <a:ln>
              <a:noFill/>
            </a:ln>
          </p:spPr>
        </p:pic>
      </p:grpSp>
      <p:sp>
        <p:nvSpPr>
          <p:cNvPr id="402" name="Google Shape;402;p23"/>
          <p:cNvSpPr txBox="1">
            <a:spLocks noGrp="1"/>
          </p:cNvSpPr>
          <p:nvPr>
            <p:ph type="subTitle" idx="1"/>
          </p:nvPr>
        </p:nvSpPr>
        <p:spPr>
          <a:xfrm>
            <a:off x="720000" y="2580864"/>
            <a:ext cx="2336400" cy="5016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400" b="1"/>
            </a:lvl1pPr>
            <a:lvl2pPr lvl="1" algn="ctr" rtl="0">
              <a:lnSpc>
                <a:spcPct val="115000"/>
              </a:lnSpc>
              <a:spcBef>
                <a:spcPts val="0"/>
              </a:spcBef>
              <a:spcAft>
                <a:spcPts val="0"/>
              </a:spcAft>
              <a:buSzPts val="2400"/>
              <a:buNone/>
              <a:defRPr sz="2400"/>
            </a:lvl2pPr>
            <a:lvl3pPr lvl="2" algn="ctr" rtl="0">
              <a:lnSpc>
                <a:spcPct val="115000"/>
              </a:lnSpc>
              <a:spcBef>
                <a:spcPts val="0"/>
              </a:spcBef>
              <a:spcAft>
                <a:spcPts val="0"/>
              </a:spcAft>
              <a:buSzPts val="2400"/>
              <a:buNone/>
              <a:defRPr sz="2400"/>
            </a:lvl3pPr>
            <a:lvl4pPr lvl="3" algn="ctr" rtl="0">
              <a:lnSpc>
                <a:spcPct val="115000"/>
              </a:lnSpc>
              <a:spcBef>
                <a:spcPts val="0"/>
              </a:spcBef>
              <a:spcAft>
                <a:spcPts val="0"/>
              </a:spcAft>
              <a:buSzPts val="2400"/>
              <a:buNone/>
              <a:defRPr sz="2400"/>
            </a:lvl4pPr>
            <a:lvl5pPr lvl="4" algn="ctr" rtl="0">
              <a:lnSpc>
                <a:spcPct val="115000"/>
              </a:lnSpc>
              <a:spcBef>
                <a:spcPts val="0"/>
              </a:spcBef>
              <a:spcAft>
                <a:spcPts val="0"/>
              </a:spcAft>
              <a:buSzPts val="2400"/>
              <a:buNone/>
              <a:defRPr sz="2400"/>
            </a:lvl5pPr>
            <a:lvl6pPr lvl="5" algn="ctr" rtl="0">
              <a:lnSpc>
                <a:spcPct val="115000"/>
              </a:lnSpc>
              <a:spcBef>
                <a:spcPts val="0"/>
              </a:spcBef>
              <a:spcAft>
                <a:spcPts val="0"/>
              </a:spcAft>
              <a:buSzPts val="2400"/>
              <a:buNone/>
              <a:defRPr sz="2400"/>
            </a:lvl6pPr>
            <a:lvl7pPr lvl="6" algn="ctr" rtl="0">
              <a:lnSpc>
                <a:spcPct val="115000"/>
              </a:lnSpc>
              <a:spcBef>
                <a:spcPts val="0"/>
              </a:spcBef>
              <a:spcAft>
                <a:spcPts val="0"/>
              </a:spcAft>
              <a:buSzPts val="2400"/>
              <a:buNone/>
              <a:defRPr sz="2400"/>
            </a:lvl7pPr>
            <a:lvl8pPr lvl="7" algn="ctr" rtl="0">
              <a:lnSpc>
                <a:spcPct val="115000"/>
              </a:lnSpc>
              <a:spcBef>
                <a:spcPts val="0"/>
              </a:spcBef>
              <a:spcAft>
                <a:spcPts val="0"/>
              </a:spcAft>
              <a:buSzPts val="2400"/>
              <a:buNone/>
              <a:defRPr sz="2400"/>
            </a:lvl8pPr>
            <a:lvl9pPr lvl="8" algn="ctr" rtl="0">
              <a:lnSpc>
                <a:spcPct val="115000"/>
              </a:lnSpc>
              <a:spcBef>
                <a:spcPts val="0"/>
              </a:spcBef>
              <a:spcAft>
                <a:spcPts val="0"/>
              </a:spcAft>
              <a:buSzPts val="2400"/>
              <a:buNone/>
              <a:defRPr sz="2400"/>
            </a:lvl9pPr>
          </a:lstStyle>
          <a:p>
            <a:endParaRPr/>
          </a:p>
        </p:txBody>
      </p:sp>
      <p:sp>
        <p:nvSpPr>
          <p:cNvPr id="403" name="Google Shape;403;p23"/>
          <p:cNvSpPr txBox="1">
            <a:spLocks noGrp="1"/>
          </p:cNvSpPr>
          <p:nvPr>
            <p:ph type="subTitle" idx="2"/>
          </p:nvPr>
        </p:nvSpPr>
        <p:spPr>
          <a:xfrm>
            <a:off x="720000" y="2932113"/>
            <a:ext cx="2336400" cy="909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404" name="Google Shape;404;p23"/>
          <p:cNvSpPr txBox="1">
            <a:spLocks noGrp="1"/>
          </p:cNvSpPr>
          <p:nvPr>
            <p:ph type="subTitle" idx="3"/>
          </p:nvPr>
        </p:nvSpPr>
        <p:spPr>
          <a:xfrm>
            <a:off x="3403800" y="2932113"/>
            <a:ext cx="2336400" cy="909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405" name="Google Shape;405;p23"/>
          <p:cNvSpPr txBox="1">
            <a:spLocks noGrp="1"/>
          </p:cNvSpPr>
          <p:nvPr>
            <p:ph type="subTitle" idx="4"/>
          </p:nvPr>
        </p:nvSpPr>
        <p:spPr>
          <a:xfrm>
            <a:off x="6087600" y="2932113"/>
            <a:ext cx="2336400" cy="909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406" name="Google Shape;406;p23"/>
          <p:cNvSpPr txBox="1">
            <a:spLocks noGrp="1"/>
          </p:cNvSpPr>
          <p:nvPr>
            <p:ph type="subTitle" idx="5"/>
          </p:nvPr>
        </p:nvSpPr>
        <p:spPr>
          <a:xfrm>
            <a:off x="3403800" y="2580864"/>
            <a:ext cx="2336400" cy="5016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400" b="1"/>
            </a:lvl1pPr>
            <a:lvl2pPr lvl="1" algn="ctr" rtl="0">
              <a:lnSpc>
                <a:spcPct val="115000"/>
              </a:lnSpc>
              <a:spcBef>
                <a:spcPts val="0"/>
              </a:spcBef>
              <a:spcAft>
                <a:spcPts val="0"/>
              </a:spcAft>
              <a:buSzPts val="2400"/>
              <a:buNone/>
              <a:defRPr sz="2400"/>
            </a:lvl2pPr>
            <a:lvl3pPr lvl="2" algn="ctr" rtl="0">
              <a:lnSpc>
                <a:spcPct val="115000"/>
              </a:lnSpc>
              <a:spcBef>
                <a:spcPts val="0"/>
              </a:spcBef>
              <a:spcAft>
                <a:spcPts val="0"/>
              </a:spcAft>
              <a:buSzPts val="2400"/>
              <a:buNone/>
              <a:defRPr sz="2400"/>
            </a:lvl3pPr>
            <a:lvl4pPr lvl="3" algn="ctr" rtl="0">
              <a:lnSpc>
                <a:spcPct val="115000"/>
              </a:lnSpc>
              <a:spcBef>
                <a:spcPts val="0"/>
              </a:spcBef>
              <a:spcAft>
                <a:spcPts val="0"/>
              </a:spcAft>
              <a:buSzPts val="2400"/>
              <a:buNone/>
              <a:defRPr sz="2400"/>
            </a:lvl4pPr>
            <a:lvl5pPr lvl="4" algn="ctr" rtl="0">
              <a:lnSpc>
                <a:spcPct val="115000"/>
              </a:lnSpc>
              <a:spcBef>
                <a:spcPts val="0"/>
              </a:spcBef>
              <a:spcAft>
                <a:spcPts val="0"/>
              </a:spcAft>
              <a:buSzPts val="2400"/>
              <a:buNone/>
              <a:defRPr sz="2400"/>
            </a:lvl5pPr>
            <a:lvl6pPr lvl="5" algn="ctr" rtl="0">
              <a:lnSpc>
                <a:spcPct val="115000"/>
              </a:lnSpc>
              <a:spcBef>
                <a:spcPts val="0"/>
              </a:spcBef>
              <a:spcAft>
                <a:spcPts val="0"/>
              </a:spcAft>
              <a:buSzPts val="2400"/>
              <a:buNone/>
              <a:defRPr sz="2400"/>
            </a:lvl6pPr>
            <a:lvl7pPr lvl="6" algn="ctr" rtl="0">
              <a:lnSpc>
                <a:spcPct val="115000"/>
              </a:lnSpc>
              <a:spcBef>
                <a:spcPts val="0"/>
              </a:spcBef>
              <a:spcAft>
                <a:spcPts val="0"/>
              </a:spcAft>
              <a:buSzPts val="2400"/>
              <a:buNone/>
              <a:defRPr sz="2400"/>
            </a:lvl7pPr>
            <a:lvl8pPr lvl="7" algn="ctr" rtl="0">
              <a:lnSpc>
                <a:spcPct val="115000"/>
              </a:lnSpc>
              <a:spcBef>
                <a:spcPts val="0"/>
              </a:spcBef>
              <a:spcAft>
                <a:spcPts val="0"/>
              </a:spcAft>
              <a:buSzPts val="2400"/>
              <a:buNone/>
              <a:defRPr sz="2400"/>
            </a:lvl8pPr>
            <a:lvl9pPr lvl="8" algn="ctr" rtl="0">
              <a:lnSpc>
                <a:spcPct val="115000"/>
              </a:lnSpc>
              <a:spcBef>
                <a:spcPts val="0"/>
              </a:spcBef>
              <a:spcAft>
                <a:spcPts val="0"/>
              </a:spcAft>
              <a:buSzPts val="2400"/>
              <a:buNone/>
              <a:defRPr sz="2400"/>
            </a:lvl9pPr>
          </a:lstStyle>
          <a:p>
            <a:endParaRPr/>
          </a:p>
        </p:txBody>
      </p:sp>
      <p:sp>
        <p:nvSpPr>
          <p:cNvPr id="407" name="Google Shape;407;p23"/>
          <p:cNvSpPr txBox="1">
            <a:spLocks noGrp="1"/>
          </p:cNvSpPr>
          <p:nvPr>
            <p:ph type="subTitle" idx="6"/>
          </p:nvPr>
        </p:nvSpPr>
        <p:spPr>
          <a:xfrm>
            <a:off x="6087600" y="2580864"/>
            <a:ext cx="2336400" cy="5016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400" b="1"/>
            </a:lvl1pPr>
            <a:lvl2pPr lvl="1" algn="ctr" rtl="0">
              <a:lnSpc>
                <a:spcPct val="115000"/>
              </a:lnSpc>
              <a:spcBef>
                <a:spcPts val="0"/>
              </a:spcBef>
              <a:spcAft>
                <a:spcPts val="0"/>
              </a:spcAft>
              <a:buSzPts val="2400"/>
              <a:buNone/>
              <a:defRPr sz="2400"/>
            </a:lvl2pPr>
            <a:lvl3pPr lvl="2" algn="ctr" rtl="0">
              <a:lnSpc>
                <a:spcPct val="115000"/>
              </a:lnSpc>
              <a:spcBef>
                <a:spcPts val="0"/>
              </a:spcBef>
              <a:spcAft>
                <a:spcPts val="0"/>
              </a:spcAft>
              <a:buSzPts val="2400"/>
              <a:buNone/>
              <a:defRPr sz="2400"/>
            </a:lvl3pPr>
            <a:lvl4pPr lvl="3" algn="ctr" rtl="0">
              <a:lnSpc>
                <a:spcPct val="115000"/>
              </a:lnSpc>
              <a:spcBef>
                <a:spcPts val="0"/>
              </a:spcBef>
              <a:spcAft>
                <a:spcPts val="0"/>
              </a:spcAft>
              <a:buSzPts val="2400"/>
              <a:buNone/>
              <a:defRPr sz="2400"/>
            </a:lvl4pPr>
            <a:lvl5pPr lvl="4" algn="ctr" rtl="0">
              <a:lnSpc>
                <a:spcPct val="115000"/>
              </a:lnSpc>
              <a:spcBef>
                <a:spcPts val="0"/>
              </a:spcBef>
              <a:spcAft>
                <a:spcPts val="0"/>
              </a:spcAft>
              <a:buSzPts val="2400"/>
              <a:buNone/>
              <a:defRPr sz="2400"/>
            </a:lvl5pPr>
            <a:lvl6pPr lvl="5" algn="ctr" rtl="0">
              <a:lnSpc>
                <a:spcPct val="115000"/>
              </a:lnSpc>
              <a:spcBef>
                <a:spcPts val="0"/>
              </a:spcBef>
              <a:spcAft>
                <a:spcPts val="0"/>
              </a:spcAft>
              <a:buSzPts val="2400"/>
              <a:buNone/>
              <a:defRPr sz="2400"/>
            </a:lvl6pPr>
            <a:lvl7pPr lvl="6" algn="ctr" rtl="0">
              <a:lnSpc>
                <a:spcPct val="115000"/>
              </a:lnSpc>
              <a:spcBef>
                <a:spcPts val="0"/>
              </a:spcBef>
              <a:spcAft>
                <a:spcPts val="0"/>
              </a:spcAft>
              <a:buSzPts val="2400"/>
              <a:buNone/>
              <a:defRPr sz="2400"/>
            </a:lvl7pPr>
            <a:lvl8pPr lvl="7" algn="ctr" rtl="0">
              <a:lnSpc>
                <a:spcPct val="115000"/>
              </a:lnSpc>
              <a:spcBef>
                <a:spcPts val="0"/>
              </a:spcBef>
              <a:spcAft>
                <a:spcPts val="0"/>
              </a:spcAft>
              <a:buSzPts val="2400"/>
              <a:buNone/>
              <a:defRPr sz="2400"/>
            </a:lvl8pPr>
            <a:lvl9pPr lvl="8" algn="ctr" rtl="0">
              <a:lnSpc>
                <a:spcPct val="115000"/>
              </a:lnSpc>
              <a:spcBef>
                <a:spcPts val="0"/>
              </a:spcBef>
              <a:spcAft>
                <a:spcPts val="0"/>
              </a:spcAft>
              <a:buSzPts val="2400"/>
              <a:buNone/>
              <a:defRPr sz="2400"/>
            </a:lvl9pPr>
          </a:lstStyle>
          <a:p>
            <a:endParaRPr/>
          </a:p>
        </p:txBody>
      </p:sp>
      <p:sp>
        <p:nvSpPr>
          <p:cNvPr id="408" name="Google Shape;408;p23"/>
          <p:cNvSpPr txBox="1">
            <a:spLocks noGrp="1"/>
          </p:cNvSpPr>
          <p:nvPr>
            <p:ph type="title"/>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pic>
        <p:nvPicPr>
          <p:cNvPr id="409" name="Google Shape;409;p23"/>
          <p:cNvPicPr preferRelativeResize="0"/>
          <p:nvPr/>
        </p:nvPicPr>
        <p:blipFill rotWithShape="1">
          <a:blip r:embed="rId12" cstate="email">
            <a:alphaModFix/>
            <a:extLst>
              <a:ext uri="{28A0092B-C50C-407E-A947-70E740481C1C}">
                <a14:useLocalDpi xmlns:a14="http://schemas.microsoft.com/office/drawing/2010/main"/>
              </a:ext>
            </a:extLst>
          </a:blip>
          <a:srcRect/>
          <a:stretch/>
        </p:blipFill>
        <p:spPr>
          <a:xfrm rot="-5786614" flipH="1">
            <a:off x="-52405" y="104301"/>
            <a:ext cx="692286" cy="769896"/>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410"/>
        <p:cNvGrpSpPr/>
        <p:nvPr/>
      </p:nvGrpSpPr>
      <p:grpSpPr>
        <a:xfrm>
          <a:off x="0" y="0"/>
          <a:ext cx="0" cy="0"/>
          <a:chOff x="0" y="0"/>
          <a:chExt cx="0" cy="0"/>
        </a:xfrm>
      </p:grpSpPr>
      <p:pic>
        <p:nvPicPr>
          <p:cNvPr id="411" name="Google Shape;411;p24"/>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flipH="1">
            <a:off x="0" y="0"/>
            <a:ext cx="9144000" cy="5143500"/>
          </a:xfrm>
          <a:prstGeom prst="rect">
            <a:avLst/>
          </a:prstGeom>
          <a:noFill/>
          <a:ln>
            <a:noFill/>
          </a:ln>
        </p:spPr>
      </p:pic>
      <p:sp>
        <p:nvSpPr>
          <p:cNvPr id="412" name="Google Shape;412;p24"/>
          <p:cNvSpPr/>
          <p:nvPr/>
        </p:nvSpPr>
        <p:spPr>
          <a:xfrm flipH="1">
            <a:off x="0" y="627175"/>
            <a:ext cx="9144000" cy="38802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3" name="Google Shape;413;p24"/>
          <p:cNvPicPr preferRelativeResize="0"/>
          <p:nvPr/>
        </p:nvPicPr>
        <p:blipFill rotWithShape="1">
          <a:blip r:embed="rId3" cstate="email">
            <a:alphaModFix/>
            <a:extLst>
              <a:ext uri="{28A0092B-C50C-407E-A947-70E740481C1C}">
                <a14:useLocalDpi xmlns:a14="http://schemas.microsoft.com/office/drawing/2010/main"/>
              </a:ext>
            </a:extLst>
          </a:blip>
          <a:srcRect r="-15433"/>
          <a:stretch/>
        </p:blipFill>
        <p:spPr>
          <a:xfrm flipH="1">
            <a:off x="8479675" y="251825"/>
            <a:ext cx="422375" cy="306900"/>
          </a:xfrm>
          <a:prstGeom prst="rect">
            <a:avLst/>
          </a:prstGeom>
          <a:noFill/>
          <a:ln>
            <a:noFill/>
          </a:ln>
        </p:spPr>
      </p:pic>
      <p:pic>
        <p:nvPicPr>
          <p:cNvPr id="414" name="Google Shape;414;p24"/>
          <p:cNvPicPr preferRelativeResize="0"/>
          <p:nvPr/>
        </p:nvPicPr>
        <p:blipFill rotWithShape="1">
          <a:blip r:embed="rId3" cstate="email">
            <a:alphaModFix/>
            <a:extLst>
              <a:ext uri="{28A0092B-C50C-407E-A947-70E740481C1C}">
                <a14:useLocalDpi xmlns:a14="http://schemas.microsoft.com/office/drawing/2010/main"/>
              </a:ext>
            </a:extLst>
          </a:blip>
          <a:srcRect r="-15433"/>
          <a:stretch/>
        </p:blipFill>
        <p:spPr>
          <a:xfrm flipH="1">
            <a:off x="7565275" y="251825"/>
            <a:ext cx="422375" cy="306900"/>
          </a:xfrm>
          <a:prstGeom prst="rect">
            <a:avLst/>
          </a:prstGeom>
          <a:noFill/>
          <a:ln>
            <a:noFill/>
          </a:ln>
        </p:spPr>
      </p:pic>
      <p:grpSp>
        <p:nvGrpSpPr>
          <p:cNvPr id="415" name="Google Shape;415;p24"/>
          <p:cNvGrpSpPr/>
          <p:nvPr/>
        </p:nvGrpSpPr>
        <p:grpSpPr>
          <a:xfrm flipH="1">
            <a:off x="173774" y="4418350"/>
            <a:ext cx="1844050" cy="537349"/>
            <a:chOff x="7126175" y="4418350"/>
            <a:chExt cx="1844050" cy="537349"/>
          </a:xfrm>
        </p:grpSpPr>
        <p:grpSp>
          <p:nvGrpSpPr>
            <p:cNvPr id="416" name="Google Shape;416;p24"/>
            <p:cNvGrpSpPr/>
            <p:nvPr/>
          </p:nvGrpSpPr>
          <p:grpSpPr>
            <a:xfrm>
              <a:off x="8053350" y="4418350"/>
              <a:ext cx="916876" cy="537349"/>
              <a:chOff x="7969150" y="4407950"/>
              <a:chExt cx="916876" cy="537349"/>
            </a:xfrm>
          </p:grpSpPr>
          <p:pic>
            <p:nvPicPr>
              <p:cNvPr id="417" name="Google Shape;417;p24"/>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a:off x="7969150" y="4471875"/>
                <a:ext cx="563576" cy="409501"/>
              </a:xfrm>
              <a:prstGeom prst="rect">
                <a:avLst/>
              </a:prstGeom>
              <a:noFill/>
              <a:ln>
                <a:noFill/>
              </a:ln>
            </p:spPr>
          </p:pic>
          <p:pic>
            <p:nvPicPr>
              <p:cNvPr id="418" name="Google Shape;418;p24"/>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419" name="Google Shape;419;p24"/>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7126175" y="4608500"/>
              <a:ext cx="499774" cy="260951"/>
            </a:xfrm>
            <a:prstGeom prst="rect">
              <a:avLst/>
            </a:prstGeom>
            <a:noFill/>
            <a:ln>
              <a:noFill/>
            </a:ln>
          </p:spPr>
        </p:pic>
      </p:grpSp>
      <p:pic>
        <p:nvPicPr>
          <p:cNvPr id="420" name="Google Shape;420;p24"/>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flipH="1">
            <a:off x="7916099" y="4608500"/>
            <a:ext cx="563576" cy="409501"/>
          </a:xfrm>
          <a:prstGeom prst="rect">
            <a:avLst/>
          </a:prstGeom>
          <a:noFill/>
          <a:ln>
            <a:noFill/>
          </a:ln>
        </p:spPr>
      </p:pic>
      <p:pic>
        <p:nvPicPr>
          <p:cNvPr id="421" name="Google Shape;421;p24"/>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rot="-5786608" flipH="1">
            <a:off x="6469919" y="4566169"/>
            <a:ext cx="232359" cy="379268"/>
          </a:xfrm>
          <a:prstGeom prst="rect">
            <a:avLst/>
          </a:prstGeom>
          <a:noFill/>
          <a:ln>
            <a:noFill/>
          </a:ln>
        </p:spPr>
      </p:pic>
      <p:pic>
        <p:nvPicPr>
          <p:cNvPr id="422" name="Google Shape;422;p24"/>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rot="-5786593" flipH="1">
            <a:off x="350433" y="100439"/>
            <a:ext cx="481266" cy="785529"/>
          </a:xfrm>
          <a:prstGeom prst="rect">
            <a:avLst/>
          </a:prstGeom>
          <a:noFill/>
          <a:ln>
            <a:noFill/>
          </a:ln>
        </p:spPr>
      </p:pic>
      <p:pic>
        <p:nvPicPr>
          <p:cNvPr id="423" name="Google Shape;423;p24"/>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flipH="1">
            <a:off x="8326995" y="290000"/>
            <a:ext cx="626200" cy="1022100"/>
          </a:xfrm>
          <a:prstGeom prst="rect">
            <a:avLst/>
          </a:prstGeom>
          <a:noFill/>
          <a:ln>
            <a:noFill/>
          </a:ln>
        </p:spPr>
      </p:pic>
      <p:pic>
        <p:nvPicPr>
          <p:cNvPr id="424" name="Google Shape;424;p24"/>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flipH="1">
            <a:off x="8428900" y="2955500"/>
            <a:ext cx="422375" cy="1454851"/>
          </a:xfrm>
          <a:prstGeom prst="rect">
            <a:avLst/>
          </a:prstGeom>
          <a:noFill/>
          <a:ln>
            <a:noFill/>
          </a:ln>
        </p:spPr>
      </p:pic>
      <p:pic>
        <p:nvPicPr>
          <p:cNvPr id="425" name="Google Shape;425;p24"/>
          <p:cNvPicPr preferRelativeResize="0"/>
          <p:nvPr/>
        </p:nvPicPr>
        <p:blipFill rotWithShape="1">
          <a:blip r:embed="rId11" cstate="email">
            <a:alphaModFix/>
            <a:extLst>
              <a:ext uri="{28A0092B-C50C-407E-A947-70E740481C1C}">
                <a14:useLocalDpi xmlns:a14="http://schemas.microsoft.com/office/drawing/2010/main"/>
              </a:ext>
            </a:extLst>
          </a:blip>
          <a:srcRect r="-15433"/>
          <a:stretch/>
        </p:blipFill>
        <p:spPr>
          <a:xfrm flipH="1">
            <a:off x="88900" y="3123125"/>
            <a:ext cx="626200" cy="455000"/>
          </a:xfrm>
          <a:prstGeom prst="rect">
            <a:avLst/>
          </a:prstGeom>
          <a:noFill/>
          <a:ln>
            <a:noFill/>
          </a:ln>
        </p:spPr>
      </p:pic>
      <p:sp>
        <p:nvSpPr>
          <p:cNvPr id="426" name="Google Shape;426;p24"/>
          <p:cNvSpPr txBox="1">
            <a:spLocks noGrp="1"/>
          </p:cNvSpPr>
          <p:nvPr>
            <p:ph type="subTitle" idx="1"/>
          </p:nvPr>
        </p:nvSpPr>
        <p:spPr>
          <a:xfrm>
            <a:off x="3406650" y="3610525"/>
            <a:ext cx="2330700" cy="618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sz="1400"/>
            </a:lvl2pPr>
            <a:lvl3pPr lvl="2" rtl="0">
              <a:lnSpc>
                <a:spcPct val="115000"/>
              </a:lnSpc>
              <a:spcBef>
                <a:spcPts val="1600"/>
              </a:spcBef>
              <a:spcAft>
                <a:spcPts val="0"/>
              </a:spcAft>
              <a:buSzPts val="1400"/>
              <a:buNone/>
              <a:defRPr sz="1400"/>
            </a:lvl3pPr>
            <a:lvl4pPr lvl="3" rtl="0">
              <a:lnSpc>
                <a:spcPct val="115000"/>
              </a:lnSpc>
              <a:spcBef>
                <a:spcPts val="1600"/>
              </a:spcBef>
              <a:spcAft>
                <a:spcPts val="0"/>
              </a:spcAft>
              <a:buSzPts val="1400"/>
              <a:buNone/>
              <a:defRPr sz="1400"/>
            </a:lvl4pPr>
            <a:lvl5pPr lvl="4" rtl="0">
              <a:lnSpc>
                <a:spcPct val="115000"/>
              </a:lnSpc>
              <a:spcBef>
                <a:spcPts val="1600"/>
              </a:spcBef>
              <a:spcAft>
                <a:spcPts val="0"/>
              </a:spcAft>
              <a:buSzPts val="1400"/>
              <a:buNone/>
              <a:defRPr sz="1400"/>
            </a:lvl5pPr>
            <a:lvl6pPr lvl="5" rtl="0">
              <a:lnSpc>
                <a:spcPct val="115000"/>
              </a:lnSpc>
              <a:spcBef>
                <a:spcPts val="1600"/>
              </a:spcBef>
              <a:spcAft>
                <a:spcPts val="0"/>
              </a:spcAft>
              <a:buSzPts val="1400"/>
              <a:buNone/>
              <a:defRPr sz="1400"/>
            </a:lvl6pPr>
            <a:lvl7pPr lvl="6" rtl="0">
              <a:lnSpc>
                <a:spcPct val="115000"/>
              </a:lnSpc>
              <a:spcBef>
                <a:spcPts val="1600"/>
              </a:spcBef>
              <a:spcAft>
                <a:spcPts val="0"/>
              </a:spcAft>
              <a:buSzPts val="1400"/>
              <a:buNone/>
              <a:defRPr sz="1400"/>
            </a:lvl7pPr>
            <a:lvl8pPr lvl="7" rtl="0">
              <a:lnSpc>
                <a:spcPct val="115000"/>
              </a:lnSpc>
              <a:spcBef>
                <a:spcPts val="1600"/>
              </a:spcBef>
              <a:spcAft>
                <a:spcPts val="0"/>
              </a:spcAft>
              <a:buSzPts val="1400"/>
              <a:buNone/>
              <a:defRPr sz="1400"/>
            </a:lvl8pPr>
            <a:lvl9pPr lvl="8" rtl="0">
              <a:lnSpc>
                <a:spcPct val="115000"/>
              </a:lnSpc>
              <a:spcBef>
                <a:spcPts val="1600"/>
              </a:spcBef>
              <a:spcAft>
                <a:spcPts val="1600"/>
              </a:spcAft>
              <a:buSzPts val="1400"/>
              <a:buNone/>
              <a:defRPr sz="1400"/>
            </a:lvl9pPr>
          </a:lstStyle>
          <a:p>
            <a:endParaRPr/>
          </a:p>
        </p:txBody>
      </p:sp>
      <p:sp>
        <p:nvSpPr>
          <p:cNvPr id="427" name="Google Shape;427;p24"/>
          <p:cNvSpPr txBox="1">
            <a:spLocks noGrp="1"/>
          </p:cNvSpPr>
          <p:nvPr>
            <p:ph type="subTitle" idx="2"/>
          </p:nvPr>
        </p:nvSpPr>
        <p:spPr>
          <a:xfrm>
            <a:off x="5858600" y="3610525"/>
            <a:ext cx="2330700" cy="618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sz="1400"/>
            </a:lvl2pPr>
            <a:lvl3pPr lvl="2" rtl="0">
              <a:lnSpc>
                <a:spcPct val="115000"/>
              </a:lnSpc>
              <a:spcBef>
                <a:spcPts val="1600"/>
              </a:spcBef>
              <a:spcAft>
                <a:spcPts val="0"/>
              </a:spcAft>
              <a:buSzPts val="1400"/>
              <a:buNone/>
              <a:defRPr sz="1400"/>
            </a:lvl3pPr>
            <a:lvl4pPr lvl="3" rtl="0">
              <a:lnSpc>
                <a:spcPct val="115000"/>
              </a:lnSpc>
              <a:spcBef>
                <a:spcPts val="1600"/>
              </a:spcBef>
              <a:spcAft>
                <a:spcPts val="0"/>
              </a:spcAft>
              <a:buSzPts val="1400"/>
              <a:buNone/>
              <a:defRPr sz="1400"/>
            </a:lvl4pPr>
            <a:lvl5pPr lvl="4" rtl="0">
              <a:lnSpc>
                <a:spcPct val="115000"/>
              </a:lnSpc>
              <a:spcBef>
                <a:spcPts val="1600"/>
              </a:spcBef>
              <a:spcAft>
                <a:spcPts val="0"/>
              </a:spcAft>
              <a:buSzPts val="1400"/>
              <a:buNone/>
              <a:defRPr sz="1400"/>
            </a:lvl5pPr>
            <a:lvl6pPr lvl="5" rtl="0">
              <a:lnSpc>
                <a:spcPct val="115000"/>
              </a:lnSpc>
              <a:spcBef>
                <a:spcPts val="1600"/>
              </a:spcBef>
              <a:spcAft>
                <a:spcPts val="0"/>
              </a:spcAft>
              <a:buSzPts val="1400"/>
              <a:buNone/>
              <a:defRPr sz="1400"/>
            </a:lvl6pPr>
            <a:lvl7pPr lvl="6" rtl="0">
              <a:lnSpc>
                <a:spcPct val="115000"/>
              </a:lnSpc>
              <a:spcBef>
                <a:spcPts val="1600"/>
              </a:spcBef>
              <a:spcAft>
                <a:spcPts val="0"/>
              </a:spcAft>
              <a:buSzPts val="1400"/>
              <a:buNone/>
              <a:defRPr sz="1400"/>
            </a:lvl7pPr>
            <a:lvl8pPr lvl="7" rtl="0">
              <a:lnSpc>
                <a:spcPct val="115000"/>
              </a:lnSpc>
              <a:spcBef>
                <a:spcPts val="1600"/>
              </a:spcBef>
              <a:spcAft>
                <a:spcPts val="0"/>
              </a:spcAft>
              <a:buSzPts val="1400"/>
              <a:buNone/>
              <a:defRPr sz="1400"/>
            </a:lvl8pPr>
            <a:lvl9pPr lvl="8" rtl="0">
              <a:lnSpc>
                <a:spcPct val="115000"/>
              </a:lnSpc>
              <a:spcBef>
                <a:spcPts val="1600"/>
              </a:spcBef>
              <a:spcAft>
                <a:spcPts val="1600"/>
              </a:spcAft>
              <a:buSzPts val="1400"/>
              <a:buNone/>
              <a:defRPr sz="1400"/>
            </a:lvl9pPr>
          </a:lstStyle>
          <a:p>
            <a:endParaRPr/>
          </a:p>
        </p:txBody>
      </p:sp>
      <p:sp>
        <p:nvSpPr>
          <p:cNvPr id="428" name="Google Shape;428;p24"/>
          <p:cNvSpPr txBox="1">
            <a:spLocks noGrp="1"/>
          </p:cNvSpPr>
          <p:nvPr>
            <p:ph type="subTitle" idx="3"/>
          </p:nvPr>
        </p:nvSpPr>
        <p:spPr>
          <a:xfrm>
            <a:off x="5858600" y="3238075"/>
            <a:ext cx="2330700" cy="49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500"/>
              <a:buNone/>
              <a:defRPr sz="2400" b="1"/>
            </a:lvl1pPr>
            <a:lvl2pPr lvl="1" rtl="0">
              <a:lnSpc>
                <a:spcPct val="115000"/>
              </a:lnSpc>
              <a:spcBef>
                <a:spcPts val="0"/>
              </a:spcBef>
              <a:spcAft>
                <a:spcPts val="0"/>
              </a:spcAft>
              <a:buSzPts val="2500"/>
              <a:buNone/>
              <a:defRPr sz="2500"/>
            </a:lvl2pPr>
            <a:lvl3pPr lvl="2" rtl="0">
              <a:lnSpc>
                <a:spcPct val="115000"/>
              </a:lnSpc>
              <a:spcBef>
                <a:spcPts val="1600"/>
              </a:spcBef>
              <a:spcAft>
                <a:spcPts val="0"/>
              </a:spcAft>
              <a:buSzPts val="2500"/>
              <a:buNone/>
              <a:defRPr sz="2500"/>
            </a:lvl3pPr>
            <a:lvl4pPr lvl="3" rtl="0">
              <a:lnSpc>
                <a:spcPct val="115000"/>
              </a:lnSpc>
              <a:spcBef>
                <a:spcPts val="1600"/>
              </a:spcBef>
              <a:spcAft>
                <a:spcPts val="0"/>
              </a:spcAft>
              <a:buSzPts val="2500"/>
              <a:buNone/>
              <a:defRPr sz="2500"/>
            </a:lvl4pPr>
            <a:lvl5pPr lvl="4" rtl="0">
              <a:lnSpc>
                <a:spcPct val="115000"/>
              </a:lnSpc>
              <a:spcBef>
                <a:spcPts val="1600"/>
              </a:spcBef>
              <a:spcAft>
                <a:spcPts val="0"/>
              </a:spcAft>
              <a:buSzPts val="2500"/>
              <a:buNone/>
              <a:defRPr sz="2500"/>
            </a:lvl5pPr>
            <a:lvl6pPr lvl="5" rtl="0">
              <a:lnSpc>
                <a:spcPct val="115000"/>
              </a:lnSpc>
              <a:spcBef>
                <a:spcPts val="1600"/>
              </a:spcBef>
              <a:spcAft>
                <a:spcPts val="0"/>
              </a:spcAft>
              <a:buSzPts val="2500"/>
              <a:buNone/>
              <a:defRPr sz="2500"/>
            </a:lvl6pPr>
            <a:lvl7pPr lvl="6" rtl="0">
              <a:lnSpc>
                <a:spcPct val="115000"/>
              </a:lnSpc>
              <a:spcBef>
                <a:spcPts val="1600"/>
              </a:spcBef>
              <a:spcAft>
                <a:spcPts val="0"/>
              </a:spcAft>
              <a:buSzPts val="2500"/>
              <a:buNone/>
              <a:defRPr sz="2500"/>
            </a:lvl7pPr>
            <a:lvl8pPr lvl="7" rtl="0">
              <a:lnSpc>
                <a:spcPct val="115000"/>
              </a:lnSpc>
              <a:spcBef>
                <a:spcPts val="1600"/>
              </a:spcBef>
              <a:spcAft>
                <a:spcPts val="0"/>
              </a:spcAft>
              <a:buSzPts val="2500"/>
              <a:buNone/>
              <a:defRPr sz="2500"/>
            </a:lvl8pPr>
            <a:lvl9pPr lvl="8" rtl="0">
              <a:lnSpc>
                <a:spcPct val="115000"/>
              </a:lnSpc>
              <a:spcBef>
                <a:spcPts val="1600"/>
              </a:spcBef>
              <a:spcAft>
                <a:spcPts val="1600"/>
              </a:spcAft>
              <a:buSzPts val="2500"/>
              <a:buNone/>
              <a:defRPr sz="2500"/>
            </a:lvl9pPr>
          </a:lstStyle>
          <a:p>
            <a:endParaRPr/>
          </a:p>
        </p:txBody>
      </p:sp>
      <p:sp>
        <p:nvSpPr>
          <p:cNvPr id="429" name="Google Shape;429;p24"/>
          <p:cNvSpPr txBox="1">
            <a:spLocks noGrp="1"/>
          </p:cNvSpPr>
          <p:nvPr>
            <p:ph type="subTitle" idx="4"/>
          </p:nvPr>
        </p:nvSpPr>
        <p:spPr>
          <a:xfrm>
            <a:off x="954700" y="3610525"/>
            <a:ext cx="2330700" cy="618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sz="1400"/>
            </a:lvl2pPr>
            <a:lvl3pPr lvl="2" rtl="0">
              <a:lnSpc>
                <a:spcPct val="115000"/>
              </a:lnSpc>
              <a:spcBef>
                <a:spcPts val="1600"/>
              </a:spcBef>
              <a:spcAft>
                <a:spcPts val="0"/>
              </a:spcAft>
              <a:buSzPts val="1400"/>
              <a:buNone/>
              <a:defRPr sz="1400"/>
            </a:lvl3pPr>
            <a:lvl4pPr lvl="3" rtl="0">
              <a:lnSpc>
                <a:spcPct val="115000"/>
              </a:lnSpc>
              <a:spcBef>
                <a:spcPts val="1600"/>
              </a:spcBef>
              <a:spcAft>
                <a:spcPts val="0"/>
              </a:spcAft>
              <a:buSzPts val="1400"/>
              <a:buNone/>
              <a:defRPr sz="1400"/>
            </a:lvl4pPr>
            <a:lvl5pPr lvl="4" rtl="0">
              <a:lnSpc>
                <a:spcPct val="115000"/>
              </a:lnSpc>
              <a:spcBef>
                <a:spcPts val="1600"/>
              </a:spcBef>
              <a:spcAft>
                <a:spcPts val="0"/>
              </a:spcAft>
              <a:buSzPts val="1400"/>
              <a:buNone/>
              <a:defRPr sz="1400"/>
            </a:lvl5pPr>
            <a:lvl6pPr lvl="5" rtl="0">
              <a:lnSpc>
                <a:spcPct val="115000"/>
              </a:lnSpc>
              <a:spcBef>
                <a:spcPts val="1600"/>
              </a:spcBef>
              <a:spcAft>
                <a:spcPts val="0"/>
              </a:spcAft>
              <a:buSzPts val="1400"/>
              <a:buNone/>
              <a:defRPr sz="1400"/>
            </a:lvl6pPr>
            <a:lvl7pPr lvl="6" rtl="0">
              <a:lnSpc>
                <a:spcPct val="115000"/>
              </a:lnSpc>
              <a:spcBef>
                <a:spcPts val="1600"/>
              </a:spcBef>
              <a:spcAft>
                <a:spcPts val="0"/>
              </a:spcAft>
              <a:buSzPts val="1400"/>
              <a:buNone/>
              <a:defRPr sz="1400"/>
            </a:lvl7pPr>
            <a:lvl8pPr lvl="7" rtl="0">
              <a:lnSpc>
                <a:spcPct val="115000"/>
              </a:lnSpc>
              <a:spcBef>
                <a:spcPts val="1600"/>
              </a:spcBef>
              <a:spcAft>
                <a:spcPts val="0"/>
              </a:spcAft>
              <a:buSzPts val="1400"/>
              <a:buNone/>
              <a:defRPr sz="1400"/>
            </a:lvl8pPr>
            <a:lvl9pPr lvl="8" rtl="0">
              <a:lnSpc>
                <a:spcPct val="115000"/>
              </a:lnSpc>
              <a:spcBef>
                <a:spcPts val="1600"/>
              </a:spcBef>
              <a:spcAft>
                <a:spcPts val="1600"/>
              </a:spcAft>
              <a:buSzPts val="1400"/>
              <a:buNone/>
              <a:defRPr sz="1400"/>
            </a:lvl9pPr>
          </a:lstStyle>
          <a:p>
            <a:endParaRPr/>
          </a:p>
        </p:txBody>
      </p:sp>
      <p:sp>
        <p:nvSpPr>
          <p:cNvPr id="430" name="Google Shape;430;p24"/>
          <p:cNvSpPr txBox="1">
            <a:spLocks noGrp="1"/>
          </p:cNvSpPr>
          <p:nvPr>
            <p:ph type="subTitle" idx="5"/>
          </p:nvPr>
        </p:nvSpPr>
        <p:spPr>
          <a:xfrm>
            <a:off x="954700" y="3238075"/>
            <a:ext cx="2330700" cy="49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500"/>
              <a:buNone/>
              <a:defRPr sz="2400" b="1"/>
            </a:lvl1pPr>
            <a:lvl2pPr lvl="1" rtl="0">
              <a:lnSpc>
                <a:spcPct val="115000"/>
              </a:lnSpc>
              <a:spcBef>
                <a:spcPts val="0"/>
              </a:spcBef>
              <a:spcAft>
                <a:spcPts val="0"/>
              </a:spcAft>
              <a:buSzPts val="2500"/>
              <a:buNone/>
              <a:defRPr sz="2500"/>
            </a:lvl2pPr>
            <a:lvl3pPr lvl="2" rtl="0">
              <a:lnSpc>
                <a:spcPct val="115000"/>
              </a:lnSpc>
              <a:spcBef>
                <a:spcPts val="1600"/>
              </a:spcBef>
              <a:spcAft>
                <a:spcPts val="0"/>
              </a:spcAft>
              <a:buSzPts val="2500"/>
              <a:buNone/>
              <a:defRPr sz="2500"/>
            </a:lvl3pPr>
            <a:lvl4pPr lvl="3" rtl="0">
              <a:lnSpc>
                <a:spcPct val="115000"/>
              </a:lnSpc>
              <a:spcBef>
                <a:spcPts val="1600"/>
              </a:spcBef>
              <a:spcAft>
                <a:spcPts val="0"/>
              </a:spcAft>
              <a:buSzPts val="2500"/>
              <a:buNone/>
              <a:defRPr sz="2500"/>
            </a:lvl4pPr>
            <a:lvl5pPr lvl="4" rtl="0">
              <a:lnSpc>
                <a:spcPct val="115000"/>
              </a:lnSpc>
              <a:spcBef>
                <a:spcPts val="1600"/>
              </a:spcBef>
              <a:spcAft>
                <a:spcPts val="0"/>
              </a:spcAft>
              <a:buSzPts val="2500"/>
              <a:buNone/>
              <a:defRPr sz="2500"/>
            </a:lvl5pPr>
            <a:lvl6pPr lvl="5" rtl="0">
              <a:lnSpc>
                <a:spcPct val="115000"/>
              </a:lnSpc>
              <a:spcBef>
                <a:spcPts val="1600"/>
              </a:spcBef>
              <a:spcAft>
                <a:spcPts val="0"/>
              </a:spcAft>
              <a:buSzPts val="2500"/>
              <a:buNone/>
              <a:defRPr sz="2500"/>
            </a:lvl6pPr>
            <a:lvl7pPr lvl="6" rtl="0">
              <a:lnSpc>
                <a:spcPct val="115000"/>
              </a:lnSpc>
              <a:spcBef>
                <a:spcPts val="1600"/>
              </a:spcBef>
              <a:spcAft>
                <a:spcPts val="0"/>
              </a:spcAft>
              <a:buSzPts val="2500"/>
              <a:buNone/>
              <a:defRPr sz="2500"/>
            </a:lvl7pPr>
            <a:lvl8pPr lvl="7" rtl="0">
              <a:lnSpc>
                <a:spcPct val="115000"/>
              </a:lnSpc>
              <a:spcBef>
                <a:spcPts val="1600"/>
              </a:spcBef>
              <a:spcAft>
                <a:spcPts val="0"/>
              </a:spcAft>
              <a:buSzPts val="2500"/>
              <a:buNone/>
              <a:defRPr sz="2500"/>
            </a:lvl8pPr>
            <a:lvl9pPr lvl="8" rtl="0">
              <a:lnSpc>
                <a:spcPct val="115000"/>
              </a:lnSpc>
              <a:spcBef>
                <a:spcPts val="1600"/>
              </a:spcBef>
              <a:spcAft>
                <a:spcPts val="1600"/>
              </a:spcAft>
              <a:buSzPts val="2500"/>
              <a:buNone/>
              <a:defRPr sz="2500"/>
            </a:lvl9pPr>
          </a:lstStyle>
          <a:p>
            <a:endParaRPr/>
          </a:p>
        </p:txBody>
      </p:sp>
      <p:sp>
        <p:nvSpPr>
          <p:cNvPr id="431" name="Google Shape;431;p24"/>
          <p:cNvSpPr txBox="1">
            <a:spLocks noGrp="1"/>
          </p:cNvSpPr>
          <p:nvPr>
            <p:ph type="subTitle" idx="6"/>
          </p:nvPr>
        </p:nvSpPr>
        <p:spPr>
          <a:xfrm>
            <a:off x="3406650" y="3238075"/>
            <a:ext cx="2330700" cy="49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500"/>
              <a:buNone/>
              <a:defRPr sz="2400" b="1"/>
            </a:lvl1pPr>
            <a:lvl2pPr lvl="1" rtl="0">
              <a:lnSpc>
                <a:spcPct val="115000"/>
              </a:lnSpc>
              <a:spcBef>
                <a:spcPts val="0"/>
              </a:spcBef>
              <a:spcAft>
                <a:spcPts val="0"/>
              </a:spcAft>
              <a:buSzPts val="2500"/>
              <a:buNone/>
              <a:defRPr sz="2500"/>
            </a:lvl2pPr>
            <a:lvl3pPr lvl="2" rtl="0">
              <a:lnSpc>
                <a:spcPct val="115000"/>
              </a:lnSpc>
              <a:spcBef>
                <a:spcPts val="1600"/>
              </a:spcBef>
              <a:spcAft>
                <a:spcPts val="0"/>
              </a:spcAft>
              <a:buSzPts val="2500"/>
              <a:buNone/>
              <a:defRPr sz="2500"/>
            </a:lvl3pPr>
            <a:lvl4pPr lvl="3" rtl="0">
              <a:lnSpc>
                <a:spcPct val="115000"/>
              </a:lnSpc>
              <a:spcBef>
                <a:spcPts val="1600"/>
              </a:spcBef>
              <a:spcAft>
                <a:spcPts val="0"/>
              </a:spcAft>
              <a:buSzPts val="2500"/>
              <a:buNone/>
              <a:defRPr sz="2500"/>
            </a:lvl4pPr>
            <a:lvl5pPr lvl="4" rtl="0">
              <a:lnSpc>
                <a:spcPct val="115000"/>
              </a:lnSpc>
              <a:spcBef>
                <a:spcPts val="1600"/>
              </a:spcBef>
              <a:spcAft>
                <a:spcPts val="0"/>
              </a:spcAft>
              <a:buSzPts val="2500"/>
              <a:buNone/>
              <a:defRPr sz="2500"/>
            </a:lvl5pPr>
            <a:lvl6pPr lvl="5" rtl="0">
              <a:lnSpc>
                <a:spcPct val="115000"/>
              </a:lnSpc>
              <a:spcBef>
                <a:spcPts val="1600"/>
              </a:spcBef>
              <a:spcAft>
                <a:spcPts val="0"/>
              </a:spcAft>
              <a:buSzPts val="2500"/>
              <a:buNone/>
              <a:defRPr sz="2500"/>
            </a:lvl6pPr>
            <a:lvl7pPr lvl="6" rtl="0">
              <a:lnSpc>
                <a:spcPct val="115000"/>
              </a:lnSpc>
              <a:spcBef>
                <a:spcPts val="1600"/>
              </a:spcBef>
              <a:spcAft>
                <a:spcPts val="0"/>
              </a:spcAft>
              <a:buSzPts val="2500"/>
              <a:buNone/>
              <a:defRPr sz="2500"/>
            </a:lvl7pPr>
            <a:lvl8pPr lvl="7" rtl="0">
              <a:lnSpc>
                <a:spcPct val="115000"/>
              </a:lnSpc>
              <a:spcBef>
                <a:spcPts val="1600"/>
              </a:spcBef>
              <a:spcAft>
                <a:spcPts val="0"/>
              </a:spcAft>
              <a:buSzPts val="2500"/>
              <a:buNone/>
              <a:defRPr sz="2500"/>
            </a:lvl8pPr>
            <a:lvl9pPr lvl="8" rtl="0">
              <a:lnSpc>
                <a:spcPct val="115000"/>
              </a:lnSpc>
              <a:spcBef>
                <a:spcPts val="1600"/>
              </a:spcBef>
              <a:spcAft>
                <a:spcPts val="1600"/>
              </a:spcAft>
              <a:buSzPts val="2500"/>
              <a:buNone/>
              <a:defRPr sz="2500"/>
            </a:lvl9pPr>
          </a:lstStyle>
          <a:p>
            <a:endParaRPr/>
          </a:p>
        </p:txBody>
      </p:sp>
      <p:sp>
        <p:nvSpPr>
          <p:cNvPr id="432" name="Google Shape;432;p24"/>
          <p:cNvSpPr txBox="1">
            <a:spLocks noGrp="1"/>
          </p:cNvSpPr>
          <p:nvPr>
            <p:ph type="title"/>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2">
  <p:cSld name="BLANK_1_1_1_2_1_1">
    <p:spTree>
      <p:nvGrpSpPr>
        <p:cNvPr id="1" name="Shape 433"/>
        <p:cNvGrpSpPr/>
        <p:nvPr/>
      </p:nvGrpSpPr>
      <p:grpSpPr>
        <a:xfrm>
          <a:off x="0" y="0"/>
          <a:ext cx="0" cy="0"/>
          <a:chOff x="0" y="0"/>
          <a:chExt cx="0" cy="0"/>
        </a:xfrm>
      </p:grpSpPr>
      <p:pic>
        <p:nvPicPr>
          <p:cNvPr id="434" name="Google Shape;434;p25"/>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2450" y="0"/>
            <a:ext cx="9144000" cy="5143500"/>
          </a:xfrm>
          <a:prstGeom prst="rect">
            <a:avLst/>
          </a:prstGeom>
          <a:noFill/>
          <a:ln>
            <a:noFill/>
          </a:ln>
        </p:spPr>
      </p:pic>
      <p:sp>
        <p:nvSpPr>
          <p:cNvPr id="435" name="Google Shape;435;p25"/>
          <p:cNvSpPr/>
          <p:nvPr/>
        </p:nvSpPr>
        <p:spPr>
          <a:xfrm>
            <a:off x="0" y="5350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6" name="Google Shape;436;p25"/>
          <p:cNvGrpSpPr/>
          <p:nvPr/>
        </p:nvGrpSpPr>
        <p:grpSpPr>
          <a:xfrm>
            <a:off x="65405" y="49478"/>
            <a:ext cx="1098299" cy="2240260"/>
            <a:chOff x="65405" y="49478"/>
            <a:chExt cx="1098299" cy="2240260"/>
          </a:xfrm>
        </p:grpSpPr>
        <p:pic>
          <p:nvPicPr>
            <p:cNvPr id="437" name="Google Shape;437;p2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5405" y="132825"/>
              <a:ext cx="626200" cy="2156914"/>
            </a:xfrm>
            <a:prstGeom prst="rect">
              <a:avLst/>
            </a:prstGeom>
            <a:noFill/>
            <a:ln>
              <a:noFill/>
            </a:ln>
          </p:spPr>
        </p:pic>
        <p:pic>
          <p:nvPicPr>
            <p:cNvPr id="438" name="Google Shape;438;p2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786608" flipH="1">
              <a:off x="846050" y="-3431"/>
              <a:ext cx="232359" cy="379268"/>
            </a:xfrm>
            <a:prstGeom prst="rect">
              <a:avLst/>
            </a:prstGeom>
            <a:noFill/>
            <a:ln>
              <a:noFill/>
            </a:ln>
          </p:spPr>
        </p:pic>
      </p:grpSp>
      <p:grpSp>
        <p:nvGrpSpPr>
          <p:cNvPr id="439" name="Google Shape;439;p25"/>
          <p:cNvGrpSpPr/>
          <p:nvPr/>
        </p:nvGrpSpPr>
        <p:grpSpPr>
          <a:xfrm flipH="1">
            <a:off x="7918953" y="251825"/>
            <a:ext cx="1019903" cy="1711480"/>
            <a:chOff x="190800" y="165425"/>
            <a:chExt cx="1019903" cy="1711480"/>
          </a:xfrm>
        </p:grpSpPr>
        <p:pic>
          <p:nvPicPr>
            <p:cNvPr id="440" name="Google Shape;440;p25"/>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190805" y="910555"/>
              <a:ext cx="422375" cy="966351"/>
            </a:xfrm>
            <a:prstGeom prst="rect">
              <a:avLst/>
            </a:prstGeom>
            <a:noFill/>
            <a:ln>
              <a:noFill/>
            </a:ln>
          </p:spPr>
        </p:pic>
        <p:pic>
          <p:nvPicPr>
            <p:cNvPr id="441" name="Google Shape;441;p25"/>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a:off x="190800" y="283162"/>
              <a:ext cx="422375" cy="306900"/>
            </a:xfrm>
            <a:prstGeom prst="rect">
              <a:avLst/>
            </a:prstGeom>
            <a:noFill/>
            <a:ln>
              <a:noFill/>
            </a:ln>
          </p:spPr>
        </p:pic>
        <p:pic>
          <p:nvPicPr>
            <p:cNvPr id="442" name="Google Shape;442;p25"/>
            <p:cNvPicPr preferRelativeResize="0"/>
            <p:nvPr/>
          </p:nvPicPr>
          <p:blipFill rotWithShape="1">
            <a:blip r:embed="rId7" cstate="email">
              <a:alphaModFix/>
              <a:extLst>
                <a:ext uri="{28A0092B-C50C-407E-A947-70E740481C1C}">
                  <a14:useLocalDpi xmlns:a14="http://schemas.microsoft.com/office/drawing/2010/main"/>
                </a:ext>
              </a:extLst>
            </a:blip>
            <a:srcRect r="-15433"/>
            <a:stretch/>
          </p:blipFill>
          <p:spPr>
            <a:xfrm>
              <a:off x="550517" y="165425"/>
              <a:ext cx="660185" cy="479700"/>
            </a:xfrm>
            <a:prstGeom prst="rect">
              <a:avLst/>
            </a:prstGeom>
            <a:noFill/>
            <a:ln>
              <a:noFill/>
            </a:ln>
          </p:spPr>
        </p:pic>
      </p:grpSp>
      <p:grpSp>
        <p:nvGrpSpPr>
          <p:cNvPr id="443" name="Google Shape;443;p25"/>
          <p:cNvGrpSpPr/>
          <p:nvPr/>
        </p:nvGrpSpPr>
        <p:grpSpPr>
          <a:xfrm flipH="1">
            <a:off x="173774" y="4418350"/>
            <a:ext cx="1844050" cy="537349"/>
            <a:chOff x="7126175" y="4418350"/>
            <a:chExt cx="1844050" cy="537349"/>
          </a:xfrm>
        </p:grpSpPr>
        <p:grpSp>
          <p:nvGrpSpPr>
            <p:cNvPr id="444" name="Google Shape;444;p25"/>
            <p:cNvGrpSpPr/>
            <p:nvPr/>
          </p:nvGrpSpPr>
          <p:grpSpPr>
            <a:xfrm>
              <a:off x="8053350" y="4418350"/>
              <a:ext cx="916876" cy="537349"/>
              <a:chOff x="7969150" y="4407950"/>
              <a:chExt cx="916876" cy="537349"/>
            </a:xfrm>
          </p:grpSpPr>
          <p:pic>
            <p:nvPicPr>
              <p:cNvPr id="445" name="Google Shape;445;p25"/>
              <p:cNvPicPr preferRelativeResize="0"/>
              <p:nvPr/>
            </p:nvPicPr>
            <p:blipFill rotWithShape="1">
              <a:blip r:embed="rId8" cstate="email">
                <a:alphaModFix/>
                <a:extLst>
                  <a:ext uri="{28A0092B-C50C-407E-A947-70E740481C1C}">
                    <a14:useLocalDpi xmlns:a14="http://schemas.microsoft.com/office/drawing/2010/main"/>
                  </a:ext>
                </a:extLst>
              </a:blip>
              <a:srcRect r="-15433"/>
              <a:stretch/>
            </p:blipFill>
            <p:spPr>
              <a:xfrm>
                <a:off x="7969150" y="4471875"/>
                <a:ext cx="563576" cy="409501"/>
              </a:xfrm>
              <a:prstGeom prst="rect">
                <a:avLst/>
              </a:prstGeom>
              <a:noFill/>
              <a:ln>
                <a:noFill/>
              </a:ln>
            </p:spPr>
          </p:pic>
          <p:pic>
            <p:nvPicPr>
              <p:cNvPr id="446" name="Google Shape;446;p25"/>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447" name="Google Shape;447;p25"/>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7126175" y="4608500"/>
              <a:ext cx="499774" cy="260951"/>
            </a:xfrm>
            <a:prstGeom prst="rect">
              <a:avLst/>
            </a:prstGeom>
            <a:noFill/>
            <a:ln>
              <a:noFill/>
            </a:ln>
          </p:spPr>
        </p:pic>
      </p:grpSp>
      <p:pic>
        <p:nvPicPr>
          <p:cNvPr id="448" name="Google Shape;448;p25"/>
          <p:cNvPicPr preferRelativeResize="0"/>
          <p:nvPr/>
        </p:nvPicPr>
        <p:blipFill rotWithShape="1">
          <a:blip r:embed="rId8" cstate="email">
            <a:alphaModFix/>
            <a:extLst>
              <a:ext uri="{28A0092B-C50C-407E-A947-70E740481C1C}">
                <a14:useLocalDpi xmlns:a14="http://schemas.microsoft.com/office/drawing/2010/main"/>
              </a:ext>
            </a:extLst>
          </a:blip>
          <a:srcRect r="-15433"/>
          <a:stretch/>
        </p:blipFill>
        <p:spPr>
          <a:xfrm flipH="1">
            <a:off x="7916099" y="4608500"/>
            <a:ext cx="563576" cy="409501"/>
          </a:xfrm>
          <a:prstGeom prst="rect">
            <a:avLst/>
          </a:prstGeom>
          <a:noFill/>
          <a:ln>
            <a:noFill/>
          </a:ln>
        </p:spPr>
      </p:pic>
      <p:pic>
        <p:nvPicPr>
          <p:cNvPr id="449" name="Google Shape;449;p2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786608" flipH="1">
            <a:off x="6469919" y="4566169"/>
            <a:ext cx="232359" cy="379268"/>
          </a:xfrm>
          <a:prstGeom prst="rect">
            <a:avLst/>
          </a:prstGeom>
          <a:noFill/>
          <a:ln>
            <a:noFill/>
          </a:ln>
        </p:spPr>
      </p:pic>
      <p:pic>
        <p:nvPicPr>
          <p:cNvPr id="450" name="Google Shape;450;p25"/>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flipH="1">
            <a:off x="8428900" y="2955500"/>
            <a:ext cx="422375" cy="1454851"/>
          </a:xfrm>
          <a:prstGeom prst="rect">
            <a:avLst/>
          </a:prstGeom>
          <a:noFill/>
          <a:ln>
            <a:noFill/>
          </a:ln>
        </p:spPr>
      </p:pic>
      <p:pic>
        <p:nvPicPr>
          <p:cNvPr id="451" name="Google Shape;451;p25"/>
          <p:cNvPicPr preferRelativeResize="0"/>
          <p:nvPr/>
        </p:nvPicPr>
        <p:blipFill rotWithShape="1">
          <a:blip r:embed="rId12" cstate="email">
            <a:alphaModFix/>
            <a:extLst>
              <a:ext uri="{28A0092B-C50C-407E-A947-70E740481C1C}">
                <a14:useLocalDpi xmlns:a14="http://schemas.microsoft.com/office/drawing/2010/main"/>
              </a:ext>
            </a:extLst>
          </a:blip>
          <a:srcRect r="-15433"/>
          <a:stretch/>
        </p:blipFill>
        <p:spPr>
          <a:xfrm flipH="1">
            <a:off x="88900" y="3123125"/>
            <a:ext cx="626200" cy="455000"/>
          </a:xfrm>
          <a:prstGeom prst="rect">
            <a:avLst/>
          </a:prstGeom>
          <a:noFill/>
          <a:ln>
            <a:noFill/>
          </a:ln>
        </p:spPr>
      </p:pic>
      <p:sp>
        <p:nvSpPr>
          <p:cNvPr id="452" name="Google Shape;452;p25"/>
          <p:cNvSpPr txBox="1">
            <a:spLocks noGrp="1"/>
          </p:cNvSpPr>
          <p:nvPr>
            <p:ph type="subTitle" idx="1"/>
          </p:nvPr>
        </p:nvSpPr>
        <p:spPr>
          <a:xfrm>
            <a:off x="3364050" y="1781724"/>
            <a:ext cx="2415900" cy="2578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000000"/>
              </a:buClr>
              <a:buSzPts val="1400"/>
              <a:buFont typeface="Arial"/>
              <a:buChar char="●"/>
              <a:defRPr sz="1400"/>
            </a:lvl1pPr>
            <a:lvl2pPr lvl="1" rtl="0">
              <a:lnSpc>
                <a:spcPct val="115000"/>
              </a:lnSpc>
              <a:spcBef>
                <a:spcPts val="0"/>
              </a:spcBef>
              <a:spcAft>
                <a:spcPts val="0"/>
              </a:spcAft>
              <a:buClr>
                <a:srgbClr val="000000"/>
              </a:buClr>
              <a:buSzPts val="1400"/>
              <a:buFont typeface="Arial"/>
              <a:buChar char="○"/>
              <a:defRPr sz="1400"/>
            </a:lvl2pPr>
            <a:lvl3pPr lvl="2" rtl="0">
              <a:lnSpc>
                <a:spcPct val="115000"/>
              </a:lnSpc>
              <a:spcBef>
                <a:spcPts val="1600"/>
              </a:spcBef>
              <a:spcAft>
                <a:spcPts val="0"/>
              </a:spcAft>
              <a:buClr>
                <a:srgbClr val="000000"/>
              </a:buClr>
              <a:buSzPts val="1400"/>
              <a:buFont typeface="Arial"/>
              <a:buChar char="■"/>
              <a:defRPr sz="1400"/>
            </a:lvl3pPr>
            <a:lvl4pPr lvl="3" rtl="0">
              <a:lnSpc>
                <a:spcPct val="115000"/>
              </a:lnSpc>
              <a:spcBef>
                <a:spcPts val="1600"/>
              </a:spcBef>
              <a:spcAft>
                <a:spcPts val="0"/>
              </a:spcAft>
              <a:buClr>
                <a:srgbClr val="000000"/>
              </a:buClr>
              <a:buSzPts val="1400"/>
              <a:buFont typeface="Arial"/>
              <a:buChar char="●"/>
              <a:defRPr sz="1400"/>
            </a:lvl4pPr>
            <a:lvl5pPr lvl="4" rtl="0">
              <a:lnSpc>
                <a:spcPct val="115000"/>
              </a:lnSpc>
              <a:spcBef>
                <a:spcPts val="1600"/>
              </a:spcBef>
              <a:spcAft>
                <a:spcPts val="0"/>
              </a:spcAft>
              <a:buClr>
                <a:srgbClr val="000000"/>
              </a:buClr>
              <a:buSzPts val="1400"/>
              <a:buFont typeface="Arial"/>
              <a:buChar char="○"/>
              <a:defRPr sz="1400"/>
            </a:lvl5pPr>
            <a:lvl6pPr lvl="5" rtl="0">
              <a:lnSpc>
                <a:spcPct val="115000"/>
              </a:lnSpc>
              <a:spcBef>
                <a:spcPts val="1600"/>
              </a:spcBef>
              <a:spcAft>
                <a:spcPts val="0"/>
              </a:spcAft>
              <a:buClr>
                <a:srgbClr val="000000"/>
              </a:buClr>
              <a:buSzPts val="1400"/>
              <a:buFont typeface="Arial"/>
              <a:buChar char="■"/>
              <a:defRPr sz="1400"/>
            </a:lvl6pPr>
            <a:lvl7pPr lvl="6" rtl="0">
              <a:lnSpc>
                <a:spcPct val="115000"/>
              </a:lnSpc>
              <a:spcBef>
                <a:spcPts val="1600"/>
              </a:spcBef>
              <a:spcAft>
                <a:spcPts val="0"/>
              </a:spcAft>
              <a:buClr>
                <a:srgbClr val="000000"/>
              </a:buClr>
              <a:buSzPts val="1400"/>
              <a:buFont typeface="Arial"/>
              <a:buChar char="●"/>
              <a:defRPr sz="1400"/>
            </a:lvl7pPr>
            <a:lvl8pPr lvl="7" rtl="0">
              <a:lnSpc>
                <a:spcPct val="115000"/>
              </a:lnSpc>
              <a:spcBef>
                <a:spcPts val="1600"/>
              </a:spcBef>
              <a:spcAft>
                <a:spcPts val="0"/>
              </a:spcAft>
              <a:buClr>
                <a:srgbClr val="000000"/>
              </a:buClr>
              <a:buSzPts val="1400"/>
              <a:buFont typeface="Arial"/>
              <a:buChar char="○"/>
              <a:defRPr sz="1400"/>
            </a:lvl8pPr>
            <a:lvl9pPr lvl="8" rtl="0">
              <a:lnSpc>
                <a:spcPct val="115000"/>
              </a:lnSpc>
              <a:spcBef>
                <a:spcPts val="1600"/>
              </a:spcBef>
              <a:spcAft>
                <a:spcPts val="1600"/>
              </a:spcAft>
              <a:buClr>
                <a:srgbClr val="000000"/>
              </a:buClr>
              <a:buSzPts val="1400"/>
              <a:buFont typeface="Arial"/>
              <a:buChar char="■"/>
              <a:defRPr sz="1400"/>
            </a:lvl9pPr>
          </a:lstStyle>
          <a:p>
            <a:endParaRPr/>
          </a:p>
        </p:txBody>
      </p:sp>
      <p:sp>
        <p:nvSpPr>
          <p:cNvPr id="453" name="Google Shape;453;p25"/>
          <p:cNvSpPr txBox="1">
            <a:spLocks noGrp="1"/>
          </p:cNvSpPr>
          <p:nvPr>
            <p:ph type="subTitle" idx="2"/>
          </p:nvPr>
        </p:nvSpPr>
        <p:spPr>
          <a:xfrm>
            <a:off x="6011000" y="1781724"/>
            <a:ext cx="2415900" cy="2578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000000"/>
              </a:buClr>
              <a:buSzPts val="1400"/>
              <a:buFont typeface="Arial"/>
              <a:buChar char="●"/>
              <a:defRPr sz="1400"/>
            </a:lvl1pPr>
            <a:lvl2pPr lvl="1" rtl="0">
              <a:lnSpc>
                <a:spcPct val="115000"/>
              </a:lnSpc>
              <a:spcBef>
                <a:spcPts val="0"/>
              </a:spcBef>
              <a:spcAft>
                <a:spcPts val="0"/>
              </a:spcAft>
              <a:buClr>
                <a:srgbClr val="000000"/>
              </a:buClr>
              <a:buSzPts val="1400"/>
              <a:buFont typeface="Arial"/>
              <a:buChar char="○"/>
              <a:defRPr sz="1400"/>
            </a:lvl2pPr>
            <a:lvl3pPr lvl="2" rtl="0">
              <a:lnSpc>
                <a:spcPct val="115000"/>
              </a:lnSpc>
              <a:spcBef>
                <a:spcPts val="1600"/>
              </a:spcBef>
              <a:spcAft>
                <a:spcPts val="0"/>
              </a:spcAft>
              <a:buClr>
                <a:srgbClr val="000000"/>
              </a:buClr>
              <a:buSzPts val="1400"/>
              <a:buFont typeface="Arial"/>
              <a:buChar char="■"/>
              <a:defRPr sz="1400"/>
            </a:lvl3pPr>
            <a:lvl4pPr lvl="3" rtl="0">
              <a:lnSpc>
                <a:spcPct val="115000"/>
              </a:lnSpc>
              <a:spcBef>
                <a:spcPts val="1600"/>
              </a:spcBef>
              <a:spcAft>
                <a:spcPts val="0"/>
              </a:spcAft>
              <a:buClr>
                <a:srgbClr val="000000"/>
              </a:buClr>
              <a:buSzPts val="1400"/>
              <a:buFont typeface="Arial"/>
              <a:buChar char="●"/>
              <a:defRPr sz="1400"/>
            </a:lvl4pPr>
            <a:lvl5pPr lvl="4" rtl="0">
              <a:lnSpc>
                <a:spcPct val="115000"/>
              </a:lnSpc>
              <a:spcBef>
                <a:spcPts val="1600"/>
              </a:spcBef>
              <a:spcAft>
                <a:spcPts val="0"/>
              </a:spcAft>
              <a:buClr>
                <a:srgbClr val="000000"/>
              </a:buClr>
              <a:buSzPts val="1400"/>
              <a:buFont typeface="Arial"/>
              <a:buChar char="○"/>
              <a:defRPr sz="1400"/>
            </a:lvl5pPr>
            <a:lvl6pPr lvl="5" rtl="0">
              <a:lnSpc>
                <a:spcPct val="115000"/>
              </a:lnSpc>
              <a:spcBef>
                <a:spcPts val="1600"/>
              </a:spcBef>
              <a:spcAft>
                <a:spcPts val="0"/>
              </a:spcAft>
              <a:buClr>
                <a:srgbClr val="000000"/>
              </a:buClr>
              <a:buSzPts val="1400"/>
              <a:buFont typeface="Arial"/>
              <a:buChar char="■"/>
              <a:defRPr sz="1400"/>
            </a:lvl6pPr>
            <a:lvl7pPr lvl="6" rtl="0">
              <a:lnSpc>
                <a:spcPct val="115000"/>
              </a:lnSpc>
              <a:spcBef>
                <a:spcPts val="1600"/>
              </a:spcBef>
              <a:spcAft>
                <a:spcPts val="0"/>
              </a:spcAft>
              <a:buClr>
                <a:srgbClr val="000000"/>
              </a:buClr>
              <a:buSzPts val="1400"/>
              <a:buFont typeface="Arial"/>
              <a:buChar char="●"/>
              <a:defRPr sz="1400"/>
            </a:lvl7pPr>
            <a:lvl8pPr lvl="7" rtl="0">
              <a:lnSpc>
                <a:spcPct val="115000"/>
              </a:lnSpc>
              <a:spcBef>
                <a:spcPts val="1600"/>
              </a:spcBef>
              <a:spcAft>
                <a:spcPts val="0"/>
              </a:spcAft>
              <a:buClr>
                <a:srgbClr val="000000"/>
              </a:buClr>
              <a:buSzPts val="1400"/>
              <a:buFont typeface="Arial"/>
              <a:buChar char="○"/>
              <a:defRPr sz="1400"/>
            </a:lvl8pPr>
            <a:lvl9pPr lvl="8" rtl="0">
              <a:lnSpc>
                <a:spcPct val="115000"/>
              </a:lnSpc>
              <a:spcBef>
                <a:spcPts val="1600"/>
              </a:spcBef>
              <a:spcAft>
                <a:spcPts val="1600"/>
              </a:spcAft>
              <a:buClr>
                <a:srgbClr val="000000"/>
              </a:buClr>
              <a:buSzPts val="1400"/>
              <a:buFont typeface="Arial"/>
              <a:buChar char="■"/>
              <a:defRPr sz="1400"/>
            </a:lvl9pPr>
          </a:lstStyle>
          <a:p>
            <a:endParaRPr/>
          </a:p>
        </p:txBody>
      </p:sp>
      <p:sp>
        <p:nvSpPr>
          <p:cNvPr id="454" name="Google Shape;454;p25"/>
          <p:cNvSpPr txBox="1">
            <a:spLocks noGrp="1"/>
          </p:cNvSpPr>
          <p:nvPr>
            <p:ph type="subTitle" idx="3"/>
          </p:nvPr>
        </p:nvSpPr>
        <p:spPr>
          <a:xfrm>
            <a:off x="6011000" y="1409275"/>
            <a:ext cx="2415900" cy="4710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500"/>
              <a:buNone/>
              <a:defRPr sz="2400" b="1"/>
            </a:lvl1pPr>
            <a:lvl2pPr lvl="1" rtl="0">
              <a:lnSpc>
                <a:spcPct val="115000"/>
              </a:lnSpc>
              <a:spcBef>
                <a:spcPts val="0"/>
              </a:spcBef>
              <a:spcAft>
                <a:spcPts val="0"/>
              </a:spcAft>
              <a:buSzPts val="2500"/>
              <a:buNone/>
              <a:defRPr sz="2500"/>
            </a:lvl2pPr>
            <a:lvl3pPr lvl="2" rtl="0">
              <a:lnSpc>
                <a:spcPct val="115000"/>
              </a:lnSpc>
              <a:spcBef>
                <a:spcPts val="1600"/>
              </a:spcBef>
              <a:spcAft>
                <a:spcPts val="0"/>
              </a:spcAft>
              <a:buSzPts val="2500"/>
              <a:buNone/>
              <a:defRPr sz="2500"/>
            </a:lvl3pPr>
            <a:lvl4pPr lvl="3" rtl="0">
              <a:lnSpc>
                <a:spcPct val="115000"/>
              </a:lnSpc>
              <a:spcBef>
                <a:spcPts val="1600"/>
              </a:spcBef>
              <a:spcAft>
                <a:spcPts val="0"/>
              </a:spcAft>
              <a:buSzPts val="2500"/>
              <a:buNone/>
              <a:defRPr sz="2500"/>
            </a:lvl4pPr>
            <a:lvl5pPr lvl="4" rtl="0">
              <a:lnSpc>
                <a:spcPct val="115000"/>
              </a:lnSpc>
              <a:spcBef>
                <a:spcPts val="1600"/>
              </a:spcBef>
              <a:spcAft>
                <a:spcPts val="0"/>
              </a:spcAft>
              <a:buSzPts val="2500"/>
              <a:buNone/>
              <a:defRPr sz="2500"/>
            </a:lvl5pPr>
            <a:lvl6pPr lvl="5" rtl="0">
              <a:lnSpc>
                <a:spcPct val="115000"/>
              </a:lnSpc>
              <a:spcBef>
                <a:spcPts val="1600"/>
              </a:spcBef>
              <a:spcAft>
                <a:spcPts val="0"/>
              </a:spcAft>
              <a:buSzPts val="2500"/>
              <a:buNone/>
              <a:defRPr sz="2500"/>
            </a:lvl6pPr>
            <a:lvl7pPr lvl="6" rtl="0">
              <a:lnSpc>
                <a:spcPct val="115000"/>
              </a:lnSpc>
              <a:spcBef>
                <a:spcPts val="1600"/>
              </a:spcBef>
              <a:spcAft>
                <a:spcPts val="0"/>
              </a:spcAft>
              <a:buSzPts val="2500"/>
              <a:buNone/>
              <a:defRPr sz="2500"/>
            </a:lvl7pPr>
            <a:lvl8pPr lvl="7" rtl="0">
              <a:lnSpc>
                <a:spcPct val="115000"/>
              </a:lnSpc>
              <a:spcBef>
                <a:spcPts val="1600"/>
              </a:spcBef>
              <a:spcAft>
                <a:spcPts val="0"/>
              </a:spcAft>
              <a:buSzPts val="2500"/>
              <a:buNone/>
              <a:defRPr sz="2500"/>
            </a:lvl8pPr>
            <a:lvl9pPr lvl="8" rtl="0">
              <a:lnSpc>
                <a:spcPct val="115000"/>
              </a:lnSpc>
              <a:spcBef>
                <a:spcPts val="1600"/>
              </a:spcBef>
              <a:spcAft>
                <a:spcPts val="1600"/>
              </a:spcAft>
              <a:buSzPts val="2500"/>
              <a:buNone/>
              <a:defRPr sz="2500"/>
            </a:lvl9pPr>
          </a:lstStyle>
          <a:p>
            <a:endParaRPr/>
          </a:p>
        </p:txBody>
      </p:sp>
      <p:sp>
        <p:nvSpPr>
          <p:cNvPr id="455" name="Google Shape;455;p25"/>
          <p:cNvSpPr txBox="1">
            <a:spLocks noGrp="1"/>
          </p:cNvSpPr>
          <p:nvPr>
            <p:ph type="subTitle" idx="4"/>
          </p:nvPr>
        </p:nvSpPr>
        <p:spPr>
          <a:xfrm>
            <a:off x="717100" y="1781724"/>
            <a:ext cx="2415900" cy="2578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000000"/>
              </a:buClr>
              <a:buSzPts val="1400"/>
              <a:buFont typeface="Arial"/>
              <a:buChar char="●"/>
              <a:defRPr sz="1400"/>
            </a:lvl1pPr>
            <a:lvl2pPr lvl="1" rtl="0">
              <a:lnSpc>
                <a:spcPct val="115000"/>
              </a:lnSpc>
              <a:spcBef>
                <a:spcPts val="0"/>
              </a:spcBef>
              <a:spcAft>
                <a:spcPts val="0"/>
              </a:spcAft>
              <a:buClr>
                <a:srgbClr val="000000"/>
              </a:buClr>
              <a:buSzPts val="1400"/>
              <a:buFont typeface="Arial"/>
              <a:buChar char="○"/>
              <a:defRPr sz="1400"/>
            </a:lvl2pPr>
            <a:lvl3pPr lvl="2" rtl="0">
              <a:lnSpc>
                <a:spcPct val="115000"/>
              </a:lnSpc>
              <a:spcBef>
                <a:spcPts val="1600"/>
              </a:spcBef>
              <a:spcAft>
                <a:spcPts val="0"/>
              </a:spcAft>
              <a:buClr>
                <a:srgbClr val="000000"/>
              </a:buClr>
              <a:buSzPts val="1400"/>
              <a:buFont typeface="Arial"/>
              <a:buChar char="■"/>
              <a:defRPr sz="1400"/>
            </a:lvl3pPr>
            <a:lvl4pPr lvl="3" rtl="0">
              <a:lnSpc>
                <a:spcPct val="115000"/>
              </a:lnSpc>
              <a:spcBef>
                <a:spcPts val="1600"/>
              </a:spcBef>
              <a:spcAft>
                <a:spcPts val="0"/>
              </a:spcAft>
              <a:buClr>
                <a:srgbClr val="000000"/>
              </a:buClr>
              <a:buSzPts val="1400"/>
              <a:buFont typeface="Arial"/>
              <a:buChar char="●"/>
              <a:defRPr sz="1400"/>
            </a:lvl4pPr>
            <a:lvl5pPr lvl="4" rtl="0">
              <a:lnSpc>
                <a:spcPct val="115000"/>
              </a:lnSpc>
              <a:spcBef>
                <a:spcPts val="1600"/>
              </a:spcBef>
              <a:spcAft>
                <a:spcPts val="0"/>
              </a:spcAft>
              <a:buClr>
                <a:srgbClr val="000000"/>
              </a:buClr>
              <a:buSzPts val="1400"/>
              <a:buFont typeface="Arial"/>
              <a:buChar char="○"/>
              <a:defRPr sz="1400"/>
            </a:lvl5pPr>
            <a:lvl6pPr lvl="5" rtl="0">
              <a:lnSpc>
                <a:spcPct val="115000"/>
              </a:lnSpc>
              <a:spcBef>
                <a:spcPts val="1600"/>
              </a:spcBef>
              <a:spcAft>
                <a:spcPts val="0"/>
              </a:spcAft>
              <a:buClr>
                <a:srgbClr val="000000"/>
              </a:buClr>
              <a:buSzPts val="1400"/>
              <a:buFont typeface="Arial"/>
              <a:buChar char="■"/>
              <a:defRPr sz="1400"/>
            </a:lvl6pPr>
            <a:lvl7pPr lvl="6" rtl="0">
              <a:lnSpc>
                <a:spcPct val="115000"/>
              </a:lnSpc>
              <a:spcBef>
                <a:spcPts val="1600"/>
              </a:spcBef>
              <a:spcAft>
                <a:spcPts val="0"/>
              </a:spcAft>
              <a:buClr>
                <a:srgbClr val="000000"/>
              </a:buClr>
              <a:buSzPts val="1400"/>
              <a:buFont typeface="Arial"/>
              <a:buChar char="●"/>
              <a:defRPr sz="1400"/>
            </a:lvl7pPr>
            <a:lvl8pPr lvl="7" rtl="0">
              <a:lnSpc>
                <a:spcPct val="115000"/>
              </a:lnSpc>
              <a:spcBef>
                <a:spcPts val="1600"/>
              </a:spcBef>
              <a:spcAft>
                <a:spcPts val="0"/>
              </a:spcAft>
              <a:buClr>
                <a:srgbClr val="000000"/>
              </a:buClr>
              <a:buSzPts val="1400"/>
              <a:buFont typeface="Arial"/>
              <a:buChar char="○"/>
              <a:defRPr sz="1400"/>
            </a:lvl8pPr>
            <a:lvl9pPr lvl="8" rtl="0">
              <a:lnSpc>
                <a:spcPct val="115000"/>
              </a:lnSpc>
              <a:spcBef>
                <a:spcPts val="1600"/>
              </a:spcBef>
              <a:spcAft>
                <a:spcPts val="1600"/>
              </a:spcAft>
              <a:buClr>
                <a:srgbClr val="000000"/>
              </a:buClr>
              <a:buSzPts val="1400"/>
              <a:buFont typeface="Arial"/>
              <a:buChar char="■"/>
              <a:defRPr sz="1400"/>
            </a:lvl9pPr>
          </a:lstStyle>
          <a:p>
            <a:endParaRPr/>
          </a:p>
        </p:txBody>
      </p:sp>
      <p:sp>
        <p:nvSpPr>
          <p:cNvPr id="456" name="Google Shape;456;p25"/>
          <p:cNvSpPr txBox="1">
            <a:spLocks noGrp="1"/>
          </p:cNvSpPr>
          <p:nvPr>
            <p:ph type="subTitle" idx="5"/>
          </p:nvPr>
        </p:nvSpPr>
        <p:spPr>
          <a:xfrm>
            <a:off x="717100" y="1409275"/>
            <a:ext cx="2415900" cy="4710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500"/>
              <a:buNone/>
              <a:defRPr sz="2400" b="1"/>
            </a:lvl1pPr>
            <a:lvl2pPr lvl="1" rtl="0">
              <a:lnSpc>
                <a:spcPct val="115000"/>
              </a:lnSpc>
              <a:spcBef>
                <a:spcPts val="0"/>
              </a:spcBef>
              <a:spcAft>
                <a:spcPts val="0"/>
              </a:spcAft>
              <a:buSzPts val="2500"/>
              <a:buNone/>
              <a:defRPr sz="2500"/>
            </a:lvl2pPr>
            <a:lvl3pPr lvl="2" rtl="0">
              <a:lnSpc>
                <a:spcPct val="115000"/>
              </a:lnSpc>
              <a:spcBef>
                <a:spcPts val="1600"/>
              </a:spcBef>
              <a:spcAft>
                <a:spcPts val="0"/>
              </a:spcAft>
              <a:buSzPts val="2500"/>
              <a:buNone/>
              <a:defRPr sz="2500"/>
            </a:lvl3pPr>
            <a:lvl4pPr lvl="3" rtl="0">
              <a:lnSpc>
                <a:spcPct val="115000"/>
              </a:lnSpc>
              <a:spcBef>
                <a:spcPts val="1600"/>
              </a:spcBef>
              <a:spcAft>
                <a:spcPts val="0"/>
              </a:spcAft>
              <a:buSzPts val="2500"/>
              <a:buNone/>
              <a:defRPr sz="2500"/>
            </a:lvl4pPr>
            <a:lvl5pPr lvl="4" rtl="0">
              <a:lnSpc>
                <a:spcPct val="115000"/>
              </a:lnSpc>
              <a:spcBef>
                <a:spcPts val="1600"/>
              </a:spcBef>
              <a:spcAft>
                <a:spcPts val="0"/>
              </a:spcAft>
              <a:buSzPts val="2500"/>
              <a:buNone/>
              <a:defRPr sz="2500"/>
            </a:lvl5pPr>
            <a:lvl6pPr lvl="5" rtl="0">
              <a:lnSpc>
                <a:spcPct val="115000"/>
              </a:lnSpc>
              <a:spcBef>
                <a:spcPts val="1600"/>
              </a:spcBef>
              <a:spcAft>
                <a:spcPts val="0"/>
              </a:spcAft>
              <a:buSzPts val="2500"/>
              <a:buNone/>
              <a:defRPr sz="2500"/>
            </a:lvl6pPr>
            <a:lvl7pPr lvl="6" rtl="0">
              <a:lnSpc>
                <a:spcPct val="115000"/>
              </a:lnSpc>
              <a:spcBef>
                <a:spcPts val="1600"/>
              </a:spcBef>
              <a:spcAft>
                <a:spcPts val="0"/>
              </a:spcAft>
              <a:buSzPts val="2500"/>
              <a:buNone/>
              <a:defRPr sz="2500"/>
            </a:lvl7pPr>
            <a:lvl8pPr lvl="7" rtl="0">
              <a:lnSpc>
                <a:spcPct val="115000"/>
              </a:lnSpc>
              <a:spcBef>
                <a:spcPts val="1600"/>
              </a:spcBef>
              <a:spcAft>
                <a:spcPts val="0"/>
              </a:spcAft>
              <a:buSzPts val="2500"/>
              <a:buNone/>
              <a:defRPr sz="2500"/>
            </a:lvl8pPr>
            <a:lvl9pPr lvl="8" rtl="0">
              <a:lnSpc>
                <a:spcPct val="115000"/>
              </a:lnSpc>
              <a:spcBef>
                <a:spcPts val="1600"/>
              </a:spcBef>
              <a:spcAft>
                <a:spcPts val="1600"/>
              </a:spcAft>
              <a:buSzPts val="2500"/>
              <a:buNone/>
              <a:defRPr sz="2500"/>
            </a:lvl9pPr>
          </a:lstStyle>
          <a:p>
            <a:endParaRPr/>
          </a:p>
        </p:txBody>
      </p:sp>
      <p:sp>
        <p:nvSpPr>
          <p:cNvPr id="457" name="Google Shape;457;p25"/>
          <p:cNvSpPr txBox="1">
            <a:spLocks noGrp="1"/>
          </p:cNvSpPr>
          <p:nvPr>
            <p:ph type="subTitle" idx="6"/>
          </p:nvPr>
        </p:nvSpPr>
        <p:spPr>
          <a:xfrm>
            <a:off x="3364050" y="1409275"/>
            <a:ext cx="2415900" cy="4710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500"/>
              <a:buNone/>
              <a:defRPr sz="2400" b="1"/>
            </a:lvl1pPr>
            <a:lvl2pPr lvl="1" rtl="0">
              <a:lnSpc>
                <a:spcPct val="115000"/>
              </a:lnSpc>
              <a:spcBef>
                <a:spcPts val="0"/>
              </a:spcBef>
              <a:spcAft>
                <a:spcPts val="0"/>
              </a:spcAft>
              <a:buSzPts val="2500"/>
              <a:buNone/>
              <a:defRPr sz="2500"/>
            </a:lvl2pPr>
            <a:lvl3pPr lvl="2" rtl="0">
              <a:lnSpc>
                <a:spcPct val="115000"/>
              </a:lnSpc>
              <a:spcBef>
                <a:spcPts val="1600"/>
              </a:spcBef>
              <a:spcAft>
                <a:spcPts val="0"/>
              </a:spcAft>
              <a:buSzPts val="2500"/>
              <a:buNone/>
              <a:defRPr sz="2500"/>
            </a:lvl3pPr>
            <a:lvl4pPr lvl="3" rtl="0">
              <a:lnSpc>
                <a:spcPct val="115000"/>
              </a:lnSpc>
              <a:spcBef>
                <a:spcPts val="1600"/>
              </a:spcBef>
              <a:spcAft>
                <a:spcPts val="0"/>
              </a:spcAft>
              <a:buSzPts val="2500"/>
              <a:buNone/>
              <a:defRPr sz="2500"/>
            </a:lvl4pPr>
            <a:lvl5pPr lvl="4" rtl="0">
              <a:lnSpc>
                <a:spcPct val="115000"/>
              </a:lnSpc>
              <a:spcBef>
                <a:spcPts val="1600"/>
              </a:spcBef>
              <a:spcAft>
                <a:spcPts val="0"/>
              </a:spcAft>
              <a:buSzPts val="2500"/>
              <a:buNone/>
              <a:defRPr sz="2500"/>
            </a:lvl5pPr>
            <a:lvl6pPr lvl="5" rtl="0">
              <a:lnSpc>
                <a:spcPct val="115000"/>
              </a:lnSpc>
              <a:spcBef>
                <a:spcPts val="1600"/>
              </a:spcBef>
              <a:spcAft>
                <a:spcPts val="0"/>
              </a:spcAft>
              <a:buSzPts val="2500"/>
              <a:buNone/>
              <a:defRPr sz="2500"/>
            </a:lvl6pPr>
            <a:lvl7pPr lvl="6" rtl="0">
              <a:lnSpc>
                <a:spcPct val="115000"/>
              </a:lnSpc>
              <a:spcBef>
                <a:spcPts val="1600"/>
              </a:spcBef>
              <a:spcAft>
                <a:spcPts val="0"/>
              </a:spcAft>
              <a:buSzPts val="2500"/>
              <a:buNone/>
              <a:defRPr sz="2500"/>
            </a:lvl7pPr>
            <a:lvl8pPr lvl="7" rtl="0">
              <a:lnSpc>
                <a:spcPct val="115000"/>
              </a:lnSpc>
              <a:spcBef>
                <a:spcPts val="1600"/>
              </a:spcBef>
              <a:spcAft>
                <a:spcPts val="0"/>
              </a:spcAft>
              <a:buSzPts val="2500"/>
              <a:buNone/>
              <a:defRPr sz="2500"/>
            </a:lvl8pPr>
            <a:lvl9pPr lvl="8" rtl="0">
              <a:lnSpc>
                <a:spcPct val="115000"/>
              </a:lnSpc>
              <a:spcBef>
                <a:spcPts val="1600"/>
              </a:spcBef>
              <a:spcAft>
                <a:spcPts val="1600"/>
              </a:spcAft>
              <a:buSzPts val="2500"/>
              <a:buNone/>
              <a:defRPr sz="2500"/>
            </a:lvl9pPr>
          </a:lstStyle>
          <a:p>
            <a:endParaRPr/>
          </a:p>
        </p:txBody>
      </p:sp>
      <p:sp>
        <p:nvSpPr>
          <p:cNvPr id="458" name="Google Shape;458;p25"/>
          <p:cNvSpPr txBox="1">
            <a:spLocks noGrp="1"/>
          </p:cNvSpPr>
          <p:nvPr>
            <p:ph type="title"/>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BLANK_1_1_1_1_2">
    <p:spTree>
      <p:nvGrpSpPr>
        <p:cNvPr id="1" name="Shape 459"/>
        <p:cNvGrpSpPr/>
        <p:nvPr/>
      </p:nvGrpSpPr>
      <p:grpSpPr>
        <a:xfrm>
          <a:off x="0" y="0"/>
          <a:ext cx="0" cy="0"/>
          <a:chOff x="0" y="0"/>
          <a:chExt cx="0" cy="0"/>
        </a:xfrm>
      </p:grpSpPr>
      <p:pic>
        <p:nvPicPr>
          <p:cNvPr id="460" name="Google Shape;460;p26"/>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rot="10800000">
            <a:off x="0" y="0"/>
            <a:ext cx="9144000" cy="5143500"/>
          </a:xfrm>
          <a:prstGeom prst="rect">
            <a:avLst/>
          </a:prstGeom>
          <a:noFill/>
          <a:ln>
            <a:noFill/>
          </a:ln>
        </p:spPr>
      </p:pic>
      <p:sp>
        <p:nvSpPr>
          <p:cNvPr id="461" name="Google Shape;461;p26"/>
          <p:cNvSpPr/>
          <p:nvPr/>
        </p:nvSpPr>
        <p:spPr>
          <a:xfrm>
            <a:off x="0" y="5350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26"/>
          <p:cNvGrpSpPr/>
          <p:nvPr/>
        </p:nvGrpSpPr>
        <p:grpSpPr>
          <a:xfrm>
            <a:off x="65466" y="-49441"/>
            <a:ext cx="7895280" cy="654169"/>
            <a:chOff x="65466" y="-49441"/>
            <a:chExt cx="7895280" cy="654169"/>
          </a:xfrm>
        </p:grpSpPr>
        <p:pic>
          <p:nvPicPr>
            <p:cNvPr id="463" name="Google Shape;463;p2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5786593">
              <a:off x="7302826" y="-71223"/>
              <a:ext cx="481266" cy="785529"/>
            </a:xfrm>
            <a:prstGeom prst="rect">
              <a:avLst/>
            </a:prstGeom>
            <a:noFill/>
            <a:ln>
              <a:noFill/>
            </a:ln>
          </p:spPr>
        </p:pic>
        <p:pic>
          <p:nvPicPr>
            <p:cNvPr id="464" name="Google Shape;464;p2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400000">
              <a:off x="181447" y="52111"/>
              <a:ext cx="366901" cy="598863"/>
            </a:xfrm>
            <a:prstGeom prst="rect">
              <a:avLst/>
            </a:prstGeom>
            <a:noFill/>
            <a:ln>
              <a:noFill/>
            </a:ln>
          </p:spPr>
        </p:pic>
        <p:pic>
          <p:nvPicPr>
            <p:cNvPr id="465" name="Google Shape;465;p26"/>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rot="1626209">
              <a:off x="428637" y="29925"/>
              <a:ext cx="422376" cy="306899"/>
            </a:xfrm>
            <a:prstGeom prst="rect">
              <a:avLst/>
            </a:prstGeom>
            <a:noFill/>
            <a:ln>
              <a:noFill/>
            </a:ln>
          </p:spPr>
        </p:pic>
        <p:pic>
          <p:nvPicPr>
            <p:cNvPr id="466" name="Google Shape;466;p26"/>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2683025" y="168100"/>
              <a:ext cx="422375" cy="306900"/>
            </a:xfrm>
            <a:prstGeom prst="rect">
              <a:avLst/>
            </a:prstGeom>
            <a:noFill/>
            <a:ln>
              <a:noFill/>
            </a:ln>
          </p:spPr>
        </p:pic>
      </p:grpSp>
      <p:grpSp>
        <p:nvGrpSpPr>
          <p:cNvPr id="467" name="Google Shape;467;p26"/>
          <p:cNvGrpSpPr/>
          <p:nvPr/>
        </p:nvGrpSpPr>
        <p:grpSpPr>
          <a:xfrm>
            <a:off x="-41949" y="4561888"/>
            <a:ext cx="9011837" cy="606410"/>
            <a:chOff x="-41949" y="4561888"/>
            <a:chExt cx="9011837" cy="606410"/>
          </a:xfrm>
        </p:grpSpPr>
        <p:pic>
          <p:nvPicPr>
            <p:cNvPr id="468" name="Google Shape;468;p26"/>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a:off x="-41949" y="4561888"/>
              <a:ext cx="834551" cy="606410"/>
            </a:xfrm>
            <a:prstGeom prst="rect">
              <a:avLst/>
            </a:prstGeom>
            <a:noFill/>
            <a:ln>
              <a:noFill/>
            </a:ln>
          </p:spPr>
        </p:pic>
        <p:pic>
          <p:nvPicPr>
            <p:cNvPr id="469" name="Google Shape;469;p26"/>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rot="5786608">
              <a:off x="3139246" y="4660019"/>
              <a:ext cx="232359" cy="379268"/>
            </a:xfrm>
            <a:prstGeom prst="rect">
              <a:avLst/>
            </a:prstGeom>
            <a:noFill/>
            <a:ln>
              <a:noFill/>
            </a:ln>
          </p:spPr>
        </p:pic>
        <p:grpSp>
          <p:nvGrpSpPr>
            <p:cNvPr id="470" name="Google Shape;470;p26"/>
            <p:cNvGrpSpPr/>
            <p:nvPr/>
          </p:nvGrpSpPr>
          <p:grpSpPr>
            <a:xfrm>
              <a:off x="8135348" y="4605106"/>
              <a:ext cx="834540" cy="489095"/>
              <a:chOff x="7969150" y="4407950"/>
              <a:chExt cx="916876" cy="537349"/>
            </a:xfrm>
          </p:grpSpPr>
          <p:pic>
            <p:nvPicPr>
              <p:cNvPr id="471" name="Google Shape;471;p26"/>
              <p:cNvPicPr preferRelativeResize="0"/>
              <p:nvPr/>
            </p:nvPicPr>
            <p:blipFill rotWithShape="1">
              <a:blip r:embed="rId8" cstate="email">
                <a:alphaModFix/>
                <a:extLst>
                  <a:ext uri="{28A0092B-C50C-407E-A947-70E740481C1C}">
                    <a14:useLocalDpi xmlns:a14="http://schemas.microsoft.com/office/drawing/2010/main"/>
                  </a:ext>
                </a:extLst>
              </a:blip>
              <a:srcRect r="-15433"/>
              <a:stretch/>
            </p:blipFill>
            <p:spPr>
              <a:xfrm>
                <a:off x="7969150" y="4471875"/>
                <a:ext cx="563576" cy="409501"/>
              </a:xfrm>
              <a:prstGeom prst="rect">
                <a:avLst/>
              </a:prstGeom>
              <a:noFill/>
              <a:ln>
                <a:noFill/>
              </a:ln>
            </p:spPr>
          </p:pic>
          <p:pic>
            <p:nvPicPr>
              <p:cNvPr id="472" name="Google Shape;472;p26"/>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473" name="Google Shape;473;p26"/>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6726350" y="4799350"/>
              <a:ext cx="499774" cy="260951"/>
            </a:xfrm>
            <a:prstGeom prst="rect">
              <a:avLst/>
            </a:prstGeom>
            <a:noFill/>
            <a:ln>
              <a:noFill/>
            </a:ln>
          </p:spPr>
        </p:pic>
      </p:grpSp>
      <p:sp>
        <p:nvSpPr>
          <p:cNvPr id="474" name="Google Shape;474;p26"/>
          <p:cNvSpPr txBox="1">
            <a:spLocks noGrp="1"/>
          </p:cNvSpPr>
          <p:nvPr>
            <p:ph type="subTitle" idx="1"/>
          </p:nvPr>
        </p:nvSpPr>
        <p:spPr>
          <a:xfrm>
            <a:off x="5514175" y="1860225"/>
            <a:ext cx="2303100" cy="81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1400"/>
              <a:buNone/>
              <a:defRPr>
                <a:solidFill>
                  <a:schemeClr val="dk1"/>
                </a:solidFill>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1600"/>
              </a:spcBef>
              <a:spcAft>
                <a:spcPts val="0"/>
              </a:spcAft>
              <a:buClr>
                <a:schemeClr val="dk1"/>
              </a:buClr>
              <a:buSzPts val="1400"/>
              <a:buNone/>
              <a:defRPr>
                <a:solidFill>
                  <a:schemeClr val="dk1"/>
                </a:solidFill>
              </a:defRPr>
            </a:lvl3pPr>
            <a:lvl4pPr lvl="3" rtl="0">
              <a:lnSpc>
                <a:spcPct val="115000"/>
              </a:lnSpc>
              <a:spcBef>
                <a:spcPts val="1600"/>
              </a:spcBef>
              <a:spcAft>
                <a:spcPts val="0"/>
              </a:spcAft>
              <a:buClr>
                <a:schemeClr val="dk1"/>
              </a:buClr>
              <a:buSzPts val="1400"/>
              <a:buNone/>
              <a:defRPr>
                <a:solidFill>
                  <a:schemeClr val="dk1"/>
                </a:solidFill>
              </a:defRPr>
            </a:lvl4pPr>
            <a:lvl5pPr lvl="4" rtl="0">
              <a:lnSpc>
                <a:spcPct val="115000"/>
              </a:lnSpc>
              <a:spcBef>
                <a:spcPts val="1600"/>
              </a:spcBef>
              <a:spcAft>
                <a:spcPts val="0"/>
              </a:spcAft>
              <a:buClr>
                <a:schemeClr val="dk1"/>
              </a:buClr>
              <a:buSzPts val="1400"/>
              <a:buNone/>
              <a:defRPr>
                <a:solidFill>
                  <a:schemeClr val="dk1"/>
                </a:solidFill>
              </a:defRPr>
            </a:lvl5pPr>
            <a:lvl6pPr lvl="5" rtl="0">
              <a:lnSpc>
                <a:spcPct val="115000"/>
              </a:lnSpc>
              <a:spcBef>
                <a:spcPts val="1600"/>
              </a:spcBef>
              <a:spcAft>
                <a:spcPts val="0"/>
              </a:spcAft>
              <a:buClr>
                <a:schemeClr val="dk1"/>
              </a:buClr>
              <a:buSzPts val="1400"/>
              <a:buNone/>
              <a:defRPr>
                <a:solidFill>
                  <a:schemeClr val="dk1"/>
                </a:solidFill>
              </a:defRPr>
            </a:lvl6pPr>
            <a:lvl7pPr lvl="6" rtl="0">
              <a:lnSpc>
                <a:spcPct val="115000"/>
              </a:lnSpc>
              <a:spcBef>
                <a:spcPts val="1600"/>
              </a:spcBef>
              <a:spcAft>
                <a:spcPts val="0"/>
              </a:spcAft>
              <a:buClr>
                <a:schemeClr val="dk1"/>
              </a:buClr>
              <a:buSzPts val="1400"/>
              <a:buNone/>
              <a:defRPr>
                <a:solidFill>
                  <a:schemeClr val="dk1"/>
                </a:solidFill>
              </a:defRPr>
            </a:lvl7pPr>
            <a:lvl8pPr lvl="7" rtl="0">
              <a:lnSpc>
                <a:spcPct val="115000"/>
              </a:lnSpc>
              <a:spcBef>
                <a:spcPts val="1600"/>
              </a:spcBef>
              <a:spcAft>
                <a:spcPts val="0"/>
              </a:spcAft>
              <a:buClr>
                <a:schemeClr val="dk1"/>
              </a:buClr>
              <a:buSzPts val="1400"/>
              <a:buNone/>
              <a:defRPr>
                <a:solidFill>
                  <a:schemeClr val="dk1"/>
                </a:solidFill>
              </a:defRPr>
            </a:lvl8pPr>
            <a:lvl9pPr lvl="8" rtl="0">
              <a:lnSpc>
                <a:spcPct val="115000"/>
              </a:lnSpc>
              <a:spcBef>
                <a:spcPts val="1600"/>
              </a:spcBef>
              <a:spcAft>
                <a:spcPts val="1600"/>
              </a:spcAft>
              <a:buClr>
                <a:schemeClr val="dk1"/>
              </a:buClr>
              <a:buSzPts val="1400"/>
              <a:buNone/>
              <a:defRPr>
                <a:solidFill>
                  <a:schemeClr val="dk1"/>
                </a:solidFill>
              </a:defRPr>
            </a:lvl9pPr>
          </a:lstStyle>
          <a:p>
            <a:endParaRPr/>
          </a:p>
        </p:txBody>
      </p:sp>
      <p:sp>
        <p:nvSpPr>
          <p:cNvPr id="475" name="Google Shape;475;p26"/>
          <p:cNvSpPr txBox="1">
            <a:spLocks noGrp="1"/>
          </p:cNvSpPr>
          <p:nvPr>
            <p:ph type="subTitle" idx="2"/>
          </p:nvPr>
        </p:nvSpPr>
        <p:spPr>
          <a:xfrm>
            <a:off x="5514201" y="1515000"/>
            <a:ext cx="2303100" cy="491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Clr>
                <a:schemeClr val="dk1"/>
              </a:buClr>
              <a:buSzPts val="2500"/>
              <a:buNone/>
              <a:defRPr sz="2400" b="1">
                <a:solidFill>
                  <a:schemeClr val="dk1"/>
                </a:solidFill>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476" name="Google Shape;476;p26"/>
          <p:cNvSpPr txBox="1">
            <a:spLocks noGrp="1"/>
          </p:cNvSpPr>
          <p:nvPr>
            <p:ph type="subTitle" idx="3"/>
          </p:nvPr>
        </p:nvSpPr>
        <p:spPr>
          <a:xfrm>
            <a:off x="1997500" y="1860225"/>
            <a:ext cx="2303100" cy="81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1400"/>
              <a:buNone/>
              <a:defRPr>
                <a:solidFill>
                  <a:schemeClr val="dk1"/>
                </a:solidFill>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1600"/>
              </a:spcBef>
              <a:spcAft>
                <a:spcPts val="0"/>
              </a:spcAft>
              <a:buClr>
                <a:schemeClr val="dk1"/>
              </a:buClr>
              <a:buSzPts val="1400"/>
              <a:buNone/>
              <a:defRPr>
                <a:solidFill>
                  <a:schemeClr val="dk1"/>
                </a:solidFill>
              </a:defRPr>
            </a:lvl3pPr>
            <a:lvl4pPr lvl="3" rtl="0">
              <a:lnSpc>
                <a:spcPct val="115000"/>
              </a:lnSpc>
              <a:spcBef>
                <a:spcPts val="1600"/>
              </a:spcBef>
              <a:spcAft>
                <a:spcPts val="0"/>
              </a:spcAft>
              <a:buClr>
                <a:schemeClr val="dk1"/>
              </a:buClr>
              <a:buSzPts val="1400"/>
              <a:buNone/>
              <a:defRPr>
                <a:solidFill>
                  <a:schemeClr val="dk1"/>
                </a:solidFill>
              </a:defRPr>
            </a:lvl4pPr>
            <a:lvl5pPr lvl="4" rtl="0">
              <a:lnSpc>
                <a:spcPct val="115000"/>
              </a:lnSpc>
              <a:spcBef>
                <a:spcPts val="1600"/>
              </a:spcBef>
              <a:spcAft>
                <a:spcPts val="0"/>
              </a:spcAft>
              <a:buClr>
                <a:schemeClr val="dk1"/>
              </a:buClr>
              <a:buSzPts val="1400"/>
              <a:buNone/>
              <a:defRPr>
                <a:solidFill>
                  <a:schemeClr val="dk1"/>
                </a:solidFill>
              </a:defRPr>
            </a:lvl5pPr>
            <a:lvl6pPr lvl="5" rtl="0">
              <a:lnSpc>
                <a:spcPct val="115000"/>
              </a:lnSpc>
              <a:spcBef>
                <a:spcPts val="1600"/>
              </a:spcBef>
              <a:spcAft>
                <a:spcPts val="0"/>
              </a:spcAft>
              <a:buClr>
                <a:schemeClr val="dk1"/>
              </a:buClr>
              <a:buSzPts val="1400"/>
              <a:buNone/>
              <a:defRPr>
                <a:solidFill>
                  <a:schemeClr val="dk1"/>
                </a:solidFill>
              </a:defRPr>
            </a:lvl6pPr>
            <a:lvl7pPr lvl="6" rtl="0">
              <a:lnSpc>
                <a:spcPct val="115000"/>
              </a:lnSpc>
              <a:spcBef>
                <a:spcPts val="1600"/>
              </a:spcBef>
              <a:spcAft>
                <a:spcPts val="0"/>
              </a:spcAft>
              <a:buClr>
                <a:schemeClr val="dk1"/>
              </a:buClr>
              <a:buSzPts val="1400"/>
              <a:buNone/>
              <a:defRPr>
                <a:solidFill>
                  <a:schemeClr val="dk1"/>
                </a:solidFill>
              </a:defRPr>
            </a:lvl7pPr>
            <a:lvl8pPr lvl="7" rtl="0">
              <a:lnSpc>
                <a:spcPct val="115000"/>
              </a:lnSpc>
              <a:spcBef>
                <a:spcPts val="1600"/>
              </a:spcBef>
              <a:spcAft>
                <a:spcPts val="0"/>
              </a:spcAft>
              <a:buClr>
                <a:schemeClr val="dk1"/>
              </a:buClr>
              <a:buSzPts val="1400"/>
              <a:buNone/>
              <a:defRPr>
                <a:solidFill>
                  <a:schemeClr val="dk1"/>
                </a:solidFill>
              </a:defRPr>
            </a:lvl8pPr>
            <a:lvl9pPr lvl="8" rtl="0">
              <a:lnSpc>
                <a:spcPct val="115000"/>
              </a:lnSpc>
              <a:spcBef>
                <a:spcPts val="1600"/>
              </a:spcBef>
              <a:spcAft>
                <a:spcPts val="1600"/>
              </a:spcAft>
              <a:buClr>
                <a:schemeClr val="dk1"/>
              </a:buClr>
              <a:buSzPts val="1400"/>
              <a:buNone/>
              <a:defRPr>
                <a:solidFill>
                  <a:schemeClr val="dk1"/>
                </a:solidFill>
              </a:defRPr>
            </a:lvl9pPr>
          </a:lstStyle>
          <a:p>
            <a:endParaRPr/>
          </a:p>
        </p:txBody>
      </p:sp>
      <p:sp>
        <p:nvSpPr>
          <p:cNvPr id="477" name="Google Shape;477;p26"/>
          <p:cNvSpPr txBox="1">
            <a:spLocks noGrp="1"/>
          </p:cNvSpPr>
          <p:nvPr>
            <p:ph type="subTitle" idx="4"/>
          </p:nvPr>
        </p:nvSpPr>
        <p:spPr>
          <a:xfrm>
            <a:off x="1997500" y="1515000"/>
            <a:ext cx="2303100" cy="491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Clr>
                <a:schemeClr val="dk1"/>
              </a:buClr>
              <a:buSzPts val="2500"/>
              <a:buNone/>
              <a:defRPr sz="2400" b="1">
                <a:solidFill>
                  <a:schemeClr val="dk1"/>
                </a:solidFill>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478" name="Google Shape;478;p26"/>
          <p:cNvSpPr txBox="1">
            <a:spLocks noGrp="1"/>
          </p:cNvSpPr>
          <p:nvPr>
            <p:ph type="subTitle" idx="5"/>
          </p:nvPr>
        </p:nvSpPr>
        <p:spPr>
          <a:xfrm>
            <a:off x="1997500" y="3633375"/>
            <a:ext cx="2303100" cy="81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1400"/>
              <a:buNone/>
              <a:defRPr>
                <a:solidFill>
                  <a:schemeClr val="dk1"/>
                </a:solidFill>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1600"/>
              </a:spcBef>
              <a:spcAft>
                <a:spcPts val="0"/>
              </a:spcAft>
              <a:buClr>
                <a:schemeClr val="dk1"/>
              </a:buClr>
              <a:buSzPts val="1400"/>
              <a:buNone/>
              <a:defRPr>
                <a:solidFill>
                  <a:schemeClr val="dk1"/>
                </a:solidFill>
              </a:defRPr>
            </a:lvl3pPr>
            <a:lvl4pPr lvl="3" rtl="0">
              <a:lnSpc>
                <a:spcPct val="115000"/>
              </a:lnSpc>
              <a:spcBef>
                <a:spcPts val="1600"/>
              </a:spcBef>
              <a:spcAft>
                <a:spcPts val="0"/>
              </a:spcAft>
              <a:buClr>
                <a:schemeClr val="dk1"/>
              </a:buClr>
              <a:buSzPts val="1400"/>
              <a:buNone/>
              <a:defRPr>
                <a:solidFill>
                  <a:schemeClr val="dk1"/>
                </a:solidFill>
              </a:defRPr>
            </a:lvl4pPr>
            <a:lvl5pPr lvl="4" rtl="0">
              <a:lnSpc>
                <a:spcPct val="115000"/>
              </a:lnSpc>
              <a:spcBef>
                <a:spcPts val="1600"/>
              </a:spcBef>
              <a:spcAft>
                <a:spcPts val="0"/>
              </a:spcAft>
              <a:buClr>
                <a:schemeClr val="dk1"/>
              </a:buClr>
              <a:buSzPts val="1400"/>
              <a:buNone/>
              <a:defRPr>
                <a:solidFill>
                  <a:schemeClr val="dk1"/>
                </a:solidFill>
              </a:defRPr>
            </a:lvl5pPr>
            <a:lvl6pPr lvl="5" rtl="0">
              <a:lnSpc>
                <a:spcPct val="115000"/>
              </a:lnSpc>
              <a:spcBef>
                <a:spcPts val="1600"/>
              </a:spcBef>
              <a:spcAft>
                <a:spcPts val="0"/>
              </a:spcAft>
              <a:buClr>
                <a:schemeClr val="dk1"/>
              </a:buClr>
              <a:buSzPts val="1400"/>
              <a:buNone/>
              <a:defRPr>
                <a:solidFill>
                  <a:schemeClr val="dk1"/>
                </a:solidFill>
              </a:defRPr>
            </a:lvl6pPr>
            <a:lvl7pPr lvl="6" rtl="0">
              <a:lnSpc>
                <a:spcPct val="115000"/>
              </a:lnSpc>
              <a:spcBef>
                <a:spcPts val="1600"/>
              </a:spcBef>
              <a:spcAft>
                <a:spcPts val="0"/>
              </a:spcAft>
              <a:buClr>
                <a:schemeClr val="dk1"/>
              </a:buClr>
              <a:buSzPts val="1400"/>
              <a:buNone/>
              <a:defRPr>
                <a:solidFill>
                  <a:schemeClr val="dk1"/>
                </a:solidFill>
              </a:defRPr>
            </a:lvl7pPr>
            <a:lvl8pPr lvl="7" rtl="0">
              <a:lnSpc>
                <a:spcPct val="115000"/>
              </a:lnSpc>
              <a:spcBef>
                <a:spcPts val="1600"/>
              </a:spcBef>
              <a:spcAft>
                <a:spcPts val="0"/>
              </a:spcAft>
              <a:buClr>
                <a:schemeClr val="dk1"/>
              </a:buClr>
              <a:buSzPts val="1400"/>
              <a:buNone/>
              <a:defRPr>
                <a:solidFill>
                  <a:schemeClr val="dk1"/>
                </a:solidFill>
              </a:defRPr>
            </a:lvl8pPr>
            <a:lvl9pPr lvl="8" rtl="0">
              <a:lnSpc>
                <a:spcPct val="115000"/>
              </a:lnSpc>
              <a:spcBef>
                <a:spcPts val="1600"/>
              </a:spcBef>
              <a:spcAft>
                <a:spcPts val="1600"/>
              </a:spcAft>
              <a:buClr>
                <a:schemeClr val="dk1"/>
              </a:buClr>
              <a:buSzPts val="1400"/>
              <a:buNone/>
              <a:defRPr>
                <a:solidFill>
                  <a:schemeClr val="dk1"/>
                </a:solidFill>
              </a:defRPr>
            </a:lvl9pPr>
          </a:lstStyle>
          <a:p>
            <a:endParaRPr/>
          </a:p>
        </p:txBody>
      </p:sp>
      <p:sp>
        <p:nvSpPr>
          <p:cNvPr id="479" name="Google Shape;479;p26"/>
          <p:cNvSpPr txBox="1">
            <a:spLocks noGrp="1"/>
          </p:cNvSpPr>
          <p:nvPr>
            <p:ph type="subTitle" idx="6"/>
          </p:nvPr>
        </p:nvSpPr>
        <p:spPr>
          <a:xfrm>
            <a:off x="1997500" y="3283425"/>
            <a:ext cx="2303100" cy="491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Clr>
                <a:schemeClr val="dk1"/>
              </a:buClr>
              <a:buSzPts val="2500"/>
              <a:buNone/>
              <a:defRPr sz="2400" b="1">
                <a:solidFill>
                  <a:schemeClr val="dk1"/>
                </a:solidFill>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480" name="Google Shape;480;p26"/>
          <p:cNvSpPr txBox="1">
            <a:spLocks noGrp="1"/>
          </p:cNvSpPr>
          <p:nvPr>
            <p:ph type="subTitle" idx="7"/>
          </p:nvPr>
        </p:nvSpPr>
        <p:spPr>
          <a:xfrm>
            <a:off x="5514175" y="3633375"/>
            <a:ext cx="2303100" cy="81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1400"/>
              <a:buNone/>
              <a:defRPr>
                <a:solidFill>
                  <a:schemeClr val="dk1"/>
                </a:solidFill>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1600"/>
              </a:spcBef>
              <a:spcAft>
                <a:spcPts val="0"/>
              </a:spcAft>
              <a:buClr>
                <a:schemeClr val="dk1"/>
              </a:buClr>
              <a:buSzPts val="1400"/>
              <a:buNone/>
              <a:defRPr>
                <a:solidFill>
                  <a:schemeClr val="dk1"/>
                </a:solidFill>
              </a:defRPr>
            </a:lvl3pPr>
            <a:lvl4pPr lvl="3" rtl="0">
              <a:lnSpc>
                <a:spcPct val="115000"/>
              </a:lnSpc>
              <a:spcBef>
                <a:spcPts val="1600"/>
              </a:spcBef>
              <a:spcAft>
                <a:spcPts val="0"/>
              </a:spcAft>
              <a:buClr>
                <a:schemeClr val="dk1"/>
              </a:buClr>
              <a:buSzPts val="1400"/>
              <a:buNone/>
              <a:defRPr>
                <a:solidFill>
                  <a:schemeClr val="dk1"/>
                </a:solidFill>
              </a:defRPr>
            </a:lvl4pPr>
            <a:lvl5pPr lvl="4" rtl="0">
              <a:lnSpc>
                <a:spcPct val="115000"/>
              </a:lnSpc>
              <a:spcBef>
                <a:spcPts val="1600"/>
              </a:spcBef>
              <a:spcAft>
                <a:spcPts val="0"/>
              </a:spcAft>
              <a:buClr>
                <a:schemeClr val="dk1"/>
              </a:buClr>
              <a:buSzPts val="1400"/>
              <a:buNone/>
              <a:defRPr>
                <a:solidFill>
                  <a:schemeClr val="dk1"/>
                </a:solidFill>
              </a:defRPr>
            </a:lvl5pPr>
            <a:lvl6pPr lvl="5" rtl="0">
              <a:lnSpc>
                <a:spcPct val="115000"/>
              </a:lnSpc>
              <a:spcBef>
                <a:spcPts val="1600"/>
              </a:spcBef>
              <a:spcAft>
                <a:spcPts val="0"/>
              </a:spcAft>
              <a:buClr>
                <a:schemeClr val="dk1"/>
              </a:buClr>
              <a:buSzPts val="1400"/>
              <a:buNone/>
              <a:defRPr>
                <a:solidFill>
                  <a:schemeClr val="dk1"/>
                </a:solidFill>
              </a:defRPr>
            </a:lvl6pPr>
            <a:lvl7pPr lvl="6" rtl="0">
              <a:lnSpc>
                <a:spcPct val="115000"/>
              </a:lnSpc>
              <a:spcBef>
                <a:spcPts val="1600"/>
              </a:spcBef>
              <a:spcAft>
                <a:spcPts val="0"/>
              </a:spcAft>
              <a:buClr>
                <a:schemeClr val="dk1"/>
              </a:buClr>
              <a:buSzPts val="1400"/>
              <a:buNone/>
              <a:defRPr>
                <a:solidFill>
                  <a:schemeClr val="dk1"/>
                </a:solidFill>
              </a:defRPr>
            </a:lvl7pPr>
            <a:lvl8pPr lvl="7" rtl="0">
              <a:lnSpc>
                <a:spcPct val="115000"/>
              </a:lnSpc>
              <a:spcBef>
                <a:spcPts val="1600"/>
              </a:spcBef>
              <a:spcAft>
                <a:spcPts val="0"/>
              </a:spcAft>
              <a:buClr>
                <a:schemeClr val="dk1"/>
              </a:buClr>
              <a:buSzPts val="1400"/>
              <a:buNone/>
              <a:defRPr>
                <a:solidFill>
                  <a:schemeClr val="dk1"/>
                </a:solidFill>
              </a:defRPr>
            </a:lvl8pPr>
            <a:lvl9pPr lvl="8" rtl="0">
              <a:lnSpc>
                <a:spcPct val="115000"/>
              </a:lnSpc>
              <a:spcBef>
                <a:spcPts val="1600"/>
              </a:spcBef>
              <a:spcAft>
                <a:spcPts val="1600"/>
              </a:spcAft>
              <a:buClr>
                <a:schemeClr val="dk1"/>
              </a:buClr>
              <a:buSzPts val="1400"/>
              <a:buNone/>
              <a:defRPr>
                <a:solidFill>
                  <a:schemeClr val="dk1"/>
                </a:solidFill>
              </a:defRPr>
            </a:lvl9pPr>
          </a:lstStyle>
          <a:p>
            <a:endParaRPr/>
          </a:p>
        </p:txBody>
      </p:sp>
      <p:sp>
        <p:nvSpPr>
          <p:cNvPr id="481" name="Google Shape;481;p26"/>
          <p:cNvSpPr txBox="1">
            <a:spLocks noGrp="1"/>
          </p:cNvSpPr>
          <p:nvPr>
            <p:ph type="subTitle" idx="8"/>
          </p:nvPr>
        </p:nvSpPr>
        <p:spPr>
          <a:xfrm>
            <a:off x="5514201" y="3283425"/>
            <a:ext cx="2303100" cy="491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Clr>
                <a:schemeClr val="dk1"/>
              </a:buClr>
              <a:buSzPts val="2500"/>
              <a:buNone/>
              <a:defRPr sz="2400" b="1">
                <a:solidFill>
                  <a:schemeClr val="dk1"/>
                </a:solidFill>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482" name="Google Shape;482;p26"/>
          <p:cNvSpPr txBox="1">
            <a:spLocks noGrp="1"/>
          </p:cNvSpPr>
          <p:nvPr>
            <p:ph type="title"/>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ive columns">
  <p:cSld name="CUSTOM_6_1">
    <p:spTree>
      <p:nvGrpSpPr>
        <p:cNvPr id="1" name="Shape 483"/>
        <p:cNvGrpSpPr/>
        <p:nvPr/>
      </p:nvGrpSpPr>
      <p:grpSpPr>
        <a:xfrm>
          <a:off x="0" y="0"/>
          <a:ext cx="0" cy="0"/>
          <a:chOff x="0" y="0"/>
          <a:chExt cx="0" cy="0"/>
        </a:xfrm>
      </p:grpSpPr>
      <p:pic>
        <p:nvPicPr>
          <p:cNvPr id="484" name="Google Shape;484;p27"/>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rot="10800000" flipH="1">
            <a:off x="2450" y="0"/>
            <a:ext cx="9144000" cy="5143500"/>
          </a:xfrm>
          <a:prstGeom prst="rect">
            <a:avLst/>
          </a:prstGeom>
          <a:noFill/>
          <a:ln>
            <a:noFill/>
          </a:ln>
        </p:spPr>
      </p:pic>
      <p:sp>
        <p:nvSpPr>
          <p:cNvPr id="485" name="Google Shape;485;p27"/>
          <p:cNvSpPr/>
          <p:nvPr/>
        </p:nvSpPr>
        <p:spPr>
          <a:xfrm rot="10800000" flipH="1">
            <a:off x="0" y="5351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txBox="1">
            <a:spLocks noGrp="1"/>
          </p:cNvSpPr>
          <p:nvPr>
            <p:ph type="subTitle" idx="1"/>
          </p:nvPr>
        </p:nvSpPr>
        <p:spPr>
          <a:xfrm>
            <a:off x="6144466" y="2161776"/>
            <a:ext cx="2096100" cy="545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a:solidFill>
                  <a:schemeClr val="dk1"/>
                </a:solidFill>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1600"/>
              </a:spcBef>
              <a:spcAft>
                <a:spcPts val="0"/>
              </a:spcAft>
              <a:buClr>
                <a:schemeClr val="dk1"/>
              </a:buClr>
              <a:buSzPts val="1400"/>
              <a:buNone/>
              <a:defRPr>
                <a:solidFill>
                  <a:schemeClr val="dk1"/>
                </a:solidFill>
              </a:defRPr>
            </a:lvl3pPr>
            <a:lvl4pPr lvl="3" rtl="0">
              <a:lnSpc>
                <a:spcPct val="115000"/>
              </a:lnSpc>
              <a:spcBef>
                <a:spcPts val="1600"/>
              </a:spcBef>
              <a:spcAft>
                <a:spcPts val="0"/>
              </a:spcAft>
              <a:buClr>
                <a:schemeClr val="dk1"/>
              </a:buClr>
              <a:buSzPts val="1400"/>
              <a:buNone/>
              <a:defRPr>
                <a:solidFill>
                  <a:schemeClr val="dk1"/>
                </a:solidFill>
              </a:defRPr>
            </a:lvl4pPr>
            <a:lvl5pPr lvl="4" rtl="0">
              <a:lnSpc>
                <a:spcPct val="115000"/>
              </a:lnSpc>
              <a:spcBef>
                <a:spcPts val="1600"/>
              </a:spcBef>
              <a:spcAft>
                <a:spcPts val="0"/>
              </a:spcAft>
              <a:buClr>
                <a:schemeClr val="dk1"/>
              </a:buClr>
              <a:buSzPts val="1400"/>
              <a:buNone/>
              <a:defRPr>
                <a:solidFill>
                  <a:schemeClr val="dk1"/>
                </a:solidFill>
              </a:defRPr>
            </a:lvl5pPr>
            <a:lvl6pPr lvl="5" rtl="0">
              <a:lnSpc>
                <a:spcPct val="115000"/>
              </a:lnSpc>
              <a:spcBef>
                <a:spcPts val="1600"/>
              </a:spcBef>
              <a:spcAft>
                <a:spcPts val="0"/>
              </a:spcAft>
              <a:buClr>
                <a:schemeClr val="dk1"/>
              </a:buClr>
              <a:buSzPts val="1400"/>
              <a:buNone/>
              <a:defRPr>
                <a:solidFill>
                  <a:schemeClr val="dk1"/>
                </a:solidFill>
              </a:defRPr>
            </a:lvl6pPr>
            <a:lvl7pPr lvl="6" rtl="0">
              <a:lnSpc>
                <a:spcPct val="115000"/>
              </a:lnSpc>
              <a:spcBef>
                <a:spcPts val="1600"/>
              </a:spcBef>
              <a:spcAft>
                <a:spcPts val="0"/>
              </a:spcAft>
              <a:buClr>
                <a:schemeClr val="dk1"/>
              </a:buClr>
              <a:buSzPts val="1400"/>
              <a:buNone/>
              <a:defRPr>
                <a:solidFill>
                  <a:schemeClr val="dk1"/>
                </a:solidFill>
              </a:defRPr>
            </a:lvl7pPr>
            <a:lvl8pPr lvl="7" rtl="0">
              <a:lnSpc>
                <a:spcPct val="115000"/>
              </a:lnSpc>
              <a:spcBef>
                <a:spcPts val="1600"/>
              </a:spcBef>
              <a:spcAft>
                <a:spcPts val="0"/>
              </a:spcAft>
              <a:buClr>
                <a:schemeClr val="dk1"/>
              </a:buClr>
              <a:buSzPts val="1400"/>
              <a:buNone/>
              <a:defRPr>
                <a:solidFill>
                  <a:schemeClr val="dk1"/>
                </a:solidFill>
              </a:defRPr>
            </a:lvl8pPr>
            <a:lvl9pPr lvl="8" rtl="0">
              <a:lnSpc>
                <a:spcPct val="115000"/>
              </a:lnSpc>
              <a:spcBef>
                <a:spcPts val="1600"/>
              </a:spcBef>
              <a:spcAft>
                <a:spcPts val="1600"/>
              </a:spcAft>
              <a:buClr>
                <a:schemeClr val="dk1"/>
              </a:buClr>
              <a:buSzPts val="1400"/>
              <a:buNone/>
              <a:defRPr>
                <a:solidFill>
                  <a:schemeClr val="dk1"/>
                </a:solidFill>
              </a:defRPr>
            </a:lvl9pPr>
          </a:lstStyle>
          <a:p>
            <a:endParaRPr/>
          </a:p>
        </p:txBody>
      </p:sp>
      <p:sp>
        <p:nvSpPr>
          <p:cNvPr id="487" name="Google Shape;487;p27"/>
          <p:cNvSpPr txBox="1">
            <a:spLocks noGrp="1"/>
          </p:cNvSpPr>
          <p:nvPr>
            <p:ph type="subTitle" idx="2"/>
          </p:nvPr>
        </p:nvSpPr>
        <p:spPr>
          <a:xfrm>
            <a:off x="6144476" y="1765075"/>
            <a:ext cx="2096100" cy="5451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500"/>
              <a:buNone/>
              <a:defRPr sz="2400" b="1">
                <a:solidFill>
                  <a:schemeClr val="dk1"/>
                </a:solidFill>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488" name="Google Shape;488;p27"/>
          <p:cNvSpPr txBox="1">
            <a:spLocks noGrp="1"/>
          </p:cNvSpPr>
          <p:nvPr>
            <p:ph type="subTitle" idx="3"/>
          </p:nvPr>
        </p:nvSpPr>
        <p:spPr>
          <a:xfrm>
            <a:off x="3523959" y="2161776"/>
            <a:ext cx="2096100" cy="545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a:solidFill>
                  <a:schemeClr val="dk1"/>
                </a:solidFill>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1600"/>
              </a:spcBef>
              <a:spcAft>
                <a:spcPts val="0"/>
              </a:spcAft>
              <a:buClr>
                <a:schemeClr val="dk1"/>
              </a:buClr>
              <a:buSzPts val="1400"/>
              <a:buNone/>
              <a:defRPr>
                <a:solidFill>
                  <a:schemeClr val="dk1"/>
                </a:solidFill>
              </a:defRPr>
            </a:lvl3pPr>
            <a:lvl4pPr lvl="3" rtl="0">
              <a:lnSpc>
                <a:spcPct val="115000"/>
              </a:lnSpc>
              <a:spcBef>
                <a:spcPts val="1600"/>
              </a:spcBef>
              <a:spcAft>
                <a:spcPts val="0"/>
              </a:spcAft>
              <a:buClr>
                <a:schemeClr val="dk1"/>
              </a:buClr>
              <a:buSzPts val="1400"/>
              <a:buNone/>
              <a:defRPr>
                <a:solidFill>
                  <a:schemeClr val="dk1"/>
                </a:solidFill>
              </a:defRPr>
            </a:lvl4pPr>
            <a:lvl5pPr lvl="4" rtl="0">
              <a:lnSpc>
                <a:spcPct val="115000"/>
              </a:lnSpc>
              <a:spcBef>
                <a:spcPts val="1600"/>
              </a:spcBef>
              <a:spcAft>
                <a:spcPts val="0"/>
              </a:spcAft>
              <a:buClr>
                <a:schemeClr val="dk1"/>
              </a:buClr>
              <a:buSzPts val="1400"/>
              <a:buNone/>
              <a:defRPr>
                <a:solidFill>
                  <a:schemeClr val="dk1"/>
                </a:solidFill>
              </a:defRPr>
            </a:lvl5pPr>
            <a:lvl6pPr lvl="5" rtl="0">
              <a:lnSpc>
                <a:spcPct val="115000"/>
              </a:lnSpc>
              <a:spcBef>
                <a:spcPts val="1600"/>
              </a:spcBef>
              <a:spcAft>
                <a:spcPts val="0"/>
              </a:spcAft>
              <a:buClr>
                <a:schemeClr val="dk1"/>
              </a:buClr>
              <a:buSzPts val="1400"/>
              <a:buNone/>
              <a:defRPr>
                <a:solidFill>
                  <a:schemeClr val="dk1"/>
                </a:solidFill>
              </a:defRPr>
            </a:lvl6pPr>
            <a:lvl7pPr lvl="6" rtl="0">
              <a:lnSpc>
                <a:spcPct val="115000"/>
              </a:lnSpc>
              <a:spcBef>
                <a:spcPts val="1600"/>
              </a:spcBef>
              <a:spcAft>
                <a:spcPts val="0"/>
              </a:spcAft>
              <a:buClr>
                <a:schemeClr val="dk1"/>
              </a:buClr>
              <a:buSzPts val="1400"/>
              <a:buNone/>
              <a:defRPr>
                <a:solidFill>
                  <a:schemeClr val="dk1"/>
                </a:solidFill>
              </a:defRPr>
            </a:lvl7pPr>
            <a:lvl8pPr lvl="7" rtl="0">
              <a:lnSpc>
                <a:spcPct val="115000"/>
              </a:lnSpc>
              <a:spcBef>
                <a:spcPts val="1600"/>
              </a:spcBef>
              <a:spcAft>
                <a:spcPts val="0"/>
              </a:spcAft>
              <a:buClr>
                <a:schemeClr val="dk1"/>
              </a:buClr>
              <a:buSzPts val="1400"/>
              <a:buNone/>
              <a:defRPr>
                <a:solidFill>
                  <a:schemeClr val="dk1"/>
                </a:solidFill>
              </a:defRPr>
            </a:lvl8pPr>
            <a:lvl9pPr lvl="8" rtl="0">
              <a:lnSpc>
                <a:spcPct val="115000"/>
              </a:lnSpc>
              <a:spcBef>
                <a:spcPts val="1600"/>
              </a:spcBef>
              <a:spcAft>
                <a:spcPts val="1600"/>
              </a:spcAft>
              <a:buClr>
                <a:schemeClr val="dk1"/>
              </a:buClr>
              <a:buSzPts val="1400"/>
              <a:buNone/>
              <a:defRPr>
                <a:solidFill>
                  <a:schemeClr val="dk1"/>
                </a:solidFill>
              </a:defRPr>
            </a:lvl9pPr>
          </a:lstStyle>
          <a:p>
            <a:endParaRPr/>
          </a:p>
        </p:txBody>
      </p:sp>
      <p:sp>
        <p:nvSpPr>
          <p:cNvPr id="489" name="Google Shape;489;p27"/>
          <p:cNvSpPr txBox="1">
            <a:spLocks noGrp="1"/>
          </p:cNvSpPr>
          <p:nvPr>
            <p:ph type="subTitle" idx="4"/>
          </p:nvPr>
        </p:nvSpPr>
        <p:spPr>
          <a:xfrm>
            <a:off x="3523976" y="1765075"/>
            <a:ext cx="2096100" cy="5451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500"/>
              <a:buNone/>
              <a:defRPr sz="2400" b="1">
                <a:solidFill>
                  <a:schemeClr val="dk1"/>
                </a:solidFill>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490" name="Google Shape;490;p27"/>
          <p:cNvSpPr txBox="1">
            <a:spLocks noGrp="1"/>
          </p:cNvSpPr>
          <p:nvPr>
            <p:ph type="subTitle" idx="5"/>
          </p:nvPr>
        </p:nvSpPr>
        <p:spPr>
          <a:xfrm>
            <a:off x="2213706" y="3888681"/>
            <a:ext cx="2096100" cy="545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a:solidFill>
                  <a:schemeClr val="dk1"/>
                </a:solidFill>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1600"/>
              </a:spcBef>
              <a:spcAft>
                <a:spcPts val="0"/>
              </a:spcAft>
              <a:buClr>
                <a:schemeClr val="dk1"/>
              </a:buClr>
              <a:buSzPts val="1400"/>
              <a:buNone/>
              <a:defRPr>
                <a:solidFill>
                  <a:schemeClr val="dk1"/>
                </a:solidFill>
              </a:defRPr>
            </a:lvl3pPr>
            <a:lvl4pPr lvl="3" rtl="0">
              <a:lnSpc>
                <a:spcPct val="115000"/>
              </a:lnSpc>
              <a:spcBef>
                <a:spcPts val="1600"/>
              </a:spcBef>
              <a:spcAft>
                <a:spcPts val="0"/>
              </a:spcAft>
              <a:buClr>
                <a:schemeClr val="dk1"/>
              </a:buClr>
              <a:buSzPts val="1400"/>
              <a:buNone/>
              <a:defRPr>
                <a:solidFill>
                  <a:schemeClr val="dk1"/>
                </a:solidFill>
              </a:defRPr>
            </a:lvl4pPr>
            <a:lvl5pPr lvl="4" rtl="0">
              <a:lnSpc>
                <a:spcPct val="115000"/>
              </a:lnSpc>
              <a:spcBef>
                <a:spcPts val="1600"/>
              </a:spcBef>
              <a:spcAft>
                <a:spcPts val="0"/>
              </a:spcAft>
              <a:buClr>
                <a:schemeClr val="dk1"/>
              </a:buClr>
              <a:buSzPts val="1400"/>
              <a:buNone/>
              <a:defRPr>
                <a:solidFill>
                  <a:schemeClr val="dk1"/>
                </a:solidFill>
              </a:defRPr>
            </a:lvl5pPr>
            <a:lvl6pPr lvl="5" rtl="0">
              <a:lnSpc>
                <a:spcPct val="115000"/>
              </a:lnSpc>
              <a:spcBef>
                <a:spcPts val="1600"/>
              </a:spcBef>
              <a:spcAft>
                <a:spcPts val="0"/>
              </a:spcAft>
              <a:buClr>
                <a:schemeClr val="dk1"/>
              </a:buClr>
              <a:buSzPts val="1400"/>
              <a:buNone/>
              <a:defRPr>
                <a:solidFill>
                  <a:schemeClr val="dk1"/>
                </a:solidFill>
              </a:defRPr>
            </a:lvl6pPr>
            <a:lvl7pPr lvl="6" rtl="0">
              <a:lnSpc>
                <a:spcPct val="115000"/>
              </a:lnSpc>
              <a:spcBef>
                <a:spcPts val="1600"/>
              </a:spcBef>
              <a:spcAft>
                <a:spcPts val="0"/>
              </a:spcAft>
              <a:buClr>
                <a:schemeClr val="dk1"/>
              </a:buClr>
              <a:buSzPts val="1400"/>
              <a:buNone/>
              <a:defRPr>
                <a:solidFill>
                  <a:schemeClr val="dk1"/>
                </a:solidFill>
              </a:defRPr>
            </a:lvl7pPr>
            <a:lvl8pPr lvl="7" rtl="0">
              <a:lnSpc>
                <a:spcPct val="115000"/>
              </a:lnSpc>
              <a:spcBef>
                <a:spcPts val="1600"/>
              </a:spcBef>
              <a:spcAft>
                <a:spcPts val="0"/>
              </a:spcAft>
              <a:buClr>
                <a:schemeClr val="dk1"/>
              </a:buClr>
              <a:buSzPts val="1400"/>
              <a:buNone/>
              <a:defRPr>
                <a:solidFill>
                  <a:schemeClr val="dk1"/>
                </a:solidFill>
              </a:defRPr>
            </a:lvl8pPr>
            <a:lvl9pPr lvl="8" rtl="0">
              <a:lnSpc>
                <a:spcPct val="115000"/>
              </a:lnSpc>
              <a:spcBef>
                <a:spcPts val="1600"/>
              </a:spcBef>
              <a:spcAft>
                <a:spcPts val="1600"/>
              </a:spcAft>
              <a:buClr>
                <a:schemeClr val="dk1"/>
              </a:buClr>
              <a:buSzPts val="1400"/>
              <a:buNone/>
              <a:defRPr>
                <a:solidFill>
                  <a:schemeClr val="dk1"/>
                </a:solidFill>
              </a:defRPr>
            </a:lvl9pPr>
          </a:lstStyle>
          <a:p>
            <a:endParaRPr/>
          </a:p>
        </p:txBody>
      </p:sp>
      <p:sp>
        <p:nvSpPr>
          <p:cNvPr id="491" name="Google Shape;491;p27"/>
          <p:cNvSpPr txBox="1">
            <a:spLocks noGrp="1"/>
          </p:cNvSpPr>
          <p:nvPr>
            <p:ph type="subTitle" idx="6"/>
          </p:nvPr>
        </p:nvSpPr>
        <p:spPr>
          <a:xfrm>
            <a:off x="2213725" y="3491975"/>
            <a:ext cx="2096100" cy="5451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500"/>
              <a:buNone/>
              <a:defRPr sz="2400" b="1">
                <a:solidFill>
                  <a:schemeClr val="dk1"/>
                </a:solidFill>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492" name="Google Shape;492;p27"/>
          <p:cNvSpPr txBox="1">
            <a:spLocks noGrp="1"/>
          </p:cNvSpPr>
          <p:nvPr>
            <p:ph type="subTitle" idx="7"/>
          </p:nvPr>
        </p:nvSpPr>
        <p:spPr>
          <a:xfrm>
            <a:off x="4834213" y="3888681"/>
            <a:ext cx="2096100" cy="545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a:solidFill>
                  <a:schemeClr val="dk1"/>
                </a:solidFill>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1600"/>
              </a:spcBef>
              <a:spcAft>
                <a:spcPts val="0"/>
              </a:spcAft>
              <a:buClr>
                <a:schemeClr val="dk1"/>
              </a:buClr>
              <a:buSzPts val="1400"/>
              <a:buNone/>
              <a:defRPr>
                <a:solidFill>
                  <a:schemeClr val="dk1"/>
                </a:solidFill>
              </a:defRPr>
            </a:lvl3pPr>
            <a:lvl4pPr lvl="3" rtl="0">
              <a:lnSpc>
                <a:spcPct val="115000"/>
              </a:lnSpc>
              <a:spcBef>
                <a:spcPts val="1600"/>
              </a:spcBef>
              <a:spcAft>
                <a:spcPts val="0"/>
              </a:spcAft>
              <a:buClr>
                <a:schemeClr val="dk1"/>
              </a:buClr>
              <a:buSzPts val="1400"/>
              <a:buNone/>
              <a:defRPr>
                <a:solidFill>
                  <a:schemeClr val="dk1"/>
                </a:solidFill>
              </a:defRPr>
            </a:lvl4pPr>
            <a:lvl5pPr lvl="4" rtl="0">
              <a:lnSpc>
                <a:spcPct val="115000"/>
              </a:lnSpc>
              <a:spcBef>
                <a:spcPts val="1600"/>
              </a:spcBef>
              <a:spcAft>
                <a:spcPts val="0"/>
              </a:spcAft>
              <a:buClr>
                <a:schemeClr val="dk1"/>
              </a:buClr>
              <a:buSzPts val="1400"/>
              <a:buNone/>
              <a:defRPr>
                <a:solidFill>
                  <a:schemeClr val="dk1"/>
                </a:solidFill>
              </a:defRPr>
            </a:lvl5pPr>
            <a:lvl6pPr lvl="5" rtl="0">
              <a:lnSpc>
                <a:spcPct val="115000"/>
              </a:lnSpc>
              <a:spcBef>
                <a:spcPts val="1600"/>
              </a:spcBef>
              <a:spcAft>
                <a:spcPts val="0"/>
              </a:spcAft>
              <a:buClr>
                <a:schemeClr val="dk1"/>
              </a:buClr>
              <a:buSzPts val="1400"/>
              <a:buNone/>
              <a:defRPr>
                <a:solidFill>
                  <a:schemeClr val="dk1"/>
                </a:solidFill>
              </a:defRPr>
            </a:lvl6pPr>
            <a:lvl7pPr lvl="6" rtl="0">
              <a:lnSpc>
                <a:spcPct val="115000"/>
              </a:lnSpc>
              <a:spcBef>
                <a:spcPts val="1600"/>
              </a:spcBef>
              <a:spcAft>
                <a:spcPts val="0"/>
              </a:spcAft>
              <a:buClr>
                <a:schemeClr val="dk1"/>
              </a:buClr>
              <a:buSzPts val="1400"/>
              <a:buNone/>
              <a:defRPr>
                <a:solidFill>
                  <a:schemeClr val="dk1"/>
                </a:solidFill>
              </a:defRPr>
            </a:lvl7pPr>
            <a:lvl8pPr lvl="7" rtl="0">
              <a:lnSpc>
                <a:spcPct val="115000"/>
              </a:lnSpc>
              <a:spcBef>
                <a:spcPts val="1600"/>
              </a:spcBef>
              <a:spcAft>
                <a:spcPts val="0"/>
              </a:spcAft>
              <a:buClr>
                <a:schemeClr val="dk1"/>
              </a:buClr>
              <a:buSzPts val="1400"/>
              <a:buNone/>
              <a:defRPr>
                <a:solidFill>
                  <a:schemeClr val="dk1"/>
                </a:solidFill>
              </a:defRPr>
            </a:lvl8pPr>
            <a:lvl9pPr lvl="8" rtl="0">
              <a:lnSpc>
                <a:spcPct val="115000"/>
              </a:lnSpc>
              <a:spcBef>
                <a:spcPts val="1600"/>
              </a:spcBef>
              <a:spcAft>
                <a:spcPts val="1600"/>
              </a:spcAft>
              <a:buClr>
                <a:schemeClr val="dk1"/>
              </a:buClr>
              <a:buSzPts val="1400"/>
              <a:buNone/>
              <a:defRPr>
                <a:solidFill>
                  <a:schemeClr val="dk1"/>
                </a:solidFill>
              </a:defRPr>
            </a:lvl9pPr>
          </a:lstStyle>
          <a:p>
            <a:endParaRPr/>
          </a:p>
        </p:txBody>
      </p:sp>
      <p:sp>
        <p:nvSpPr>
          <p:cNvPr id="493" name="Google Shape;493;p27"/>
          <p:cNvSpPr txBox="1">
            <a:spLocks noGrp="1"/>
          </p:cNvSpPr>
          <p:nvPr>
            <p:ph type="subTitle" idx="8"/>
          </p:nvPr>
        </p:nvSpPr>
        <p:spPr>
          <a:xfrm>
            <a:off x="4834201" y="3491975"/>
            <a:ext cx="2096100" cy="5451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500"/>
              <a:buNone/>
              <a:defRPr sz="2400" b="1">
                <a:solidFill>
                  <a:schemeClr val="dk1"/>
                </a:solidFill>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494" name="Google Shape;494;p27"/>
          <p:cNvSpPr txBox="1">
            <a:spLocks noGrp="1"/>
          </p:cNvSpPr>
          <p:nvPr>
            <p:ph type="subTitle" idx="9"/>
          </p:nvPr>
        </p:nvSpPr>
        <p:spPr>
          <a:xfrm>
            <a:off x="903453" y="2161776"/>
            <a:ext cx="2096100" cy="545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a:solidFill>
                  <a:schemeClr val="dk1"/>
                </a:solidFill>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1600"/>
              </a:spcBef>
              <a:spcAft>
                <a:spcPts val="0"/>
              </a:spcAft>
              <a:buClr>
                <a:schemeClr val="dk1"/>
              </a:buClr>
              <a:buSzPts val="1400"/>
              <a:buNone/>
              <a:defRPr>
                <a:solidFill>
                  <a:schemeClr val="dk1"/>
                </a:solidFill>
              </a:defRPr>
            </a:lvl3pPr>
            <a:lvl4pPr lvl="3" rtl="0">
              <a:lnSpc>
                <a:spcPct val="115000"/>
              </a:lnSpc>
              <a:spcBef>
                <a:spcPts val="1600"/>
              </a:spcBef>
              <a:spcAft>
                <a:spcPts val="0"/>
              </a:spcAft>
              <a:buClr>
                <a:schemeClr val="dk1"/>
              </a:buClr>
              <a:buSzPts val="1400"/>
              <a:buNone/>
              <a:defRPr>
                <a:solidFill>
                  <a:schemeClr val="dk1"/>
                </a:solidFill>
              </a:defRPr>
            </a:lvl4pPr>
            <a:lvl5pPr lvl="4" rtl="0">
              <a:lnSpc>
                <a:spcPct val="115000"/>
              </a:lnSpc>
              <a:spcBef>
                <a:spcPts val="1600"/>
              </a:spcBef>
              <a:spcAft>
                <a:spcPts val="0"/>
              </a:spcAft>
              <a:buClr>
                <a:schemeClr val="dk1"/>
              </a:buClr>
              <a:buSzPts val="1400"/>
              <a:buNone/>
              <a:defRPr>
                <a:solidFill>
                  <a:schemeClr val="dk1"/>
                </a:solidFill>
              </a:defRPr>
            </a:lvl5pPr>
            <a:lvl6pPr lvl="5" rtl="0">
              <a:lnSpc>
                <a:spcPct val="115000"/>
              </a:lnSpc>
              <a:spcBef>
                <a:spcPts val="1600"/>
              </a:spcBef>
              <a:spcAft>
                <a:spcPts val="0"/>
              </a:spcAft>
              <a:buClr>
                <a:schemeClr val="dk1"/>
              </a:buClr>
              <a:buSzPts val="1400"/>
              <a:buNone/>
              <a:defRPr>
                <a:solidFill>
                  <a:schemeClr val="dk1"/>
                </a:solidFill>
              </a:defRPr>
            </a:lvl6pPr>
            <a:lvl7pPr lvl="6" rtl="0">
              <a:lnSpc>
                <a:spcPct val="115000"/>
              </a:lnSpc>
              <a:spcBef>
                <a:spcPts val="1600"/>
              </a:spcBef>
              <a:spcAft>
                <a:spcPts val="0"/>
              </a:spcAft>
              <a:buClr>
                <a:schemeClr val="dk1"/>
              </a:buClr>
              <a:buSzPts val="1400"/>
              <a:buNone/>
              <a:defRPr>
                <a:solidFill>
                  <a:schemeClr val="dk1"/>
                </a:solidFill>
              </a:defRPr>
            </a:lvl7pPr>
            <a:lvl8pPr lvl="7" rtl="0">
              <a:lnSpc>
                <a:spcPct val="115000"/>
              </a:lnSpc>
              <a:spcBef>
                <a:spcPts val="1600"/>
              </a:spcBef>
              <a:spcAft>
                <a:spcPts val="0"/>
              </a:spcAft>
              <a:buClr>
                <a:schemeClr val="dk1"/>
              </a:buClr>
              <a:buSzPts val="1400"/>
              <a:buNone/>
              <a:defRPr>
                <a:solidFill>
                  <a:schemeClr val="dk1"/>
                </a:solidFill>
              </a:defRPr>
            </a:lvl8pPr>
            <a:lvl9pPr lvl="8" rtl="0">
              <a:lnSpc>
                <a:spcPct val="115000"/>
              </a:lnSpc>
              <a:spcBef>
                <a:spcPts val="1600"/>
              </a:spcBef>
              <a:spcAft>
                <a:spcPts val="1600"/>
              </a:spcAft>
              <a:buClr>
                <a:schemeClr val="dk1"/>
              </a:buClr>
              <a:buSzPts val="1400"/>
              <a:buNone/>
              <a:defRPr>
                <a:solidFill>
                  <a:schemeClr val="dk1"/>
                </a:solidFill>
              </a:defRPr>
            </a:lvl9pPr>
          </a:lstStyle>
          <a:p>
            <a:endParaRPr/>
          </a:p>
        </p:txBody>
      </p:sp>
      <p:sp>
        <p:nvSpPr>
          <p:cNvPr id="495" name="Google Shape;495;p27"/>
          <p:cNvSpPr txBox="1">
            <a:spLocks noGrp="1"/>
          </p:cNvSpPr>
          <p:nvPr>
            <p:ph type="subTitle" idx="13"/>
          </p:nvPr>
        </p:nvSpPr>
        <p:spPr>
          <a:xfrm>
            <a:off x="903475" y="1765075"/>
            <a:ext cx="2096100" cy="5451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500"/>
              <a:buNone/>
              <a:defRPr sz="2400" b="1">
                <a:solidFill>
                  <a:schemeClr val="dk1"/>
                </a:solidFill>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496" name="Google Shape;496;p27"/>
          <p:cNvSpPr txBox="1">
            <a:spLocks noGrp="1"/>
          </p:cNvSpPr>
          <p:nvPr>
            <p:ph type="title"/>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497" name="Google Shape;497;p27"/>
          <p:cNvGrpSpPr/>
          <p:nvPr/>
        </p:nvGrpSpPr>
        <p:grpSpPr>
          <a:xfrm>
            <a:off x="301803" y="2470888"/>
            <a:ext cx="2141518" cy="2546956"/>
            <a:chOff x="301803" y="2470888"/>
            <a:chExt cx="2141518" cy="2546956"/>
          </a:xfrm>
        </p:grpSpPr>
        <p:pic>
          <p:nvPicPr>
            <p:cNvPr id="498" name="Google Shape;498;p27"/>
            <p:cNvPicPr preferRelativeResize="0"/>
            <p:nvPr/>
          </p:nvPicPr>
          <p:blipFill rotWithShape="1">
            <a:blip r:embed="rId3" cstate="email">
              <a:alphaModFix/>
              <a:extLst>
                <a:ext uri="{28A0092B-C50C-407E-A947-70E740481C1C}">
                  <a14:useLocalDpi xmlns:a14="http://schemas.microsoft.com/office/drawing/2010/main"/>
                </a:ext>
              </a:extLst>
            </a:blip>
            <a:srcRect r="-15433"/>
            <a:stretch/>
          </p:blipFill>
          <p:spPr>
            <a:xfrm>
              <a:off x="722619" y="4544094"/>
              <a:ext cx="652000" cy="473751"/>
            </a:xfrm>
            <a:prstGeom prst="rect">
              <a:avLst/>
            </a:prstGeom>
            <a:noFill/>
            <a:ln>
              <a:noFill/>
            </a:ln>
          </p:spPr>
        </p:pic>
        <p:pic>
          <p:nvPicPr>
            <p:cNvPr id="499" name="Google Shape;499;p2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01803" y="2470888"/>
              <a:ext cx="652000" cy="2245888"/>
            </a:xfrm>
            <a:prstGeom prst="rect">
              <a:avLst/>
            </a:prstGeom>
            <a:noFill/>
            <a:ln>
              <a:noFill/>
            </a:ln>
          </p:spPr>
        </p:pic>
        <p:pic>
          <p:nvPicPr>
            <p:cNvPr id="500" name="Google Shape;500;p27"/>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3355321">
              <a:off x="2051888" y="4561583"/>
              <a:ext cx="268817" cy="438776"/>
            </a:xfrm>
            <a:prstGeom prst="rect">
              <a:avLst/>
            </a:prstGeom>
            <a:noFill/>
            <a:ln>
              <a:noFill/>
            </a:ln>
          </p:spPr>
        </p:pic>
      </p:grpSp>
      <p:grpSp>
        <p:nvGrpSpPr>
          <p:cNvPr id="501" name="Google Shape;501;p27"/>
          <p:cNvGrpSpPr/>
          <p:nvPr/>
        </p:nvGrpSpPr>
        <p:grpSpPr>
          <a:xfrm>
            <a:off x="217950" y="154052"/>
            <a:ext cx="1074079" cy="1459323"/>
            <a:chOff x="212676" y="173054"/>
            <a:chExt cx="865285" cy="1175641"/>
          </a:xfrm>
        </p:grpSpPr>
        <p:pic>
          <p:nvPicPr>
            <p:cNvPr id="502" name="Google Shape;502;p27"/>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212676" y="558716"/>
              <a:ext cx="626198" cy="789979"/>
            </a:xfrm>
            <a:prstGeom prst="rect">
              <a:avLst/>
            </a:prstGeom>
            <a:noFill/>
            <a:ln>
              <a:noFill/>
            </a:ln>
          </p:spPr>
        </p:pic>
        <p:pic>
          <p:nvPicPr>
            <p:cNvPr id="503" name="Google Shape;503;p27"/>
            <p:cNvPicPr preferRelativeResize="0"/>
            <p:nvPr/>
          </p:nvPicPr>
          <p:blipFill rotWithShape="1">
            <a:blip r:embed="rId7" cstate="email">
              <a:alphaModFix/>
              <a:extLst>
                <a:ext uri="{28A0092B-C50C-407E-A947-70E740481C1C}">
                  <a14:useLocalDpi xmlns:a14="http://schemas.microsoft.com/office/drawing/2010/main"/>
                </a:ext>
              </a:extLst>
            </a:blip>
            <a:srcRect r="-15433"/>
            <a:stretch/>
          </p:blipFill>
          <p:spPr>
            <a:xfrm>
              <a:off x="241950" y="251825"/>
              <a:ext cx="422375" cy="306900"/>
            </a:xfrm>
            <a:prstGeom prst="rect">
              <a:avLst/>
            </a:prstGeom>
            <a:noFill/>
            <a:ln>
              <a:noFill/>
            </a:ln>
          </p:spPr>
        </p:pic>
        <p:pic>
          <p:nvPicPr>
            <p:cNvPr id="504" name="Google Shape;504;p27"/>
            <p:cNvPicPr preferRelativeResize="0"/>
            <p:nvPr/>
          </p:nvPicPr>
          <p:blipFill rotWithShape="1">
            <a:blip r:embed="rId8" cstate="email">
              <a:alphaModFix/>
              <a:extLst>
                <a:ext uri="{28A0092B-C50C-407E-A947-70E740481C1C}">
                  <a14:useLocalDpi xmlns:a14="http://schemas.microsoft.com/office/drawing/2010/main"/>
                </a:ext>
              </a:extLst>
            </a:blip>
            <a:srcRect r="-15433"/>
            <a:stretch/>
          </p:blipFill>
          <p:spPr>
            <a:xfrm>
              <a:off x="797629" y="173054"/>
              <a:ext cx="280332" cy="203698"/>
            </a:xfrm>
            <a:prstGeom prst="rect">
              <a:avLst/>
            </a:prstGeom>
            <a:noFill/>
            <a:ln>
              <a:noFill/>
            </a:ln>
          </p:spPr>
        </p:pic>
      </p:grpSp>
      <p:grpSp>
        <p:nvGrpSpPr>
          <p:cNvPr id="505" name="Google Shape;505;p27"/>
          <p:cNvGrpSpPr/>
          <p:nvPr/>
        </p:nvGrpSpPr>
        <p:grpSpPr>
          <a:xfrm>
            <a:off x="7456103" y="96475"/>
            <a:ext cx="1598995" cy="2037326"/>
            <a:chOff x="7456103" y="96475"/>
            <a:chExt cx="1598995" cy="2037326"/>
          </a:xfrm>
        </p:grpSpPr>
        <p:pic>
          <p:nvPicPr>
            <p:cNvPr id="506" name="Google Shape;506;p27"/>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8163600" y="96475"/>
              <a:ext cx="891499" cy="2037326"/>
            </a:xfrm>
            <a:prstGeom prst="rect">
              <a:avLst/>
            </a:prstGeom>
            <a:noFill/>
            <a:ln>
              <a:noFill/>
            </a:ln>
          </p:spPr>
        </p:pic>
        <p:pic>
          <p:nvPicPr>
            <p:cNvPr id="507" name="Google Shape;507;p27"/>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2408847">
              <a:off x="7565889" y="168908"/>
              <a:ext cx="268816" cy="438778"/>
            </a:xfrm>
            <a:prstGeom prst="rect">
              <a:avLst/>
            </a:prstGeom>
            <a:noFill/>
            <a:ln>
              <a:noFill/>
            </a:ln>
          </p:spPr>
        </p:pic>
      </p:grpSp>
      <p:grpSp>
        <p:nvGrpSpPr>
          <p:cNvPr id="508" name="Google Shape;508;p27"/>
          <p:cNvGrpSpPr/>
          <p:nvPr/>
        </p:nvGrpSpPr>
        <p:grpSpPr>
          <a:xfrm>
            <a:off x="7876317" y="4112424"/>
            <a:ext cx="1113333" cy="1031093"/>
            <a:chOff x="7781125" y="4102008"/>
            <a:chExt cx="1076412" cy="1031093"/>
          </a:xfrm>
        </p:grpSpPr>
        <p:pic>
          <p:nvPicPr>
            <p:cNvPr id="509" name="Google Shape;509;p27"/>
            <p:cNvPicPr preferRelativeResize="0"/>
            <p:nvPr/>
          </p:nvPicPr>
          <p:blipFill rotWithShape="1">
            <a:blip r:embed="rId10" cstate="email">
              <a:alphaModFix/>
              <a:extLst>
                <a:ext uri="{28A0092B-C50C-407E-A947-70E740481C1C}">
                  <a14:useLocalDpi xmlns:a14="http://schemas.microsoft.com/office/drawing/2010/main"/>
                </a:ext>
              </a:extLst>
            </a:blip>
            <a:srcRect r="-15433"/>
            <a:stretch/>
          </p:blipFill>
          <p:spPr>
            <a:xfrm>
              <a:off x="7781125" y="4723600"/>
              <a:ext cx="563576" cy="409501"/>
            </a:xfrm>
            <a:prstGeom prst="rect">
              <a:avLst/>
            </a:prstGeom>
            <a:noFill/>
            <a:ln>
              <a:noFill/>
            </a:ln>
          </p:spPr>
        </p:pic>
        <p:pic>
          <p:nvPicPr>
            <p:cNvPr id="510" name="Google Shape;510;p27"/>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8378662" y="4102008"/>
              <a:ext cx="478875" cy="852400"/>
            </a:xfrm>
            <a:prstGeom prst="rect">
              <a:avLst/>
            </a:prstGeom>
            <a:noFill/>
            <a:ln>
              <a:noFill/>
            </a:ln>
          </p:spPr>
        </p:pic>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511"/>
        <p:cNvGrpSpPr/>
        <p:nvPr/>
      </p:nvGrpSpPr>
      <p:grpSpPr>
        <a:xfrm>
          <a:off x="0" y="0"/>
          <a:ext cx="0" cy="0"/>
          <a:chOff x="0" y="0"/>
          <a:chExt cx="0" cy="0"/>
        </a:xfrm>
      </p:grpSpPr>
      <p:pic>
        <p:nvPicPr>
          <p:cNvPr id="512" name="Google Shape;512;p28"/>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flipH="1">
            <a:off x="2450" y="0"/>
            <a:ext cx="9144000" cy="5143500"/>
          </a:xfrm>
          <a:prstGeom prst="rect">
            <a:avLst/>
          </a:prstGeom>
          <a:noFill/>
          <a:ln>
            <a:noFill/>
          </a:ln>
        </p:spPr>
      </p:pic>
      <p:sp>
        <p:nvSpPr>
          <p:cNvPr id="513" name="Google Shape;513;p28"/>
          <p:cNvSpPr/>
          <p:nvPr/>
        </p:nvSpPr>
        <p:spPr>
          <a:xfrm>
            <a:off x="0" y="5350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txBox="1">
            <a:spLocks noGrp="1"/>
          </p:cNvSpPr>
          <p:nvPr>
            <p:ph type="subTitle" idx="1"/>
          </p:nvPr>
        </p:nvSpPr>
        <p:spPr>
          <a:xfrm>
            <a:off x="720000" y="3059800"/>
            <a:ext cx="2336400" cy="5358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400"/>
              <a:buNone/>
              <a:defRPr sz="2400" b="1">
                <a:solidFill>
                  <a:schemeClr val="dk1"/>
                </a:solidFill>
              </a:defRPr>
            </a:lvl1pPr>
            <a:lvl2pPr lvl="1" algn="ctr" rtl="0">
              <a:lnSpc>
                <a:spcPct val="115000"/>
              </a:lnSpc>
              <a:spcBef>
                <a:spcPts val="0"/>
              </a:spcBef>
              <a:spcAft>
                <a:spcPts val="0"/>
              </a:spcAft>
              <a:buClr>
                <a:schemeClr val="dk1"/>
              </a:buClr>
              <a:buSzPts val="2400"/>
              <a:buNone/>
              <a:defRPr sz="2400">
                <a:solidFill>
                  <a:schemeClr val="dk1"/>
                </a:solidFill>
              </a:defRPr>
            </a:lvl2pPr>
            <a:lvl3pPr lvl="2" algn="ctr" rtl="0">
              <a:lnSpc>
                <a:spcPct val="115000"/>
              </a:lnSpc>
              <a:spcBef>
                <a:spcPts val="0"/>
              </a:spcBef>
              <a:spcAft>
                <a:spcPts val="0"/>
              </a:spcAft>
              <a:buClr>
                <a:schemeClr val="dk1"/>
              </a:buClr>
              <a:buSzPts val="2400"/>
              <a:buNone/>
              <a:defRPr sz="2400">
                <a:solidFill>
                  <a:schemeClr val="dk1"/>
                </a:solidFill>
              </a:defRPr>
            </a:lvl3pPr>
            <a:lvl4pPr lvl="3" algn="ctr" rtl="0">
              <a:lnSpc>
                <a:spcPct val="115000"/>
              </a:lnSpc>
              <a:spcBef>
                <a:spcPts val="0"/>
              </a:spcBef>
              <a:spcAft>
                <a:spcPts val="0"/>
              </a:spcAft>
              <a:buClr>
                <a:schemeClr val="dk1"/>
              </a:buClr>
              <a:buSzPts val="2400"/>
              <a:buNone/>
              <a:defRPr sz="2400">
                <a:solidFill>
                  <a:schemeClr val="dk1"/>
                </a:solidFill>
              </a:defRPr>
            </a:lvl4pPr>
            <a:lvl5pPr lvl="4" algn="ctr" rtl="0">
              <a:lnSpc>
                <a:spcPct val="115000"/>
              </a:lnSpc>
              <a:spcBef>
                <a:spcPts val="0"/>
              </a:spcBef>
              <a:spcAft>
                <a:spcPts val="0"/>
              </a:spcAft>
              <a:buClr>
                <a:schemeClr val="dk1"/>
              </a:buClr>
              <a:buSzPts val="2400"/>
              <a:buNone/>
              <a:defRPr sz="2400">
                <a:solidFill>
                  <a:schemeClr val="dk1"/>
                </a:solidFill>
              </a:defRPr>
            </a:lvl5pPr>
            <a:lvl6pPr lvl="5" algn="ctr" rtl="0">
              <a:lnSpc>
                <a:spcPct val="115000"/>
              </a:lnSpc>
              <a:spcBef>
                <a:spcPts val="0"/>
              </a:spcBef>
              <a:spcAft>
                <a:spcPts val="0"/>
              </a:spcAft>
              <a:buClr>
                <a:schemeClr val="dk1"/>
              </a:buClr>
              <a:buSzPts val="2400"/>
              <a:buNone/>
              <a:defRPr sz="2400">
                <a:solidFill>
                  <a:schemeClr val="dk1"/>
                </a:solidFill>
              </a:defRPr>
            </a:lvl6pPr>
            <a:lvl7pPr lvl="6" algn="ctr" rtl="0">
              <a:lnSpc>
                <a:spcPct val="115000"/>
              </a:lnSpc>
              <a:spcBef>
                <a:spcPts val="0"/>
              </a:spcBef>
              <a:spcAft>
                <a:spcPts val="0"/>
              </a:spcAft>
              <a:buClr>
                <a:schemeClr val="dk1"/>
              </a:buClr>
              <a:buSzPts val="2400"/>
              <a:buNone/>
              <a:defRPr sz="2400">
                <a:solidFill>
                  <a:schemeClr val="dk1"/>
                </a:solidFill>
              </a:defRPr>
            </a:lvl7pPr>
            <a:lvl8pPr lvl="7" algn="ctr" rtl="0">
              <a:lnSpc>
                <a:spcPct val="115000"/>
              </a:lnSpc>
              <a:spcBef>
                <a:spcPts val="0"/>
              </a:spcBef>
              <a:spcAft>
                <a:spcPts val="0"/>
              </a:spcAft>
              <a:buClr>
                <a:schemeClr val="dk1"/>
              </a:buClr>
              <a:buSzPts val="2400"/>
              <a:buNone/>
              <a:defRPr sz="2400">
                <a:solidFill>
                  <a:schemeClr val="dk1"/>
                </a:solidFill>
              </a:defRPr>
            </a:lvl8pPr>
            <a:lvl9pPr lvl="8" algn="ctr"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515" name="Google Shape;515;p28"/>
          <p:cNvSpPr txBox="1">
            <a:spLocks noGrp="1"/>
          </p:cNvSpPr>
          <p:nvPr>
            <p:ph type="subTitle" idx="2"/>
          </p:nvPr>
        </p:nvSpPr>
        <p:spPr>
          <a:xfrm>
            <a:off x="720000" y="3445258"/>
            <a:ext cx="2336400" cy="79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16" name="Google Shape;516;p28"/>
          <p:cNvSpPr txBox="1">
            <a:spLocks noGrp="1"/>
          </p:cNvSpPr>
          <p:nvPr>
            <p:ph type="subTitle" idx="3"/>
          </p:nvPr>
        </p:nvSpPr>
        <p:spPr>
          <a:xfrm>
            <a:off x="3403800" y="3445258"/>
            <a:ext cx="2336400" cy="79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17" name="Google Shape;517;p28"/>
          <p:cNvSpPr txBox="1">
            <a:spLocks noGrp="1"/>
          </p:cNvSpPr>
          <p:nvPr>
            <p:ph type="subTitle" idx="4"/>
          </p:nvPr>
        </p:nvSpPr>
        <p:spPr>
          <a:xfrm>
            <a:off x="6087600" y="3445258"/>
            <a:ext cx="2336400" cy="79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18" name="Google Shape;518;p28"/>
          <p:cNvSpPr txBox="1">
            <a:spLocks noGrp="1"/>
          </p:cNvSpPr>
          <p:nvPr>
            <p:ph type="subTitle" idx="5"/>
          </p:nvPr>
        </p:nvSpPr>
        <p:spPr>
          <a:xfrm>
            <a:off x="3403800" y="3059800"/>
            <a:ext cx="2336400" cy="5358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400"/>
              <a:buNone/>
              <a:defRPr sz="2400" b="1"/>
            </a:lvl1pPr>
            <a:lvl2pPr lvl="1" algn="ctr" rtl="0">
              <a:lnSpc>
                <a:spcPct val="115000"/>
              </a:lnSpc>
              <a:spcBef>
                <a:spcPts val="0"/>
              </a:spcBef>
              <a:spcAft>
                <a:spcPts val="0"/>
              </a:spcAft>
              <a:buClr>
                <a:schemeClr val="dk1"/>
              </a:buClr>
              <a:buSzPts val="2400"/>
              <a:buNone/>
              <a:defRPr sz="2400">
                <a:solidFill>
                  <a:schemeClr val="dk1"/>
                </a:solidFill>
              </a:defRPr>
            </a:lvl2pPr>
            <a:lvl3pPr lvl="2" algn="ctr" rtl="0">
              <a:lnSpc>
                <a:spcPct val="115000"/>
              </a:lnSpc>
              <a:spcBef>
                <a:spcPts val="0"/>
              </a:spcBef>
              <a:spcAft>
                <a:spcPts val="0"/>
              </a:spcAft>
              <a:buClr>
                <a:schemeClr val="dk1"/>
              </a:buClr>
              <a:buSzPts val="2400"/>
              <a:buNone/>
              <a:defRPr sz="2400">
                <a:solidFill>
                  <a:schemeClr val="dk1"/>
                </a:solidFill>
              </a:defRPr>
            </a:lvl3pPr>
            <a:lvl4pPr lvl="3" algn="ctr" rtl="0">
              <a:lnSpc>
                <a:spcPct val="115000"/>
              </a:lnSpc>
              <a:spcBef>
                <a:spcPts val="0"/>
              </a:spcBef>
              <a:spcAft>
                <a:spcPts val="0"/>
              </a:spcAft>
              <a:buClr>
                <a:schemeClr val="dk1"/>
              </a:buClr>
              <a:buSzPts val="2400"/>
              <a:buNone/>
              <a:defRPr sz="2400">
                <a:solidFill>
                  <a:schemeClr val="dk1"/>
                </a:solidFill>
              </a:defRPr>
            </a:lvl4pPr>
            <a:lvl5pPr lvl="4" algn="ctr" rtl="0">
              <a:lnSpc>
                <a:spcPct val="115000"/>
              </a:lnSpc>
              <a:spcBef>
                <a:spcPts val="0"/>
              </a:spcBef>
              <a:spcAft>
                <a:spcPts val="0"/>
              </a:spcAft>
              <a:buClr>
                <a:schemeClr val="dk1"/>
              </a:buClr>
              <a:buSzPts val="2400"/>
              <a:buNone/>
              <a:defRPr sz="2400">
                <a:solidFill>
                  <a:schemeClr val="dk1"/>
                </a:solidFill>
              </a:defRPr>
            </a:lvl5pPr>
            <a:lvl6pPr lvl="5" algn="ctr" rtl="0">
              <a:lnSpc>
                <a:spcPct val="115000"/>
              </a:lnSpc>
              <a:spcBef>
                <a:spcPts val="0"/>
              </a:spcBef>
              <a:spcAft>
                <a:spcPts val="0"/>
              </a:spcAft>
              <a:buClr>
                <a:schemeClr val="dk1"/>
              </a:buClr>
              <a:buSzPts val="2400"/>
              <a:buNone/>
              <a:defRPr sz="2400">
                <a:solidFill>
                  <a:schemeClr val="dk1"/>
                </a:solidFill>
              </a:defRPr>
            </a:lvl6pPr>
            <a:lvl7pPr lvl="6" algn="ctr" rtl="0">
              <a:lnSpc>
                <a:spcPct val="115000"/>
              </a:lnSpc>
              <a:spcBef>
                <a:spcPts val="0"/>
              </a:spcBef>
              <a:spcAft>
                <a:spcPts val="0"/>
              </a:spcAft>
              <a:buClr>
                <a:schemeClr val="dk1"/>
              </a:buClr>
              <a:buSzPts val="2400"/>
              <a:buNone/>
              <a:defRPr sz="2400">
                <a:solidFill>
                  <a:schemeClr val="dk1"/>
                </a:solidFill>
              </a:defRPr>
            </a:lvl7pPr>
            <a:lvl8pPr lvl="7" algn="ctr" rtl="0">
              <a:lnSpc>
                <a:spcPct val="115000"/>
              </a:lnSpc>
              <a:spcBef>
                <a:spcPts val="0"/>
              </a:spcBef>
              <a:spcAft>
                <a:spcPts val="0"/>
              </a:spcAft>
              <a:buClr>
                <a:schemeClr val="dk1"/>
              </a:buClr>
              <a:buSzPts val="2400"/>
              <a:buNone/>
              <a:defRPr sz="2400">
                <a:solidFill>
                  <a:schemeClr val="dk1"/>
                </a:solidFill>
              </a:defRPr>
            </a:lvl8pPr>
            <a:lvl9pPr lvl="8" algn="ctr"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519" name="Google Shape;519;p28"/>
          <p:cNvSpPr txBox="1">
            <a:spLocks noGrp="1"/>
          </p:cNvSpPr>
          <p:nvPr>
            <p:ph type="subTitle" idx="6"/>
          </p:nvPr>
        </p:nvSpPr>
        <p:spPr>
          <a:xfrm>
            <a:off x="6087600" y="3059800"/>
            <a:ext cx="2336400" cy="5358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400"/>
              <a:buNone/>
              <a:defRPr sz="2400" b="1"/>
            </a:lvl1pPr>
            <a:lvl2pPr lvl="1" algn="ctr" rtl="0">
              <a:lnSpc>
                <a:spcPct val="115000"/>
              </a:lnSpc>
              <a:spcBef>
                <a:spcPts val="0"/>
              </a:spcBef>
              <a:spcAft>
                <a:spcPts val="0"/>
              </a:spcAft>
              <a:buClr>
                <a:schemeClr val="dk1"/>
              </a:buClr>
              <a:buSzPts val="2400"/>
              <a:buNone/>
              <a:defRPr sz="2400">
                <a:solidFill>
                  <a:schemeClr val="dk1"/>
                </a:solidFill>
              </a:defRPr>
            </a:lvl2pPr>
            <a:lvl3pPr lvl="2" algn="ctr" rtl="0">
              <a:lnSpc>
                <a:spcPct val="115000"/>
              </a:lnSpc>
              <a:spcBef>
                <a:spcPts val="0"/>
              </a:spcBef>
              <a:spcAft>
                <a:spcPts val="0"/>
              </a:spcAft>
              <a:buClr>
                <a:schemeClr val="dk1"/>
              </a:buClr>
              <a:buSzPts val="2400"/>
              <a:buNone/>
              <a:defRPr sz="2400">
                <a:solidFill>
                  <a:schemeClr val="dk1"/>
                </a:solidFill>
              </a:defRPr>
            </a:lvl3pPr>
            <a:lvl4pPr lvl="3" algn="ctr" rtl="0">
              <a:lnSpc>
                <a:spcPct val="115000"/>
              </a:lnSpc>
              <a:spcBef>
                <a:spcPts val="0"/>
              </a:spcBef>
              <a:spcAft>
                <a:spcPts val="0"/>
              </a:spcAft>
              <a:buClr>
                <a:schemeClr val="dk1"/>
              </a:buClr>
              <a:buSzPts val="2400"/>
              <a:buNone/>
              <a:defRPr sz="2400">
                <a:solidFill>
                  <a:schemeClr val="dk1"/>
                </a:solidFill>
              </a:defRPr>
            </a:lvl4pPr>
            <a:lvl5pPr lvl="4" algn="ctr" rtl="0">
              <a:lnSpc>
                <a:spcPct val="115000"/>
              </a:lnSpc>
              <a:spcBef>
                <a:spcPts val="0"/>
              </a:spcBef>
              <a:spcAft>
                <a:spcPts val="0"/>
              </a:spcAft>
              <a:buClr>
                <a:schemeClr val="dk1"/>
              </a:buClr>
              <a:buSzPts val="2400"/>
              <a:buNone/>
              <a:defRPr sz="2400">
                <a:solidFill>
                  <a:schemeClr val="dk1"/>
                </a:solidFill>
              </a:defRPr>
            </a:lvl5pPr>
            <a:lvl6pPr lvl="5" algn="ctr" rtl="0">
              <a:lnSpc>
                <a:spcPct val="115000"/>
              </a:lnSpc>
              <a:spcBef>
                <a:spcPts val="0"/>
              </a:spcBef>
              <a:spcAft>
                <a:spcPts val="0"/>
              </a:spcAft>
              <a:buClr>
                <a:schemeClr val="dk1"/>
              </a:buClr>
              <a:buSzPts val="2400"/>
              <a:buNone/>
              <a:defRPr sz="2400">
                <a:solidFill>
                  <a:schemeClr val="dk1"/>
                </a:solidFill>
              </a:defRPr>
            </a:lvl6pPr>
            <a:lvl7pPr lvl="6" algn="ctr" rtl="0">
              <a:lnSpc>
                <a:spcPct val="115000"/>
              </a:lnSpc>
              <a:spcBef>
                <a:spcPts val="0"/>
              </a:spcBef>
              <a:spcAft>
                <a:spcPts val="0"/>
              </a:spcAft>
              <a:buClr>
                <a:schemeClr val="dk1"/>
              </a:buClr>
              <a:buSzPts val="2400"/>
              <a:buNone/>
              <a:defRPr sz="2400">
                <a:solidFill>
                  <a:schemeClr val="dk1"/>
                </a:solidFill>
              </a:defRPr>
            </a:lvl7pPr>
            <a:lvl8pPr lvl="7" algn="ctr" rtl="0">
              <a:lnSpc>
                <a:spcPct val="115000"/>
              </a:lnSpc>
              <a:spcBef>
                <a:spcPts val="0"/>
              </a:spcBef>
              <a:spcAft>
                <a:spcPts val="0"/>
              </a:spcAft>
              <a:buClr>
                <a:schemeClr val="dk1"/>
              </a:buClr>
              <a:buSzPts val="2400"/>
              <a:buNone/>
              <a:defRPr sz="2400">
                <a:solidFill>
                  <a:schemeClr val="dk1"/>
                </a:solidFill>
              </a:defRPr>
            </a:lvl8pPr>
            <a:lvl9pPr lvl="8" algn="ctr"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520" name="Google Shape;520;p28"/>
          <p:cNvSpPr txBox="1">
            <a:spLocks noGrp="1"/>
          </p:cNvSpPr>
          <p:nvPr>
            <p:ph type="subTitle" idx="7"/>
          </p:nvPr>
        </p:nvSpPr>
        <p:spPr>
          <a:xfrm>
            <a:off x="720000" y="1507200"/>
            <a:ext cx="2336400" cy="5358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400"/>
              <a:buNone/>
              <a:defRPr sz="2400" b="1">
                <a:solidFill>
                  <a:schemeClr val="dk1"/>
                </a:solidFill>
              </a:defRPr>
            </a:lvl1pPr>
            <a:lvl2pPr lvl="1" algn="ctr" rtl="0">
              <a:lnSpc>
                <a:spcPct val="115000"/>
              </a:lnSpc>
              <a:spcBef>
                <a:spcPts val="0"/>
              </a:spcBef>
              <a:spcAft>
                <a:spcPts val="0"/>
              </a:spcAft>
              <a:buClr>
                <a:schemeClr val="dk1"/>
              </a:buClr>
              <a:buSzPts val="2400"/>
              <a:buNone/>
              <a:defRPr sz="2400">
                <a:solidFill>
                  <a:schemeClr val="dk1"/>
                </a:solidFill>
              </a:defRPr>
            </a:lvl2pPr>
            <a:lvl3pPr lvl="2" algn="ctr" rtl="0">
              <a:lnSpc>
                <a:spcPct val="115000"/>
              </a:lnSpc>
              <a:spcBef>
                <a:spcPts val="0"/>
              </a:spcBef>
              <a:spcAft>
                <a:spcPts val="0"/>
              </a:spcAft>
              <a:buClr>
                <a:schemeClr val="dk1"/>
              </a:buClr>
              <a:buSzPts val="2400"/>
              <a:buNone/>
              <a:defRPr sz="2400">
                <a:solidFill>
                  <a:schemeClr val="dk1"/>
                </a:solidFill>
              </a:defRPr>
            </a:lvl3pPr>
            <a:lvl4pPr lvl="3" algn="ctr" rtl="0">
              <a:lnSpc>
                <a:spcPct val="115000"/>
              </a:lnSpc>
              <a:spcBef>
                <a:spcPts val="0"/>
              </a:spcBef>
              <a:spcAft>
                <a:spcPts val="0"/>
              </a:spcAft>
              <a:buClr>
                <a:schemeClr val="dk1"/>
              </a:buClr>
              <a:buSzPts val="2400"/>
              <a:buNone/>
              <a:defRPr sz="2400">
                <a:solidFill>
                  <a:schemeClr val="dk1"/>
                </a:solidFill>
              </a:defRPr>
            </a:lvl4pPr>
            <a:lvl5pPr lvl="4" algn="ctr" rtl="0">
              <a:lnSpc>
                <a:spcPct val="115000"/>
              </a:lnSpc>
              <a:spcBef>
                <a:spcPts val="0"/>
              </a:spcBef>
              <a:spcAft>
                <a:spcPts val="0"/>
              </a:spcAft>
              <a:buClr>
                <a:schemeClr val="dk1"/>
              </a:buClr>
              <a:buSzPts val="2400"/>
              <a:buNone/>
              <a:defRPr sz="2400">
                <a:solidFill>
                  <a:schemeClr val="dk1"/>
                </a:solidFill>
              </a:defRPr>
            </a:lvl5pPr>
            <a:lvl6pPr lvl="5" algn="ctr" rtl="0">
              <a:lnSpc>
                <a:spcPct val="115000"/>
              </a:lnSpc>
              <a:spcBef>
                <a:spcPts val="0"/>
              </a:spcBef>
              <a:spcAft>
                <a:spcPts val="0"/>
              </a:spcAft>
              <a:buClr>
                <a:schemeClr val="dk1"/>
              </a:buClr>
              <a:buSzPts val="2400"/>
              <a:buNone/>
              <a:defRPr sz="2400">
                <a:solidFill>
                  <a:schemeClr val="dk1"/>
                </a:solidFill>
              </a:defRPr>
            </a:lvl6pPr>
            <a:lvl7pPr lvl="6" algn="ctr" rtl="0">
              <a:lnSpc>
                <a:spcPct val="115000"/>
              </a:lnSpc>
              <a:spcBef>
                <a:spcPts val="0"/>
              </a:spcBef>
              <a:spcAft>
                <a:spcPts val="0"/>
              </a:spcAft>
              <a:buClr>
                <a:schemeClr val="dk1"/>
              </a:buClr>
              <a:buSzPts val="2400"/>
              <a:buNone/>
              <a:defRPr sz="2400">
                <a:solidFill>
                  <a:schemeClr val="dk1"/>
                </a:solidFill>
              </a:defRPr>
            </a:lvl7pPr>
            <a:lvl8pPr lvl="7" algn="ctr" rtl="0">
              <a:lnSpc>
                <a:spcPct val="115000"/>
              </a:lnSpc>
              <a:spcBef>
                <a:spcPts val="0"/>
              </a:spcBef>
              <a:spcAft>
                <a:spcPts val="0"/>
              </a:spcAft>
              <a:buClr>
                <a:schemeClr val="dk1"/>
              </a:buClr>
              <a:buSzPts val="2400"/>
              <a:buNone/>
              <a:defRPr sz="2400">
                <a:solidFill>
                  <a:schemeClr val="dk1"/>
                </a:solidFill>
              </a:defRPr>
            </a:lvl8pPr>
            <a:lvl9pPr lvl="8" algn="ctr"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521" name="Google Shape;521;p28"/>
          <p:cNvSpPr txBox="1">
            <a:spLocks noGrp="1"/>
          </p:cNvSpPr>
          <p:nvPr>
            <p:ph type="subTitle" idx="8"/>
          </p:nvPr>
        </p:nvSpPr>
        <p:spPr>
          <a:xfrm>
            <a:off x="720000" y="1892758"/>
            <a:ext cx="2336400" cy="79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22" name="Google Shape;522;p28"/>
          <p:cNvSpPr txBox="1">
            <a:spLocks noGrp="1"/>
          </p:cNvSpPr>
          <p:nvPr>
            <p:ph type="subTitle" idx="9"/>
          </p:nvPr>
        </p:nvSpPr>
        <p:spPr>
          <a:xfrm>
            <a:off x="3403800" y="1892758"/>
            <a:ext cx="2336400" cy="79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23" name="Google Shape;523;p28"/>
          <p:cNvSpPr txBox="1">
            <a:spLocks noGrp="1"/>
          </p:cNvSpPr>
          <p:nvPr>
            <p:ph type="subTitle" idx="13"/>
          </p:nvPr>
        </p:nvSpPr>
        <p:spPr>
          <a:xfrm>
            <a:off x="6087600" y="1892758"/>
            <a:ext cx="2336400" cy="79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24" name="Google Shape;524;p28"/>
          <p:cNvSpPr txBox="1">
            <a:spLocks noGrp="1"/>
          </p:cNvSpPr>
          <p:nvPr>
            <p:ph type="subTitle" idx="14"/>
          </p:nvPr>
        </p:nvSpPr>
        <p:spPr>
          <a:xfrm>
            <a:off x="3403800" y="1507200"/>
            <a:ext cx="2336400" cy="5358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400"/>
              <a:buNone/>
              <a:defRPr sz="2400" b="1"/>
            </a:lvl1pPr>
            <a:lvl2pPr lvl="1" algn="ctr" rtl="0">
              <a:lnSpc>
                <a:spcPct val="115000"/>
              </a:lnSpc>
              <a:spcBef>
                <a:spcPts val="0"/>
              </a:spcBef>
              <a:spcAft>
                <a:spcPts val="0"/>
              </a:spcAft>
              <a:buClr>
                <a:schemeClr val="dk1"/>
              </a:buClr>
              <a:buSzPts val="2400"/>
              <a:buNone/>
              <a:defRPr sz="2400">
                <a:solidFill>
                  <a:schemeClr val="dk1"/>
                </a:solidFill>
              </a:defRPr>
            </a:lvl2pPr>
            <a:lvl3pPr lvl="2" algn="ctr" rtl="0">
              <a:lnSpc>
                <a:spcPct val="115000"/>
              </a:lnSpc>
              <a:spcBef>
                <a:spcPts val="0"/>
              </a:spcBef>
              <a:spcAft>
                <a:spcPts val="0"/>
              </a:spcAft>
              <a:buClr>
                <a:schemeClr val="dk1"/>
              </a:buClr>
              <a:buSzPts val="2400"/>
              <a:buNone/>
              <a:defRPr sz="2400">
                <a:solidFill>
                  <a:schemeClr val="dk1"/>
                </a:solidFill>
              </a:defRPr>
            </a:lvl3pPr>
            <a:lvl4pPr lvl="3" algn="ctr" rtl="0">
              <a:lnSpc>
                <a:spcPct val="115000"/>
              </a:lnSpc>
              <a:spcBef>
                <a:spcPts val="0"/>
              </a:spcBef>
              <a:spcAft>
                <a:spcPts val="0"/>
              </a:spcAft>
              <a:buClr>
                <a:schemeClr val="dk1"/>
              </a:buClr>
              <a:buSzPts val="2400"/>
              <a:buNone/>
              <a:defRPr sz="2400">
                <a:solidFill>
                  <a:schemeClr val="dk1"/>
                </a:solidFill>
              </a:defRPr>
            </a:lvl4pPr>
            <a:lvl5pPr lvl="4" algn="ctr" rtl="0">
              <a:lnSpc>
                <a:spcPct val="115000"/>
              </a:lnSpc>
              <a:spcBef>
                <a:spcPts val="0"/>
              </a:spcBef>
              <a:spcAft>
                <a:spcPts val="0"/>
              </a:spcAft>
              <a:buClr>
                <a:schemeClr val="dk1"/>
              </a:buClr>
              <a:buSzPts val="2400"/>
              <a:buNone/>
              <a:defRPr sz="2400">
                <a:solidFill>
                  <a:schemeClr val="dk1"/>
                </a:solidFill>
              </a:defRPr>
            </a:lvl5pPr>
            <a:lvl6pPr lvl="5" algn="ctr" rtl="0">
              <a:lnSpc>
                <a:spcPct val="115000"/>
              </a:lnSpc>
              <a:spcBef>
                <a:spcPts val="0"/>
              </a:spcBef>
              <a:spcAft>
                <a:spcPts val="0"/>
              </a:spcAft>
              <a:buClr>
                <a:schemeClr val="dk1"/>
              </a:buClr>
              <a:buSzPts val="2400"/>
              <a:buNone/>
              <a:defRPr sz="2400">
                <a:solidFill>
                  <a:schemeClr val="dk1"/>
                </a:solidFill>
              </a:defRPr>
            </a:lvl6pPr>
            <a:lvl7pPr lvl="6" algn="ctr" rtl="0">
              <a:lnSpc>
                <a:spcPct val="115000"/>
              </a:lnSpc>
              <a:spcBef>
                <a:spcPts val="0"/>
              </a:spcBef>
              <a:spcAft>
                <a:spcPts val="0"/>
              </a:spcAft>
              <a:buClr>
                <a:schemeClr val="dk1"/>
              </a:buClr>
              <a:buSzPts val="2400"/>
              <a:buNone/>
              <a:defRPr sz="2400">
                <a:solidFill>
                  <a:schemeClr val="dk1"/>
                </a:solidFill>
              </a:defRPr>
            </a:lvl7pPr>
            <a:lvl8pPr lvl="7" algn="ctr" rtl="0">
              <a:lnSpc>
                <a:spcPct val="115000"/>
              </a:lnSpc>
              <a:spcBef>
                <a:spcPts val="0"/>
              </a:spcBef>
              <a:spcAft>
                <a:spcPts val="0"/>
              </a:spcAft>
              <a:buClr>
                <a:schemeClr val="dk1"/>
              </a:buClr>
              <a:buSzPts val="2400"/>
              <a:buNone/>
              <a:defRPr sz="2400">
                <a:solidFill>
                  <a:schemeClr val="dk1"/>
                </a:solidFill>
              </a:defRPr>
            </a:lvl8pPr>
            <a:lvl9pPr lvl="8" algn="ctr"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525" name="Google Shape;525;p28"/>
          <p:cNvSpPr txBox="1">
            <a:spLocks noGrp="1"/>
          </p:cNvSpPr>
          <p:nvPr>
            <p:ph type="subTitle" idx="15"/>
          </p:nvPr>
        </p:nvSpPr>
        <p:spPr>
          <a:xfrm>
            <a:off x="6087600" y="1507200"/>
            <a:ext cx="2336400" cy="5358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400"/>
              <a:buNone/>
              <a:defRPr sz="2400" b="1"/>
            </a:lvl1pPr>
            <a:lvl2pPr lvl="1" algn="ctr" rtl="0">
              <a:lnSpc>
                <a:spcPct val="115000"/>
              </a:lnSpc>
              <a:spcBef>
                <a:spcPts val="0"/>
              </a:spcBef>
              <a:spcAft>
                <a:spcPts val="0"/>
              </a:spcAft>
              <a:buClr>
                <a:schemeClr val="dk1"/>
              </a:buClr>
              <a:buSzPts val="2400"/>
              <a:buNone/>
              <a:defRPr sz="2400">
                <a:solidFill>
                  <a:schemeClr val="dk1"/>
                </a:solidFill>
              </a:defRPr>
            </a:lvl2pPr>
            <a:lvl3pPr lvl="2" algn="ctr" rtl="0">
              <a:lnSpc>
                <a:spcPct val="115000"/>
              </a:lnSpc>
              <a:spcBef>
                <a:spcPts val="0"/>
              </a:spcBef>
              <a:spcAft>
                <a:spcPts val="0"/>
              </a:spcAft>
              <a:buClr>
                <a:schemeClr val="dk1"/>
              </a:buClr>
              <a:buSzPts val="2400"/>
              <a:buNone/>
              <a:defRPr sz="2400">
                <a:solidFill>
                  <a:schemeClr val="dk1"/>
                </a:solidFill>
              </a:defRPr>
            </a:lvl3pPr>
            <a:lvl4pPr lvl="3" algn="ctr" rtl="0">
              <a:lnSpc>
                <a:spcPct val="115000"/>
              </a:lnSpc>
              <a:spcBef>
                <a:spcPts val="0"/>
              </a:spcBef>
              <a:spcAft>
                <a:spcPts val="0"/>
              </a:spcAft>
              <a:buClr>
                <a:schemeClr val="dk1"/>
              </a:buClr>
              <a:buSzPts val="2400"/>
              <a:buNone/>
              <a:defRPr sz="2400">
                <a:solidFill>
                  <a:schemeClr val="dk1"/>
                </a:solidFill>
              </a:defRPr>
            </a:lvl4pPr>
            <a:lvl5pPr lvl="4" algn="ctr" rtl="0">
              <a:lnSpc>
                <a:spcPct val="115000"/>
              </a:lnSpc>
              <a:spcBef>
                <a:spcPts val="0"/>
              </a:spcBef>
              <a:spcAft>
                <a:spcPts val="0"/>
              </a:spcAft>
              <a:buClr>
                <a:schemeClr val="dk1"/>
              </a:buClr>
              <a:buSzPts val="2400"/>
              <a:buNone/>
              <a:defRPr sz="2400">
                <a:solidFill>
                  <a:schemeClr val="dk1"/>
                </a:solidFill>
              </a:defRPr>
            </a:lvl5pPr>
            <a:lvl6pPr lvl="5" algn="ctr" rtl="0">
              <a:lnSpc>
                <a:spcPct val="115000"/>
              </a:lnSpc>
              <a:spcBef>
                <a:spcPts val="0"/>
              </a:spcBef>
              <a:spcAft>
                <a:spcPts val="0"/>
              </a:spcAft>
              <a:buClr>
                <a:schemeClr val="dk1"/>
              </a:buClr>
              <a:buSzPts val="2400"/>
              <a:buNone/>
              <a:defRPr sz="2400">
                <a:solidFill>
                  <a:schemeClr val="dk1"/>
                </a:solidFill>
              </a:defRPr>
            </a:lvl6pPr>
            <a:lvl7pPr lvl="6" algn="ctr" rtl="0">
              <a:lnSpc>
                <a:spcPct val="115000"/>
              </a:lnSpc>
              <a:spcBef>
                <a:spcPts val="0"/>
              </a:spcBef>
              <a:spcAft>
                <a:spcPts val="0"/>
              </a:spcAft>
              <a:buClr>
                <a:schemeClr val="dk1"/>
              </a:buClr>
              <a:buSzPts val="2400"/>
              <a:buNone/>
              <a:defRPr sz="2400">
                <a:solidFill>
                  <a:schemeClr val="dk1"/>
                </a:solidFill>
              </a:defRPr>
            </a:lvl7pPr>
            <a:lvl8pPr lvl="7" algn="ctr" rtl="0">
              <a:lnSpc>
                <a:spcPct val="115000"/>
              </a:lnSpc>
              <a:spcBef>
                <a:spcPts val="0"/>
              </a:spcBef>
              <a:spcAft>
                <a:spcPts val="0"/>
              </a:spcAft>
              <a:buClr>
                <a:schemeClr val="dk1"/>
              </a:buClr>
              <a:buSzPts val="2400"/>
              <a:buNone/>
              <a:defRPr sz="2400">
                <a:solidFill>
                  <a:schemeClr val="dk1"/>
                </a:solidFill>
              </a:defRPr>
            </a:lvl8pPr>
            <a:lvl9pPr lvl="8" algn="ctr"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526" name="Google Shape;526;p28"/>
          <p:cNvSpPr txBox="1">
            <a:spLocks noGrp="1"/>
          </p:cNvSpPr>
          <p:nvPr>
            <p:ph type="title"/>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pic>
        <p:nvPicPr>
          <p:cNvPr id="527" name="Google Shape;527;p2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5786593">
            <a:off x="8486076" y="4399114"/>
            <a:ext cx="481266" cy="785529"/>
          </a:xfrm>
          <a:prstGeom prst="rect">
            <a:avLst/>
          </a:prstGeom>
          <a:noFill/>
          <a:ln>
            <a:noFill/>
          </a:ln>
        </p:spPr>
      </p:pic>
      <p:pic>
        <p:nvPicPr>
          <p:cNvPr id="528" name="Google Shape;528;p2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400000">
            <a:off x="306347" y="4660611"/>
            <a:ext cx="366901" cy="598863"/>
          </a:xfrm>
          <a:prstGeom prst="rect">
            <a:avLst/>
          </a:prstGeom>
          <a:noFill/>
          <a:ln>
            <a:noFill/>
          </a:ln>
        </p:spPr>
      </p:pic>
      <p:pic>
        <p:nvPicPr>
          <p:cNvPr id="529" name="Google Shape;529;p28"/>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rot="1626209">
            <a:off x="553537" y="4638425"/>
            <a:ext cx="422376" cy="306899"/>
          </a:xfrm>
          <a:prstGeom prst="rect">
            <a:avLst/>
          </a:prstGeom>
          <a:noFill/>
          <a:ln>
            <a:noFill/>
          </a:ln>
        </p:spPr>
      </p:pic>
      <p:pic>
        <p:nvPicPr>
          <p:cNvPr id="530" name="Google Shape;530;p28"/>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2807925" y="4776600"/>
            <a:ext cx="422375" cy="306900"/>
          </a:xfrm>
          <a:prstGeom prst="rect">
            <a:avLst/>
          </a:prstGeom>
          <a:noFill/>
          <a:ln>
            <a:noFill/>
          </a:ln>
        </p:spPr>
      </p:pic>
      <p:grpSp>
        <p:nvGrpSpPr>
          <p:cNvPr id="531" name="Google Shape;531;p28"/>
          <p:cNvGrpSpPr/>
          <p:nvPr/>
        </p:nvGrpSpPr>
        <p:grpSpPr>
          <a:xfrm>
            <a:off x="8207926" y="34988"/>
            <a:ext cx="9011837" cy="606410"/>
            <a:chOff x="-41949" y="4561888"/>
            <a:chExt cx="9011837" cy="606410"/>
          </a:xfrm>
        </p:grpSpPr>
        <p:pic>
          <p:nvPicPr>
            <p:cNvPr id="532" name="Google Shape;532;p28"/>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a:off x="-41949" y="4561888"/>
              <a:ext cx="834551" cy="606410"/>
            </a:xfrm>
            <a:prstGeom prst="rect">
              <a:avLst/>
            </a:prstGeom>
            <a:noFill/>
            <a:ln>
              <a:noFill/>
            </a:ln>
          </p:spPr>
        </p:pic>
        <p:pic>
          <p:nvPicPr>
            <p:cNvPr id="533" name="Google Shape;533;p28"/>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rot="5786608">
              <a:off x="3139246" y="4660019"/>
              <a:ext cx="232359" cy="379268"/>
            </a:xfrm>
            <a:prstGeom prst="rect">
              <a:avLst/>
            </a:prstGeom>
            <a:noFill/>
            <a:ln>
              <a:noFill/>
            </a:ln>
          </p:spPr>
        </p:pic>
        <p:grpSp>
          <p:nvGrpSpPr>
            <p:cNvPr id="534" name="Google Shape;534;p28"/>
            <p:cNvGrpSpPr/>
            <p:nvPr/>
          </p:nvGrpSpPr>
          <p:grpSpPr>
            <a:xfrm>
              <a:off x="8135348" y="4605106"/>
              <a:ext cx="834540" cy="489095"/>
              <a:chOff x="7969150" y="4407950"/>
              <a:chExt cx="916876" cy="537349"/>
            </a:xfrm>
          </p:grpSpPr>
          <p:pic>
            <p:nvPicPr>
              <p:cNvPr id="535" name="Google Shape;535;p28"/>
              <p:cNvPicPr preferRelativeResize="0"/>
              <p:nvPr/>
            </p:nvPicPr>
            <p:blipFill rotWithShape="1">
              <a:blip r:embed="rId8" cstate="email">
                <a:alphaModFix/>
                <a:extLst>
                  <a:ext uri="{28A0092B-C50C-407E-A947-70E740481C1C}">
                    <a14:useLocalDpi xmlns:a14="http://schemas.microsoft.com/office/drawing/2010/main"/>
                  </a:ext>
                </a:extLst>
              </a:blip>
              <a:srcRect r="-15433"/>
              <a:stretch/>
            </p:blipFill>
            <p:spPr>
              <a:xfrm>
                <a:off x="7969150" y="4471875"/>
                <a:ext cx="563576" cy="409501"/>
              </a:xfrm>
              <a:prstGeom prst="rect">
                <a:avLst/>
              </a:prstGeom>
              <a:noFill/>
              <a:ln>
                <a:noFill/>
              </a:ln>
            </p:spPr>
          </p:pic>
          <p:pic>
            <p:nvPicPr>
              <p:cNvPr id="536" name="Google Shape;536;p28"/>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537" name="Google Shape;537;p28"/>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6726350" y="4799350"/>
              <a:ext cx="499774" cy="260951"/>
            </a:xfrm>
            <a:prstGeom prst="rect">
              <a:avLst/>
            </a:prstGeom>
            <a:noFill/>
            <a:ln>
              <a:noFill/>
            </a:ln>
          </p:spPr>
        </p:pic>
      </p:grpSp>
      <p:grpSp>
        <p:nvGrpSpPr>
          <p:cNvPr id="538" name="Google Shape;538;p28"/>
          <p:cNvGrpSpPr/>
          <p:nvPr/>
        </p:nvGrpSpPr>
        <p:grpSpPr>
          <a:xfrm>
            <a:off x="65405" y="49478"/>
            <a:ext cx="1098299" cy="2240260"/>
            <a:chOff x="65405" y="49478"/>
            <a:chExt cx="1098299" cy="2240260"/>
          </a:xfrm>
        </p:grpSpPr>
        <p:pic>
          <p:nvPicPr>
            <p:cNvPr id="539" name="Google Shape;539;p28"/>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65405" y="132825"/>
              <a:ext cx="626200" cy="2156914"/>
            </a:xfrm>
            <a:prstGeom prst="rect">
              <a:avLst/>
            </a:prstGeom>
            <a:noFill/>
            <a:ln>
              <a:noFill/>
            </a:ln>
          </p:spPr>
        </p:pic>
        <p:pic>
          <p:nvPicPr>
            <p:cNvPr id="540" name="Google Shape;540;p28"/>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rot="-5786608" flipH="1">
              <a:off x="846050" y="-3431"/>
              <a:ext cx="232359" cy="379268"/>
            </a:xfrm>
            <a:prstGeom prst="rect">
              <a:avLst/>
            </a:prstGeom>
            <a:noFill/>
            <a:ln>
              <a:noFill/>
            </a:ln>
          </p:spPr>
        </p:pic>
      </p:grpSp>
      <p:grpSp>
        <p:nvGrpSpPr>
          <p:cNvPr id="541" name="Google Shape;541;p28"/>
          <p:cNvGrpSpPr/>
          <p:nvPr/>
        </p:nvGrpSpPr>
        <p:grpSpPr>
          <a:xfrm>
            <a:off x="8021489" y="2781050"/>
            <a:ext cx="1067991" cy="2366853"/>
            <a:chOff x="8021489" y="2781050"/>
            <a:chExt cx="1067991" cy="2366853"/>
          </a:xfrm>
        </p:grpSpPr>
        <p:pic>
          <p:nvPicPr>
            <p:cNvPr id="542" name="Google Shape;542;p28"/>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flipH="1">
              <a:off x="8021489" y="4841000"/>
              <a:ext cx="422375" cy="306903"/>
            </a:xfrm>
            <a:prstGeom prst="rect">
              <a:avLst/>
            </a:prstGeom>
            <a:noFill/>
            <a:ln>
              <a:noFill/>
            </a:ln>
          </p:spPr>
        </p:pic>
        <p:pic>
          <p:nvPicPr>
            <p:cNvPr id="543" name="Google Shape;543;p28"/>
            <p:cNvPicPr preferRelativeResize="0"/>
            <p:nvPr/>
          </p:nvPicPr>
          <p:blipFill rotWithShape="1">
            <a:blip r:embed="rId12" cstate="email">
              <a:alphaModFix/>
              <a:extLst>
                <a:ext uri="{28A0092B-C50C-407E-A947-70E740481C1C}">
                  <a14:useLocalDpi xmlns:a14="http://schemas.microsoft.com/office/drawing/2010/main"/>
                </a:ext>
              </a:extLst>
            </a:blip>
            <a:srcRect/>
            <a:stretch/>
          </p:blipFill>
          <p:spPr>
            <a:xfrm flipH="1">
              <a:off x="8667105" y="2781050"/>
              <a:ext cx="422375" cy="1454851"/>
            </a:xfrm>
            <a:prstGeom prst="rect">
              <a:avLst/>
            </a:prstGeom>
            <a:noFill/>
            <a:ln>
              <a:noFill/>
            </a:ln>
          </p:spPr>
        </p:pic>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544"/>
        <p:cNvGrpSpPr/>
        <p:nvPr/>
      </p:nvGrpSpPr>
      <p:grpSpPr>
        <a:xfrm>
          <a:off x="0" y="0"/>
          <a:ext cx="0" cy="0"/>
          <a:chOff x="0" y="0"/>
          <a:chExt cx="0" cy="0"/>
        </a:xfrm>
      </p:grpSpPr>
      <p:pic>
        <p:nvPicPr>
          <p:cNvPr id="545" name="Google Shape;545;p29"/>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flipH="1">
            <a:off x="2450" y="0"/>
            <a:ext cx="9144000" cy="5143500"/>
          </a:xfrm>
          <a:prstGeom prst="rect">
            <a:avLst/>
          </a:prstGeom>
          <a:noFill/>
          <a:ln>
            <a:noFill/>
          </a:ln>
        </p:spPr>
      </p:pic>
      <p:sp>
        <p:nvSpPr>
          <p:cNvPr id="546" name="Google Shape;546;p29"/>
          <p:cNvSpPr/>
          <p:nvPr/>
        </p:nvSpPr>
        <p:spPr>
          <a:xfrm rot="10800000" flipH="1">
            <a:off x="1694400" y="0"/>
            <a:ext cx="5755200" cy="51435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txBox="1">
            <a:spLocks noGrp="1"/>
          </p:cNvSpPr>
          <p:nvPr>
            <p:ph type="title" hasCustomPrompt="1"/>
          </p:nvPr>
        </p:nvSpPr>
        <p:spPr>
          <a:xfrm>
            <a:off x="2290350" y="664275"/>
            <a:ext cx="4563300" cy="88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5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48" name="Google Shape;548;p29"/>
          <p:cNvSpPr txBox="1">
            <a:spLocks noGrp="1"/>
          </p:cNvSpPr>
          <p:nvPr>
            <p:ph type="subTitle" idx="1"/>
          </p:nvPr>
        </p:nvSpPr>
        <p:spPr>
          <a:xfrm>
            <a:off x="2290350" y="1462375"/>
            <a:ext cx="4563300" cy="30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549" name="Google Shape;549;p29"/>
          <p:cNvSpPr txBox="1">
            <a:spLocks noGrp="1"/>
          </p:cNvSpPr>
          <p:nvPr>
            <p:ph type="title" idx="2" hasCustomPrompt="1"/>
          </p:nvPr>
        </p:nvSpPr>
        <p:spPr>
          <a:xfrm>
            <a:off x="2290350" y="2048700"/>
            <a:ext cx="4563300" cy="88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50" name="Google Shape;550;p29"/>
          <p:cNvSpPr txBox="1">
            <a:spLocks noGrp="1"/>
          </p:cNvSpPr>
          <p:nvPr>
            <p:ph type="subTitle" idx="3"/>
          </p:nvPr>
        </p:nvSpPr>
        <p:spPr>
          <a:xfrm>
            <a:off x="2290350" y="2846101"/>
            <a:ext cx="4563300" cy="30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551" name="Google Shape;551;p29"/>
          <p:cNvSpPr txBox="1">
            <a:spLocks noGrp="1"/>
          </p:cNvSpPr>
          <p:nvPr>
            <p:ph type="title" idx="4" hasCustomPrompt="1"/>
          </p:nvPr>
        </p:nvSpPr>
        <p:spPr>
          <a:xfrm>
            <a:off x="2290350" y="3430228"/>
            <a:ext cx="4563300" cy="88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5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52" name="Google Shape;552;p29"/>
          <p:cNvSpPr txBox="1">
            <a:spLocks noGrp="1"/>
          </p:cNvSpPr>
          <p:nvPr>
            <p:ph type="subTitle" idx="5"/>
          </p:nvPr>
        </p:nvSpPr>
        <p:spPr>
          <a:xfrm>
            <a:off x="2290350" y="4229825"/>
            <a:ext cx="4563300" cy="30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pic>
        <p:nvPicPr>
          <p:cNvPr id="553" name="Google Shape;553;p2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5786598" flipH="1">
            <a:off x="348394" y="117419"/>
            <a:ext cx="511668" cy="835155"/>
          </a:xfrm>
          <a:prstGeom prst="rect">
            <a:avLst/>
          </a:prstGeom>
          <a:noFill/>
          <a:ln>
            <a:noFill/>
          </a:ln>
        </p:spPr>
      </p:pic>
      <p:pic>
        <p:nvPicPr>
          <p:cNvPr id="554" name="Google Shape;554;p29"/>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2527070" flipH="1">
            <a:off x="8162407" y="4307518"/>
            <a:ext cx="777219" cy="746164"/>
          </a:xfrm>
          <a:prstGeom prst="rect">
            <a:avLst/>
          </a:prstGeom>
          <a:noFill/>
          <a:ln>
            <a:noFill/>
          </a:ln>
        </p:spPr>
      </p:pic>
      <p:pic>
        <p:nvPicPr>
          <p:cNvPr id="555" name="Google Shape;555;p29"/>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flipH="1">
            <a:off x="8548237" y="3676675"/>
            <a:ext cx="422375" cy="306903"/>
          </a:xfrm>
          <a:prstGeom prst="rect">
            <a:avLst/>
          </a:prstGeom>
          <a:noFill/>
          <a:ln>
            <a:noFill/>
          </a:ln>
        </p:spPr>
      </p:pic>
      <p:pic>
        <p:nvPicPr>
          <p:cNvPr id="556" name="Google Shape;556;p29"/>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8263151" y="241012"/>
            <a:ext cx="422375" cy="306900"/>
          </a:xfrm>
          <a:prstGeom prst="rect">
            <a:avLst/>
          </a:prstGeom>
          <a:noFill/>
          <a:ln>
            <a:noFill/>
          </a:ln>
        </p:spPr>
      </p:pic>
      <p:pic>
        <p:nvPicPr>
          <p:cNvPr id="557" name="Google Shape;557;p29"/>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a:off x="8490606" y="357425"/>
            <a:ext cx="660185" cy="479700"/>
          </a:xfrm>
          <a:prstGeom prst="rect">
            <a:avLst/>
          </a:prstGeom>
          <a:noFill/>
          <a:ln>
            <a:noFill/>
          </a:ln>
        </p:spPr>
      </p:pic>
      <p:grpSp>
        <p:nvGrpSpPr>
          <p:cNvPr id="558" name="Google Shape;558;p29"/>
          <p:cNvGrpSpPr/>
          <p:nvPr/>
        </p:nvGrpSpPr>
        <p:grpSpPr>
          <a:xfrm flipH="1">
            <a:off x="-12" y="4379597"/>
            <a:ext cx="563578" cy="576102"/>
            <a:chOff x="8532725" y="4369197"/>
            <a:chExt cx="563578" cy="576102"/>
          </a:xfrm>
        </p:grpSpPr>
        <p:pic>
          <p:nvPicPr>
            <p:cNvPr id="559" name="Google Shape;559;p29"/>
            <p:cNvPicPr preferRelativeResize="0"/>
            <p:nvPr/>
          </p:nvPicPr>
          <p:blipFill rotWithShape="1">
            <a:blip r:embed="rId7" cstate="email">
              <a:alphaModFix/>
              <a:extLst>
                <a:ext uri="{28A0092B-C50C-407E-A947-70E740481C1C}">
                  <a14:useLocalDpi xmlns:a14="http://schemas.microsoft.com/office/drawing/2010/main"/>
                </a:ext>
              </a:extLst>
            </a:blip>
            <a:srcRect r="-15433"/>
            <a:stretch/>
          </p:blipFill>
          <p:spPr>
            <a:xfrm rot="10800000" flipH="1">
              <a:off x="8842053" y="4369197"/>
              <a:ext cx="254251" cy="184741"/>
            </a:xfrm>
            <a:prstGeom prst="rect">
              <a:avLst/>
            </a:prstGeom>
            <a:noFill/>
            <a:ln>
              <a:noFill/>
            </a:ln>
          </p:spPr>
        </p:pic>
        <p:pic>
          <p:nvPicPr>
            <p:cNvPr id="560" name="Google Shape;560;p29"/>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561" name="Google Shape;561;p29"/>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flipH="1">
            <a:off x="125392" y="3754275"/>
            <a:ext cx="499774" cy="26095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1">
  <p:cSld name="BLANK_1_1_1_1_1_1_3_1">
    <p:spTree>
      <p:nvGrpSpPr>
        <p:cNvPr id="1" name="Shape 562"/>
        <p:cNvGrpSpPr/>
        <p:nvPr/>
      </p:nvGrpSpPr>
      <p:grpSpPr>
        <a:xfrm>
          <a:off x="0" y="0"/>
          <a:ext cx="0" cy="0"/>
          <a:chOff x="0" y="0"/>
          <a:chExt cx="0" cy="0"/>
        </a:xfrm>
      </p:grpSpPr>
      <p:pic>
        <p:nvPicPr>
          <p:cNvPr id="563" name="Google Shape;563;p30"/>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flipH="1">
            <a:off x="0" y="0"/>
            <a:ext cx="9144000" cy="5143500"/>
          </a:xfrm>
          <a:prstGeom prst="rect">
            <a:avLst/>
          </a:prstGeom>
          <a:noFill/>
          <a:ln>
            <a:noFill/>
          </a:ln>
        </p:spPr>
      </p:pic>
      <p:sp>
        <p:nvSpPr>
          <p:cNvPr id="564" name="Google Shape;564;p30"/>
          <p:cNvSpPr/>
          <p:nvPr/>
        </p:nvSpPr>
        <p:spPr>
          <a:xfrm>
            <a:off x="0" y="5350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5" name="Google Shape;565;p30"/>
          <p:cNvGrpSpPr/>
          <p:nvPr/>
        </p:nvGrpSpPr>
        <p:grpSpPr>
          <a:xfrm flipH="1">
            <a:off x="7590981" y="251825"/>
            <a:ext cx="1387920" cy="1060275"/>
            <a:chOff x="190805" y="251825"/>
            <a:chExt cx="1387920" cy="1060275"/>
          </a:xfrm>
        </p:grpSpPr>
        <p:pic>
          <p:nvPicPr>
            <p:cNvPr id="566" name="Google Shape;566;p3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90805" y="290000"/>
              <a:ext cx="626200" cy="1022100"/>
            </a:xfrm>
            <a:prstGeom prst="rect">
              <a:avLst/>
            </a:prstGeom>
            <a:noFill/>
            <a:ln>
              <a:noFill/>
            </a:ln>
          </p:spPr>
        </p:pic>
        <p:pic>
          <p:nvPicPr>
            <p:cNvPr id="567" name="Google Shape;567;p30"/>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a:off x="241950" y="251825"/>
              <a:ext cx="422375" cy="306900"/>
            </a:xfrm>
            <a:prstGeom prst="rect">
              <a:avLst/>
            </a:prstGeom>
            <a:noFill/>
            <a:ln>
              <a:noFill/>
            </a:ln>
          </p:spPr>
        </p:pic>
        <p:pic>
          <p:nvPicPr>
            <p:cNvPr id="568" name="Google Shape;568;p30"/>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a:off x="1156350" y="251825"/>
              <a:ext cx="422375" cy="306900"/>
            </a:xfrm>
            <a:prstGeom prst="rect">
              <a:avLst/>
            </a:prstGeom>
            <a:noFill/>
            <a:ln>
              <a:noFill/>
            </a:ln>
          </p:spPr>
        </p:pic>
      </p:grpSp>
      <p:grpSp>
        <p:nvGrpSpPr>
          <p:cNvPr id="569" name="Google Shape;569;p30"/>
          <p:cNvGrpSpPr/>
          <p:nvPr/>
        </p:nvGrpSpPr>
        <p:grpSpPr>
          <a:xfrm flipH="1">
            <a:off x="199480" y="4418350"/>
            <a:ext cx="1844050" cy="537349"/>
            <a:chOff x="7126175" y="4418350"/>
            <a:chExt cx="1844050" cy="537349"/>
          </a:xfrm>
        </p:grpSpPr>
        <p:grpSp>
          <p:nvGrpSpPr>
            <p:cNvPr id="570" name="Google Shape;570;p30"/>
            <p:cNvGrpSpPr/>
            <p:nvPr/>
          </p:nvGrpSpPr>
          <p:grpSpPr>
            <a:xfrm>
              <a:off x="8053350" y="4418350"/>
              <a:ext cx="916876" cy="537349"/>
              <a:chOff x="7969150" y="4407950"/>
              <a:chExt cx="916876" cy="537349"/>
            </a:xfrm>
          </p:grpSpPr>
          <p:pic>
            <p:nvPicPr>
              <p:cNvPr id="571" name="Google Shape;571;p30"/>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7969150" y="4471875"/>
                <a:ext cx="563576" cy="409501"/>
              </a:xfrm>
              <a:prstGeom prst="rect">
                <a:avLst/>
              </a:prstGeom>
              <a:noFill/>
              <a:ln>
                <a:noFill/>
              </a:ln>
            </p:spPr>
          </p:pic>
          <p:pic>
            <p:nvPicPr>
              <p:cNvPr id="572" name="Google Shape;572;p30"/>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573" name="Google Shape;573;p30"/>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126175" y="4608500"/>
              <a:ext cx="499774" cy="260951"/>
            </a:xfrm>
            <a:prstGeom prst="rect">
              <a:avLst/>
            </a:prstGeom>
            <a:noFill/>
            <a:ln>
              <a:noFill/>
            </a:ln>
          </p:spPr>
        </p:pic>
      </p:grpSp>
      <p:pic>
        <p:nvPicPr>
          <p:cNvPr id="574" name="Google Shape;574;p30"/>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flipH="1">
            <a:off x="114605" y="96475"/>
            <a:ext cx="626200" cy="2156914"/>
          </a:xfrm>
          <a:prstGeom prst="rect">
            <a:avLst/>
          </a:prstGeom>
          <a:noFill/>
          <a:ln>
            <a:noFill/>
          </a:ln>
        </p:spPr>
      </p:pic>
      <p:grpSp>
        <p:nvGrpSpPr>
          <p:cNvPr id="575" name="Google Shape;575;p30"/>
          <p:cNvGrpSpPr/>
          <p:nvPr/>
        </p:nvGrpSpPr>
        <p:grpSpPr>
          <a:xfrm flipH="1">
            <a:off x="6410330" y="4608500"/>
            <a:ext cx="2095051" cy="409501"/>
            <a:chOff x="664325" y="4608500"/>
            <a:chExt cx="2095051" cy="409501"/>
          </a:xfrm>
        </p:grpSpPr>
        <p:pic>
          <p:nvPicPr>
            <p:cNvPr id="576" name="Google Shape;576;p30"/>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664325" y="4608500"/>
              <a:ext cx="563576" cy="409501"/>
            </a:xfrm>
            <a:prstGeom prst="rect">
              <a:avLst/>
            </a:prstGeom>
            <a:noFill/>
            <a:ln>
              <a:noFill/>
            </a:ln>
          </p:spPr>
        </p:pic>
        <p:pic>
          <p:nvPicPr>
            <p:cNvPr id="577" name="Google Shape;577;p30"/>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rot="5786608">
              <a:off x="2441721" y="4566169"/>
              <a:ext cx="232359" cy="379268"/>
            </a:xfrm>
            <a:prstGeom prst="rect">
              <a:avLst/>
            </a:prstGeom>
            <a:noFill/>
            <a:ln>
              <a:noFill/>
            </a:ln>
          </p:spPr>
        </p:pic>
      </p:grpSp>
      <p:pic>
        <p:nvPicPr>
          <p:cNvPr id="578" name="Google Shape;578;p30"/>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1919075" y="122900"/>
            <a:ext cx="452749" cy="236401"/>
          </a:xfrm>
          <a:prstGeom prst="rect">
            <a:avLst/>
          </a:prstGeom>
          <a:noFill/>
          <a:ln>
            <a:noFill/>
          </a:ln>
        </p:spPr>
      </p:pic>
      <p:sp>
        <p:nvSpPr>
          <p:cNvPr id="579" name="Google Shape;579;p30"/>
          <p:cNvSpPr txBox="1">
            <a:spLocks noGrp="1"/>
          </p:cNvSpPr>
          <p:nvPr>
            <p:ph type="title" hasCustomPrompt="1"/>
          </p:nvPr>
        </p:nvSpPr>
        <p:spPr>
          <a:xfrm>
            <a:off x="5981725" y="3044575"/>
            <a:ext cx="2301000" cy="5694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3600"/>
              <a:buNone/>
              <a:defRPr sz="3000" b="1"/>
            </a:lvl1pPr>
            <a:lvl2pPr lvl="1" algn="ctr" rtl="0">
              <a:lnSpc>
                <a:spcPct val="115000"/>
              </a:lnSpc>
              <a:spcBef>
                <a:spcPts val="0"/>
              </a:spcBef>
              <a:spcAft>
                <a:spcPts val="0"/>
              </a:spcAft>
              <a:buSzPts val="3600"/>
              <a:buNone/>
              <a:defRPr sz="3600"/>
            </a:lvl2pPr>
            <a:lvl3pPr lvl="2" algn="ctr" rtl="0">
              <a:lnSpc>
                <a:spcPct val="115000"/>
              </a:lnSpc>
              <a:spcBef>
                <a:spcPts val="0"/>
              </a:spcBef>
              <a:spcAft>
                <a:spcPts val="0"/>
              </a:spcAft>
              <a:buSzPts val="3600"/>
              <a:buNone/>
              <a:defRPr sz="3600"/>
            </a:lvl3pPr>
            <a:lvl4pPr lvl="3" algn="ctr" rtl="0">
              <a:lnSpc>
                <a:spcPct val="115000"/>
              </a:lnSpc>
              <a:spcBef>
                <a:spcPts val="0"/>
              </a:spcBef>
              <a:spcAft>
                <a:spcPts val="0"/>
              </a:spcAft>
              <a:buSzPts val="3600"/>
              <a:buNone/>
              <a:defRPr sz="3600"/>
            </a:lvl4pPr>
            <a:lvl5pPr lvl="4" algn="ctr" rtl="0">
              <a:lnSpc>
                <a:spcPct val="115000"/>
              </a:lnSpc>
              <a:spcBef>
                <a:spcPts val="0"/>
              </a:spcBef>
              <a:spcAft>
                <a:spcPts val="0"/>
              </a:spcAft>
              <a:buSzPts val="3600"/>
              <a:buNone/>
              <a:defRPr sz="3600"/>
            </a:lvl5pPr>
            <a:lvl6pPr lvl="5" algn="ctr" rtl="0">
              <a:lnSpc>
                <a:spcPct val="115000"/>
              </a:lnSpc>
              <a:spcBef>
                <a:spcPts val="0"/>
              </a:spcBef>
              <a:spcAft>
                <a:spcPts val="0"/>
              </a:spcAft>
              <a:buSzPts val="3600"/>
              <a:buNone/>
              <a:defRPr sz="3600"/>
            </a:lvl6pPr>
            <a:lvl7pPr lvl="6" algn="ctr" rtl="0">
              <a:lnSpc>
                <a:spcPct val="115000"/>
              </a:lnSpc>
              <a:spcBef>
                <a:spcPts val="0"/>
              </a:spcBef>
              <a:spcAft>
                <a:spcPts val="0"/>
              </a:spcAft>
              <a:buSzPts val="3600"/>
              <a:buNone/>
              <a:defRPr sz="3600"/>
            </a:lvl7pPr>
            <a:lvl8pPr lvl="7" algn="ctr" rtl="0">
              <a:lnSpc>
                <a:spcPct val="115000"/>
              </a:lnSpc>
              <a:spcBef>
                <a:spcPts val="0"/>
              </a:spcBef>
              <a:spcAft>
                <a:spcPts val="0"/>
              </a:spcAft>
              <a:buSzPts val="3600"/>
              <a:buNone/>
              <a:defRPr sz="3600"/>
            </a:lvl8pPr>
            <a:lvl9pPr lvl="8" algn="ctr" rtl="0">
              <a:lnSpc>
                <a:spcPct val="115000"/>
              </a:lnSpc>
              <a:spcBef>
                <a:spcPts val="0"/>
              </a:spcBef>
              <a:spcAft>
                <a:spcPts val="0"/>
              </a:spcAft>
              <a:buSzPts val="3600"/>
              <a:buNone/>
              <a:defRPr sz="3600"/>
            </a:lvl9pPr>
          </a:lstStyle>
          <a:p>
            <a:r>
              <a:t>xx%</a:t>
            </a:r>
          </a:p>
        </p:txBody>
      </p:sp>
      <p:sp>
        <p:nvSpPr>
          <p:cNvPr id="580" name="Google Shape;580;p30"/>
          <p:cNvSpPr txBox="1">
            <a:spLocks noGrp="1"/>
          </p:cNvSpPr>
          <p:nvPr>
            <p:ph type="subTitle" idx="1"/>
          </p:nvPr>
        </p:nvSpPr>
        <p:spPr>
          <a:xfrm>
            <a:off x="5981725" y="3447725"/>
            <a:ext cx="23010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sz="1400">
                <a:solidFill>
                  <a:schemeClr val="dk1"/>
                </a:solidFill>
              </a:defRPr>
            </a:lvl1pPr>
            <a:lvl2pPr lvl="1" algn="ctr" rtl="0">
              <a:lnSpc>
                <a:spcPct val="115000"/>
              </a:lnSpc>
              <a:spcBef>
                <a:spcPts val="0"/>
              </a:spcBef>
              <a:spcAft>
                <a:spcPts val="0"/>
              </a:spcAft>
              <a:buClr>
                <a:schemeClr val="dk1"/>
              </a:buClr>
              <a:buSzPts val="1400"/>
              <a:buNone/>
              <a:defRPr>
                <a:solidFill>
                  <a:schemeClr val="dk1"/>
                </a:solidFill>
              </a:defRPr>
            </a:lvl2pPr>
            <a:lvl3pPr lvl="2" algn="ctr" rtl="0">
              <a:lnSpc>
                <a:spcPct val="115000"/>
              </a:lnSpc>
              <a:spcBef>
                <a:spcPts val="0"/>
              </a:spcBef>
              <a:spcAft>
                <a:spcPts val="0"/>
              </a:spcAft>
              <a:buClr>
                <a:schemeClr val="dk1"/>
              </a:buClr>
              <a:buSzPts val="1400"/>
              <a:buNone/>
              <a:defRPr>
                <a:solidFill>
                  <a:schemeClr val="dk1"/>
                </a:solidFill>
              </a:defRPr>
            </a:lvl3pPr>
            <a:lvl4pPr lvl="3" algn="ctr" rtl="0">
              <a:lnSpc>
                <a:spcPct val="115000"/>
              </a:lnSpc>
              <a:spcBef>
                <a:spcPts val="0"/>
              </a:spcBef>
              <a:spcAft>
                <a:spcPts val="0"/>
              </a:spcAft>
              <a:buClr>
                <a:schemeClr val="dk1"/>
              </a:buClr>
              <a:buSzPts val="1400"/>
              <a:buNone/>
              <a:defRPr>
                <a:solidFill>
                  <a:schemeClr val="dk1"/>
                </a:solidFill>
              </a:defRPr>
            </a:lvl4pPr>
            <a:lvl5pPr lvl="4" algn="ctr" rtl="0">
              <a:lnSpc>
                <a:spcPct val="115000"/>
              </a:lnSpc>
              <a:spcBef>
                <a:spcPts val="0"/>
              </a:spcBef>
              <a:spcAft>
                <a:spcPts val="0"/>
              </a:spcAft>
              <a:buClr>
                <a:schemeClr val="dk1"/>
              </a:buClr>
              <a:buSzPts val="1400"/>
              <a:buNone/>
              <a:defRPr>
                <a:solidFill>
                  <a:schemeClr val="dk1"/>
                </a:solidFill>
              </a:defRPr>
            </a:lvl5pPr>
            <a:lvl6pPr lvl="5" algn="ctr" rtl="0">
              <a:lnSpc>
                <a:spcPct val="115000"/>
              </a:lnSpc>
              <a:spcBef>
                <a:spcPts val="0"/>
              </a:spcBef>
              <a:spcAft>
                <a:spcPts val="0"/>
              </a:spcAft>
              <a:buClr>
                <a:schemeClr val="dk1"/>
              </a:buClr>
              <a:buSzPts val="1400"/>
              <a:buNone/>
              <a:defRPr>
                <a:solidFill>
                  <a:schemeClr val="dk1"/>
                </a:solidFill>
              </a:defRPr>
            </a:lvl6pPr>
            <a:lvl7pPr lvl="6" algn="ctr" rtl="0">
              <a:lnSpc>
                <a:spcPct val="115000"/>
              </a:lnSpc>
              <a:spcBef>
                <a:spcPts val="0"/>
              </a:spcBef>
              <a:spcAft>
                <a:spcPts val="0"/>
              </a:spcAft>
              <a:buClr>
                <a:schemeClr val="dk1"/>
              </a:buClr>
              <a:buSzPts val="1400"/>
              <a:buNone/>
              <a:defRPr>
                <a:solidFill>
                  <a:schemeClr val="dk1"/>
                </a:solidFill>
              </a:defRPr>
            </a:lvl7pPr>
            <a:lvl8pPr lvl="7" algn="ctr" rtl="0">
              <a:lnSpc>
                <a:spcPct val="115000"/>
              </a:lnSpc>
              <a:spcBef>
                <a:spcPts val="0"/>
              </a:spcBef>
              <a:spcAft>
                <a:spcPts val="0"/>
              </a:spcAft>
              <a:buClr>
                <a:schemeClr val="dk1"/>
              </a:buClr>
              <a:buSzPts val="1400"/>
              <a:buNone/>
              <a:defRPr>
                <a:solidFill>
                  <a:schemeClr val="dk1"/>
                </a:solidFill>
              </a:defRPr>
            </a:lvl8pPr>
            <a:lvl9pPr lvl="8" algn="ctr" rtl="0">
              <a:lnSpc>
                <a:spcPct val="115000"/>
              </a:lnSpc>
              <a:spcBef>
                <a:spcPts val="0"/>
              </a:spcBef>
              <a:spcAft>
                <a:spcPts val="0"/>
              </a:spcAft>
              <a:buClr>
                <a:schemeClr val="dk1"/>
              </a:buClr>
              <a:buSzPts val="1400"/>
              <a:buNone/>
              <a:defRPr>
                <a:solidFill>
                  <a:schemeClr val="dk1"/>
                </a:solidFill>
              </a:defRPr>
            </a:lvl9pPr>
          </a:lstStyle>
          <a:p>
            <a:endParaRPr/>
          </a:p>
        </p:txBody>
      </p:sp>
      <p:sp>
        <p:nvSpPr>
          <p:cNvPr id="581" name="Google Shape;581;p30"/>
          <p:cNvSpPr txBox="1">
            <a:spLocks noGrp="1"/>
          </p:cNvSpPr>
          <p:nvPr>
            <p:ph type="title" idx="2" hasCustomPrompt="1"/>
          </p:nvPr>
        </p:nvSpPr>
        <p:spPr>
          <a:xfrm>
            <a:off x="861275" y="3044575"/>
            <a:ext cx="2322900" cy="5694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3600"/>
              <a:buNone/>
              <a:defRPr sz="3000" b="1"/>
            </a:lvl1pPr>
            <a:lvl2pPr lvl="1" algn="ctr" rtl="0">
              <a:lnSpc>
                <a:spcPct val="115000"/>
              </a:lnSpc>
              <a:spcBef>
                <a:spcPts val="0"/>
              </a:spcBef>
              <a:spcAft>
                <a:spcPts val="0"/>
              </a:spcAft>
              <a:buSzPts val="3600"/>
              <a:buNone/>
              <a:defRPr sz="3600"/>
            </a:lvl2pPr>
            <a:lvl3pPr lvl="2" algn="ctr" rtl="0">
              <a:lnSpc>
                <a:spcPct val="115000"/>
              </a:lnSpc>
              <a:spcBef>
                <a:spcPts val="0"/>
              </a:spcBef>
              <a:spcAft>
                <a:spcPts val="0"/>
              </a:spcAft>
              <a:buSzPts val="3600"/>
              <a:buNone/>
              <a:defRPr sz="3600"/>
            </a:lvl3pPr>
            <a:lvl4pPr lvl="3" algn="ctr" rtl="0">
              <a:lnSpc>
                <a:spcPct val="115000"/>
              </a:lnSpc>
              <a:spcBef>
                <a:spcPts val="0"/>
              </a:spcBef>
              <a:spcAft>
                <a:spcPts val="0"/>
              </a:spcAft>
              <a:buSzPts val="3600"/>
              <a:buNone/>
              <a:defRPr sz="3600"/>
            </a:lvl4pPr>
            <a:lvl5pPr lvl="4" algn="ctr" rtl="0">
              <a:lnSpc>
                <a:spcPct val="115000"/>
              </a:lnSpc>
              <a:spcBef>
                <a:spcPts val="0"/>
              </a:spcBef>
              <a:spcAft>
                <a:spcPts val="0"/>
              </a:spcAft>
              <a:buSzPts val="3600"/>
              <a:buNone/>
              <a:defRPr sz="3600"/>
            </a:lvl5pPr>
            <a:lvl6pPr lvl="5" algn="ctr" rtl="0">
              <a:lnSpc>
                <a:spcPct val="115000"/>
              </a:lnSpc>
              <a:spcBef>
                <a:spcPts val="0"/>
              </a:spcBef>
              <a:spcAft>
                <a:spcPts val="0"/>
              </a:spcAft>
              <a:buSzPts val="3600"/>
              <a:buNone/>
              <a:defRPr sz="3600"/>
            </a:lvl6pPr>
            <a:lvl7pPr lvl="6" algn="ctr" rtl="0">
              <a:lnSpc>
                <a:spcPct val="115000"/>
              </a:lnSpc>
              <a:spcBef>
                <a:spcPts val="0"/>
              </a:spcBef>
              <a:spcAft>
                <a:spcPts val="0"/>
              </a:spcAft>
              <a:buSzPts val="3600"/>
              <a:buNone/>
              <a:defRPr sz="3600"/>
            </a:lvl7pPr>
            <a:lvl8pPr lvl="7" algn="ctr" rtl="0">
              <a:lnSpc>
                <a:spcPct val="115000"/>
              </a:lnSpc>
              <a:spcBef>
                <a:spcPts val="0"/>
              </a:spcBef>
              <a:spcAft>
                <a:spcPts val="0"/>
              </a:spcAft>
              <a:buSzPts val="3600"/>
              <a:buNone/>
              <a:defRPr sz="3600"/>
            </a:lvl8pPr>
            <a:lvl9pPr lvl="8" algn="ctr" rtl="0">
              <a:lnSpc>
                <a:spcPct val="115000"/>
              </a:lnSpc>
              <a:spcBef>
                <a:spcPts val="0"/>
              </a:spcBef>
              <a:spcAft>
                <a:spcPts val="0"/>
              </a:spcAft>
              <a:buSzPts val="3600"/>
              <a:buNone/>
              <a:defRPr sz="3600"/>
            </a:lvl9pPr>
          </a:lstStyle>
          <a:p>
            <a:r>
              <a:t>xx%</a:t>
            </a:r>
          </a:p>
        </p:txBody>
      </p:sp>
      <p:sp>
        <p:nvSpPr>
          <p:cNvPr id="582" name="Google Shape;582;p30"/>
          <p:cNvSpPr txBox="1">
            <a:spLocks noGrp="1"/>
          </p:cNvSpPr>
          <p:nvPr>
            <p:ph type="subTitle" idx="3"/>
          </p:nvPr>
        </p:nvSpPr>
        <p:spPr>
          <a:xfrm>
            <a:off x="861275" y="3447725"/>
            <a:ext cx="23229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sz="1400">
                <a:solidFill>
                  <a:schemeClr val="dk1"/>
                </a:solidFill>
              </a:defRPr>
            </a:lvl1pPr>
            <a:lvl2pPr lvl="1" algn="ctr" rtl="0">
              <a:lnSpc>
                <a:spcPct val="115000"/>
              </a:lnSpc>
              <a:spcBef>
                <a:spcPts val="0"/>
              </a:spcBef>
              <a:spcAft>
                <a:spcPts val="0"/>
              </a:spcAft>
              <a:buClr>
                <a:schemeClr val="dk1"/>
              </a:buClr>
              <a:buSzPts val="1400"/>
              <a:buNone/>
              <a:defRPr>
                <a:solidFill>
                  <a:schemeClr val="dk1"/>
                </a:solidFill>
              </a:defRPr>
            </a:lvl2pPr>
            <a:lvl3pPr lvl="2" algn="ctr" rtl="0">
              <a:lnSpc>
                <a:spcPct val="115000"/>
              </a:lnSpc>
              <a:spcBef>
                <a:spcPts val="0"/>
              </a:spcBef>
              <a:spcAft>
                <a:spcPts val="0"/>
              </a:spcAft>
              <a:buClr>
                <a:schemeClr val="dk1"/>
              </a:buClr>
              <a:buSzPts val="1400"/>
              <a:buNone/>
              <a:defRPr>
                <a:solidFill>
                  <a:schemeClr val="dk1"/>
                </a:solidFill>
              </a:defRPr>
            </a:lvl3pPr>
            <a:lvl4pPr lvl="3" algn="ctr" rtl="0">
              <a:lnSpc>
                <a:spcPct val="115000"/>
              </a:lnSpc>
              <a:spcBef>
                <a:spcPts val="0"/>
              </a:spcBef>
              <a:spcAft>
                <a:spcPts val="0"/>
              </a:spcAft>
              <a:buClr>
                <a:schemeClr val="dk1"/>
              </a:buClr>
              <a:buSzPts val="1400"/>
              <a:buNone/>
              <a:defRPr>
                <a:solidFill>
                  <a:schemeClr val="dk1"/>
                </a:solidFill>
              </a:defRPr>
            </a:lvl4pPr>
            <a:lvl5pPr lvl="4" algn="ctr" rtl="0">
              <a:lnSpc>
                <a:spcPct val="115000"/>
              </a:lnSpc>
              <a:spcBef>
                <a:spcPts val="0"/>
              </a:spcBef>
              <a:spcAft>
                <a:spcPts val="0"/>
              </a:spcAft>
              <a:buClr>
                <a:schemeClr val="dk1"/>
              </a:buClr>
              <a:buSzPts val="1400"/>
              <a:buNone/>
              <a:defRPr>
                <a:solidFill>
                  <a:schemeClr val="dk1"/>
                </a:solidFill>
              </a:defRPr>
            </a:lvl5pPr>
            <a:lvl6pPr lvl="5" algn="ctr" rtl="0">
              <a:lnSpc>
                <a:spcPct val="115000"/>
              </a:lnSpc>
              <a:spcBef>
                <a:spcPts val="0"/>
              </a:spcBef>
              <a:spcAft>
                <a:spcPts val="0"/>
              </a:spcAft>
              <a:buClr>
                <a:schemeClr val="dk1"/>
              </a:buClr>
              <a:buSzPts val="1400"/>
              <a:buNone/>
              <a:defRPr>
                <a:solidFill>
                  <a:schemeClr val="dk1"/>
                </a:solidFill>
              </a:defRPr>
            </a:lvl6pPr>
            <a:lvl7pPr lvl="6" algn="ctr" rtl="0">
              <a:lnSpc>
                <a:spcPct val="115000"/>
              </a:lnSpc>
              <a:spcBef>
                <a:spcPts val="0"/>
              </a:spcBef>
              <a:spcAft>
                <a:spcPts val="0"/>
              </a:spcAft>
              <a:buClr>
                <a:schemeClr val="dk1"/>
              </a:buClr>
              <a:buSzPts val="1400"/>
              <a:buNone/>
              <a:defRPr>
                <a:solidFill>
                  <a:schemeClr val="dk1"/>
                </a:solidFill>
              </a:defRPr>
            </a:lvl7pPr>
            <a:lvl8pPr lvl="7" algn="ctr" rtl="0">
              <a:lnSpc>
                <a:spcPct val="115000"/>
              </a:lnSpc>
              <a:spcBef>
                <a:spcPts val="0"/>
              </a:spcBef>
              <a:spcAft>
                <a:spcPts val="0"/>
              </a:spcAft>
              <a:buClr>
                <a:schemeClr val="dk1"/>
              </a:buClr>
              <a:buSzPts val="1400"/>
              <a:buNone/>
              <a:defRPr>
                <a:solidFill>
                  <a:schemeClr val="dk1"/>
                </a:solidFill>
              </a:defRPr>
            </a:lvl8pPr>
            <a:lvl9pPr lvl="8" algn="ctr" rtl="0">
              <a:lnSpc>
                <a:spcPct val="115000"/>
              </a:lnSpc>
              <a:spcBef>
                <a:spcPts val="0"/>
              </a:spcBef>
              <a:spcAft>
                <a:spcPts val="0"/>
              </a:spcAft>
              <a:buClr>
                <a:schemeClr val="dk1"/>
              </a:buClr>
              <a:buSzPts val="1400"/>
              <a:buNone/>
              <a:defRPr>
                <a:solidFill>
                  <a:schemeClr val="dk1"/>
                </a:solidFill>
              </a:defRPr>
            </a:lvl9pPr>
          </a:lstStyle>
          <a:p>
            <a:endParaRPr/>
          </a:p>
        </p:txBody>
      </p:sp>
      <p:sp>
        <p:nvSpPr>
          <p:cNvPr id="583" name="Google Shape;583;p30"/>
          <p:cNvSpPr txBox="1">
            <a:spLocks noGrp="1"/>
          </p:cNvSpPr>
          <p:nvPr>
            <p:ph type="title" idx="4" hasCustomPrompt="1"/>
          </p:nvPr>
        </p:nvSpPr>
        <p:spPr>
          <a:xfrm>
            <a:off x="3421500" y="3044575"/>
            <a:ext cx="2301000" cy="5694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3600"/>
              <a:buNone/>
              <a:defRPr sz="3000" b="1"/>
            </a:lvl1pPr>
            <a:lvl2pPr lvl="1" algn="ctr" rtl="0">
              <a:lnSpc>
                <a:spcPct val="115000"/>
              </a:lnSpc>
              <a:spcBef>
                <a:spcPts val="0"/>
              </a:spcBef>
              <a:spcAft>
                <a:spcPts val="0"/>
              </a:spcAft>
              <a:buSzPts val="3600"/>
              <a:buNone/>
              <a:defRPr sz="3600"/>
            </a:lvl2pPr>
            <a:lvl3pPr lvl="2" algn="ctr" rtl="0">
              <a:lnSpc>
                <a:spcPct val="115000"/>
              </a:lnSpc>
              <a:spcBef>
                <a:spcPts val="0"/>
              </a:spcBef>
              <a:spcAft>
                <a:spcPts val="0"/>
              </a:spcAft>
              <a:buSzPts val="3600"/>
              <a:buNone/>
              <a:defRPr sz="3600"/>
            </a:lvl3pPr>
            <a:lvl4pPr lvl="3" algn="ctr" rtl="0">
              <a:lnSpc>
                <a:spcPct val="115000"/>
              </a:lnSpc>
              <a:spcBef>
                <a:spcPts val="0"/>
              </a:spcBef>
              <a:spcAft>
                <a:spcPts val="0"/>
              </a:spcAft>
              <a:buSzPts val="3600"/>
              <a:buNone/>
              <a:defRPr sz="3600"/>
            </a:lvl4pPr>
            <a:lvl5pPr lvl="4" algn="ctr" rtl="0">
              <a:lnSpc>
                <a:spcPct val="115000"/>
              </a:lnSpc>
              <a:spcBef>
                <a:spcPts val="0"/>
              </a:spcBef>
              <a:spcAft>
                <a:spcPts val="0"/>
              </a:spcAft>
              <a:buSzPts val="3600"/>
              <a:buNone/>
              <a:defRPr sz="3600"/>
            </a:lvl5pPr>
            <a:lvl6pPr lvl="5" algn="ctr" rtl="0">
              <a:lnSpc>
                <a:spcPct val="115000"/>
              </a:lnSpc>
              <a:spcBef>
                <a:spcPts val="0"/>
              </a:spcBef>
              <a:spcAft>
                <a:spcPts val="0"/>
              </a:spcAft>
              <a:buSzPts val="3600"/>
              <a:buNone/>
              <a:defRPr sz="3600"/>
            </a:lvl6pPr>
            <a:lvl7pPr lvl="6" algn="ctr" rtl="0">
              <a:lnSpc>
                <a:spcPct val="115000"/>
              </a:lnSpc>
              <a:spcBef>
                <a:spcPts val="0"/>
              </a:spcBef>
              <a:spcAft>
                <a:spcPts val="0"/>
              </a:spcAft>
              <a:buSzPts val="3600"/>
              <a:buNone/>
              <a:defRPr sz="3600"/>
            </a:lvl7pPr>
            <a:lvl8pPr lvl="7" algn="ctr" rtl="0">
              <a:lnSpc>
                <a:spcPct val="115000"/>
              </a:lnSpc>
              <a:spcBef>
                <a:spcPts val="0"/>
              </a:spcBef>
              <a:spcAft>
                <a:spcPts val="0"/>
              </a:spcAft>
              <a:buSzPts val="3600"/>
              <a:buNone/>
              <a:defRPr sz="3600"/>
            </a:lvl8pPr>
            <a:lvl9pPr lvl="8" algn="ctr" rtl="0">
              <a:lnSpc>
                <a:spcPct val="115000"/>
              </a:lnSpc>
              <a:spcBef>
                <a:spcPts val="0"/>
              </a:spcBef>
              <a:spcAft>
                <a:spcPts val="0"/>
              </a:spcAft>
              <a:buSzPts val="3600"/>
              <a:buNone/>
              <a:defRPr sz="3600"/>
            </a:lvl9pPr>
          </a:lstStyle>
          <a:p>
            <a:r>
              <a:t>xx%</a:t>
            </a:r>
          </a:p>
        </p:txBody>
      </p:sp>
      <p:sp>
        <p:nvSpPr>
          <p:cNvPr id="584" name="Google Shape;584;p30"/>
          <p:cNvSpPr txBox="1">
            <a:spLocks noGrp="1"/>
          </p:cNvSpPr>
          <p:nvPr>
            <p:ph type="subTitle" idx="5"/>
          </p:nvPr>
        </p:nvSpPr>
        <p:spPr>
          <a:xfrm>
            <a:off x="3421500" y="3447725"/>
            <a:ext cx="23010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sz="1400">
                <a:solidFill>
                  <a:schemeClr val="dk1"/>
                </a:solidFill>
              </a:defRPr>
            </a:lvl1pPr>
            <a:lvl2pPr lvl="1" algn="ctr" rtl="0">
              <a:lnSpc>
                <a:spcPct val="115000"/>
              </a:lnSpc>
              <a:spcBef>
                <a:spcPts val="0"/>
              </a:spcBef>
              <a:spcAft>
                <a:spcPts val="0"/>
              </a:spcAft>
              <a:buClr>
                <a:schemeClr val="dk1"/>
              </a:buClr>
              <a:buSzPts val="1400"/>
              <a:buNone/>
              <a:defRPr>
                <a:solidFill>
                  <a:schemeClr val="dk1"/>
                </a:solidFill>
              </a:defRPr>
            </a:lvl2pPr>
            <a:lvl3pPr lvl="2" algn="ctr" rtl="0">
              <a:lnSpc>
                <a:spcPct val="115000"/>
              </a:lnSpc>
              <a:spcBef>
                <a:spcPts val="0"/>
              </a:spcBef>
              <a:spcAft>
                <a:spcPts val="0"/>
              </a:spcAft>
              <a:buClr>
                <a:schemeClr val="dk1"/>
              </a:buClr>
              <a:buSzPts val="1400"/>
              <a:buNone/>
              <a:defRPr>
                <a:solidFill>
                  <a:schemeClr val="dk1"/>
                </a:solidFill>
              </a:defRPr>
            </a:lvl3pPr>
            <a:lvl4pPr lvl="3" algn="ctr" rtl="0">
              <a:lnSpc>
                <a:spcPct val="115000"/>
              </a:lnSpc>
              <a:spcBef>
                <a:spcPts val="0"/>
              </a:spcBef>
              <a:spcAft>
                <a:spcPts val="0"/>
              </a:spcAft>
              <a:buClr>
                <a:schemeClr val="dk1"/>
              </a:buClr>
              <a:buSzPts val="1400"/>
              <a:buNone/>
              <a:defRPr>
                <a:solidFill>
                  <a:schemeClr val="dk1"/>
                </a:solidFill>
              </a:defRPr>
            </a:lvl4pPr>
            <a:lvl5pPr lvl="4" algn="ctr" rtl="0">
              <a:lnSpc>
                <a:spcPct val="115000"/>
              </a:lnSpc>
              <a:spcBef>
                <a:spcPts val="0"/>
              </a:spcBef>
              <a:spcAft>
                <a:spcPts val="0"/>
              </a:spcAft>
              <a:buClr>
                <a:schemeClr val="dk1"/>
              </a:buClr>
              <a:buSzPts val="1400"/>
              <a:buNone/>
              <a:defRPr>
                <a:solidFill>
                  <a:schemeClr val="dk1"/>
                </a:solidFill>
              </a:defRPr>
            </a:lvl5pPr>
            <a:lvl6pPr lvl="5" algn="ctr" rtl="0">
              <a:lnSpc>
                <a:spcPct val="115000"/>
              </a:lnSpc>
              <a:spcBef>
                <a:spcPts val="0"/>
              </a:spcBef>
              <a:spcAft>
                <a:spcPts val="0"/>
              </a:spcAft>
              <a:buClr>
                <a:schemeClr val="dk1"/>
              </a:buClr>
              <a:buSzPts val="1400"/>
              <a:buNone/>
              <a:defRPr>
                <a:solidFill>
                  <a:schemeClr val="dk1"/>
                </a:solidFill>
              </a:defRPr>
            </a:lvl6pPr>
            <a:lvl7pPr lvl="6" algn="ctr" rtl="0">
              <a:lnSpc>
                <a:spcPct val="115000"/>
              </a:lnSpc>
              <a:spcBef>
                <a:spcPts val="0"/>
              </a:spcBef>
              <a:spcAft>
                <a:spcPts val="0"/>
              </a:spcAft>
              <a:buClr>
                <a:schemeClr val="dk1"/>
              </a:buClr>
              <a:buSzPts val="1400"/>
              <a:buNone/>
              <a:defRPr>
                <a:solidFill>
                  <a:schemeClr val="dk1"/>
                </a:solidFill>
              </a:defRPr>
            </a:lvl7pPr>
            <a:lvl8pPr lvl="7" algn="ctr" rtl="0">
              <a:lnSpc>
                <a:spcPct val="115000"/>
              </a:lnSpc>
              <a:spcBef>
                <a:spcPts val="0"/>
              </a:spcBef>
              <a:spcAft>
                <a:spcPts val="0"/>
              </a:spcAft>
              <a:buClr>
                <a:schemeClr val="dk1"/>
              </a:buClr>
              <a:buSzPts val="1400"/>
              <a:buNone/>
              <a:defRPr>
                <a:solidFill>
                  <a:schemeClr val="dk1"/>
                </a:solidFill>
              </a:defRPr>
            </a:lvl8pPr>
            <a:lvl9pPr lvl="8" algn="ctr" rtl="0">
              <a:lnSpc>
                <a:spcPct val="115000"/>
              </a:lnSpc>
              <a:spcBef>
                <a:spcPts val="0"/>
              </a:spcBef>
              <a:spcAft>
                <a:spcPts val="0"/>
              </a:spcAft>
              <a:buClr>
                <a:schemeClr val="dk1"/>
              </a:buClr>
              <a:buSzPts val="1400"/>
              <a:buNone/>
              <a:defRPr>
                <a:solidFill>
                  <a:schemeClr val="dk1"/>
                </a:solidFill>
              </a:defRPr>
            </a:lvl9pPr>
          </a:lstStyle>
          <a:p>
            <a:endParaRPr/>
          </a:p>
        </p:txBody>
      </p:sp>
      <p:sp>
        <p:nvSpPr>
          <p:cNvPr id="585" name="Google Shape;585;p30"/>
          <p:cNvSpPr txBox="1">
            <a:spLocks noGrp="1"/>
          </p:cNvSpPr>
          <p:nvPr>
            <p:ph type="title" idx="6"/>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pic>
        <p:nvPicPr>
          <p:cNvPr id="50" name="Google Shape;50;p4"/>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2450" y="0"/>
            <a:ext cx="9144000" cy="5143500"/>
          </a:xfrm>
          <a:prstGeom prst="rect">
            <a:avLst/>
          </a:prstGeom>
          <a:noFill/>
          <a:ln>
            <a:noFill/>
          </a:ln>
        </p:spPr>
      </p:pic>
      <p:sp>
        <p:nvSpPr>
          <p:cNvPr id="51" name="Google Shape;51;p4"/>
          <p:cNvSpPr/>
          <p:nvPr/>
        </p:nvSpPr>
        <p:spPr>
          <a:xfrm rot="10800000" flipH="1">
            <a:off x="0" y="5351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txBox="1">
            <a:spLocks noGrp="1"/>
          </p:cNvSpPr>
          <p:nvPr>
            <p:ph type="title"/>
          </p:nvPr>
        </p:nvSpPr>
        <p:spPr>
          <a:xfrm>
            <a:off x="922975" y="733725"/>
            <a:ext cx="3058200" cy="24984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3300"/>
              <a:buNone/>
              <a:defRPr/>
            </a:lvl1pPr>
            <a:lvl2pPr lvl="1" rtl="0">
              <a:lnSpc>
                <a:spcPct val="115000"/>
              </a:lnSpc>
              <a:spcBef>
                <a:spcPts val="0"/>
              </a:spcBef>
              <a:spcAft>
                <a:spcPts val="0"/>
              </a:spcAft>
              <a:buSzPts val="3300"/>
              <a:buNone/>
              <a:defRPr/>
            </a:lvl2pPr>
            <a:lvl3pPr lvl="2" rtl="0">
              <a:lnSpc>
                <a:spcPct val="115000"/>
              </a:lnSpc>
              <a:spcBef>
                <a:spcPts val="0"/>
              </a:spcBef>
              <a:spcAft>
                <a:spcPts val="0"/>
              </a:spcAft>
              <a:buSzPts val="3300"/>
              <a:buNone/>
              <a:defRPr/>
            </a:lvl3pPr>
            <a:lvl4pPr lvl="3" rtl="0">
              <a:lnSpc>
                <a:spcPct val="115000"/>
              </a:lnSpc>
              <a:spcBef>
                <a:spcPts val="0"/>
              </a:spcBef>
              <a:spcAft>
                <a:spcPts val="0"/>
              </a:spcAft>
              <a:buSzPts val="3300"/>
              <a:buNone/>
              <a:defRPr/>
            </a:lvl4pPr>
            <a:lvl5pPr lvl="4" rtl="0">
              <a:lnSpc>
                <a:spcPct val="115000"/>
              </a:lnSpc>
              <a:spcBef>
                <a:spcPts val="0"/>
              </a:spcBef>
              <a:spcAft>
                <a:spcPts val="0"/>
              </a:spcAft>
              <a:buSzPts val="3300"/>
              <a:buNone/>
              <a:defRPr/>
            </a:lvl5pPr>
            <a:lvl6pPr lvl="5" rtl="0">
              <a:lnSpc>
                <a:spcPct val="115000"/>
              </a:lnSpc>
              <a:spcBef>
                <a:spcPts val="0"/>
              </a:spcBef>
              <a:spcAft>
                <a:spcPts val="0"/>
              </a:spcAft>
              <a:buSzPts val="3300"/>
              <a:buNone/>
              <a:defRPr/>
            </a:lvl6pPr>
            <a:lvl7pPr lvl="6" rtl="0">
              <a:lnSpc>
                <a:spcPct val="115000"/>
              </a:lnSpc>
              <a:spcBef>
                <a:spcPts val="0"/>
              </a:spcBef>
              <a:spcAft>
                <a:spcPts val="0"/>
              </a:spcAft>
              <a:buSzPts val="3300"/>
              <a:buNone/>
              <a:defRPr/>
            </a:lvl7pPr>
            <a:lvl8pPr lvl="7" rtl="0">
              <a:lnSpc>
                <a:spcPct val="115000"/>
              </a:lnSpc>
              <a:spcBef>
                <a:spcPts val="0"/>
              </a:spcBef>
              <a:spcAft>
                <a:spcPts val="0"/>
              </a:spcAft>
              <a:buSzPts val="3300"/>
              <a:buNone/>
              <a:defRPr/>
            </a:lvl8pPr>
            <a:lvl9pPr lvl="8" rtl="0">
              <a:lnSpc>
                <a:spcPct val="115000"/>
              </a:lnSpc>
              <a:spcBef>
                <a:spcPts val="0"/>
              </a:spcBef>
              <a:spcAft>
                <a:spcPts val="0"/>
              </a:spcAft>
              <a:buSzPts val="3300"/>
              <a:buNone/>
              <a:defRPr/>
            </a:lvl9pPr>
          </a:lstStyle>
          <a:p>
            <a:endParaRPr/>
          </a:p>
        </p:txBody>
      </p:sp>
      <p:sp>
        <p:nvSpPr>
          <p:cNvPr id="53" name="Google Shape;53;p4"/>
          <p:cNvSpPr txBox="1">
            <a:spLocks noGrp="1"/>
          </p:cNvSpPr>
          <p:nvPr>
            <p:ph type="subTitle" idx="1"/>
          </p:nvPr>
        </p:nvSpPr>
        <p:spPr>
          <a:xfrm>
            <a:off x="922975" y="3185076"/>
            <a:ext cx="3058200" cy="1053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160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54" name="Google Shape;54;p4"/>
          <p:cNvSpPr>
            <a:spLocks noGrp="1"/>
          </p:cNvSpPr>
          <p:nvPr>
            <p:ph type="pic" idx="2"/>
          </p:nvPr>
        </p:nvSpPr>
        <p:spPr>
          <a:xfrm>
            <a:off x="4643475" y="911425"/>
            <a:ext cx="3521100" cy="3383100"/>
          </a:xfrm>
          <a:prstGeom prst="ellipse">
            <a:avLst/>
          </a:prstGeom>
          <a:noFill/>
          <a:ln>
            <a:noFill/>
          </a:ln>
        </p:spPr>
      </p:sp>
      <p:grpSp>
        <p:nvGrpSpPr>
          <p:cNvPr id="55" name="Google Shape;55;p4"/>
          <p:cNvGrpSpPr/>
          <p:nvPr/>
        </p:nvGrpSpPr>
        <p:grpSpPr>
          <a:xfrm flipH="1">
            <a:off x="94777" y="3618710"/>
            <a:ext cx="8887197" cy="1361225"/>
            <a:chOff x="118381" y="-553012"/>
            <a:chExt cx="8887197" cy="1361225"/>
          </a:xfrm>
        </p:grpSpPr>
        <p:pic>
          <p:nvPicPr>
            <p:cNvPr id="56" name="Google Shape;56;p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18381" y="-553012"/>
              <a:ext cx="553075" cy="1361225"/>
            </a:xfrm>
            <a:prstGeom prst="rect">
              <a:avLst/>
            </a:prstGeom>
            <a:noFill/>
            <a:ln>
              <a:noFill/>
            </a:ln>
          </p:spPr>
        </p:pic>
        <p:pic>
          <p:nvPicPr>
            <p:cNvPr id="57" name="Google Shape;57;p4"/>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786608" flipH="1">
              <a:off x="8687925" y="-520719"/>
              <a:ext cx="232359" cy="379268"/>
            </a:xfrm>
            <a:prstGeom prst="rect">
              <a:avLst/>
            </a:prstGeom>
            <a:noFill/>
            <a:ln>
              <a:noFill/>
            </a:ln>
          </p:spPr>
        </p:pic>
      </p:grpSp>
      <p:grpSp>
        <p:nvGrpSpPr>
          <p:cNvPr id="58" name="Google Shape;58;p4"/>
          <p:cNvGrpSpPr/>
          <p:nvPr/>
        </p:nvGrpSpPr>
        <p:grpSpPr>
          <a:xfrm rot="10800000">
            <a:off x="497718" y="4608497"/>
            <a:ext cx="1291230" cy="469441"/>
            <a:chOff x="7375871" y="4648800"/>
            <a:chExt cx="1291230" cy="469441"/>
          </a:xfrm>
        </p:grpSpPr>
        <p:pic>
          <p:nvPicPr>
            <p:cNvPr id="59" name="Google Shape;59;p4"/>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5005250" flipH="1">
              <a:off x="7511393" y="4600379"/>
              <a:ext cx="368232" cy="601046"/>
            </a:xfrm>
            <a:prstGeom prst="rect">
              <a:avLst/>
            </a:prstGeom>
            <a:noFill/>
            <a:ln>
              <a:noFill/>
            </a:ln>
          </p:spPr>
        </p:pic>
        <p:pic>
          <p:nvPicPr>
            <p:cNvPr id="60" name="Google Shape;60;p4"/>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flipH="1">
              <a:off x="8244726" y="4648800"/>
              <a:ext cx="422375" cy="306903"/>
            </a:xfrm>
            <a:prstGeom prst="rect">
              <a:avLst/>
            </a:prstGeom>
            <a:noFill/>
            <a:ln>
              <a:noFill/>
            </a:ln>
          </p:spPr>
        </p:pic>
      </p:grpSp>
      <p:grpSp>
        <p:nvGrpSpPr>
          <p:cNvPr id="61" name="Google Shape;61;p4"/>
          <p:cNvGrpSpPr/>
          <p:nvPr/>
        </p:nvGrpSpPr>
        <p:grpSpPr>
          <a:xfrm>
            <a:off x="397756" y="55307"/>
            <a:ext cx="1737797" cy="1547118"/>
            <a:chOff x="272580" y="220737"/>
            <a:chExt cx="1737797" cy="1547118"/>
          </a:xfrm>
        </p:grpSpPr>
        <p:pic>
          <p:nvPicPr>
            <p:cNvPr id="62" name="Google Shape;62;p4"/>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272580" y="801505"/>
              <a:ext cx="422375" cy="966351"/>
            </a:xfrm>
            <a:prstGeom prst="rect">
              <a:avLst/>
            </a:prstGeom>
            <a:noFill/>
            <a:ln>
              <a:noFill/>
            </a:ln>
          </p:spPr>
        </p:pic>
        <p:pic>
          <p:nvPicPr>
            <p:cNvPr id="63" name="Google Shape;63;p4"/>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a:off x="1034800" y="220737"/>
              <a:ext cx="422375" cy="306900"/>
            </a:xfrm>
            <a:prstGeom prst="rect">
              <a:avLst/>
            </a:prstGeom>
            <a:noFill/>
            <a:ln>
              <a:noFill/>
            </a:ln>
          </p:spPr>
        </p:pic>
        <p:pic>
          <p:nvPicPr>
            <p:cNvPr id="64" name="Google Shape;64;p4"/>
            <p:cNvPicPr preferRelativeResize="0"/>
            <p:nvPr/>
          </p:nvPicPr>
          <p:blipFill rotWithShape="1">
            <a:blip r:embed="rId8" cstate="email">
              <a:alphaModFix/>
              <a:extLst>
                <a:ext uri="{28A0092B-C50C-407E-A947-70E740481C1C}">
                  <a14:useLocalDpi xmlns:a14="http://schemas.microsoft.com/office/drawing/2010/main"/>
                </a:ext>
              </a:extLst>
            </a:blip>
            <a:srcRect r="-15433"/>
            <a:stretch/>
          </p:blipFill>
          <p:spPr>
            <a:xfrm>
              <a:off x="1350192" y="275250"/>
              <a:ext cx="660185" cy="479700"/>
            </a:xfrm>
            <a:prstGeom prst="rect">
              <a:avLst/>
            </a:prstGeom>
            <a:noFill/>
            <a:ln>
              <a:noFill/>
            </a:ln>
          </p:spPr>
        </p:pic>
      </p:grpSp>
      <p:grpSp>
        <p:nvGrpSpPr>
          <p:cNvPr id="65" name="Google Shape;65;p4"/>
          <p:cNvGrpSpPr/>
          <p:nvPr/>
        </p:nvGrpSpPr>
        <p:grpSpPr>
          <a:xfrm rot="-5400000" flipH="1">
            <a:off x="7344599" y="-926839"/>
            <a:ext cx="765160" cy="2688255"/>
            <a:chOff x="8628568" y="3233321"/>
            <a:chExt cx="480900" cy="1689558"/>
          </a:xfrm>
        </p:grpSpPr>
        <p:grpSp>
          <p:nvGrpSpPr>
            <p:cNvPr id="66" name="Google Shape;66;p4"/>
            <p:cNvGrpSpPr/>
            <p:nvPr/>
          </p:nvGrpSpPr>
          <p:grpSpPr>
            <a:xfrm>
              <a:off x="8628568" y="4250455"/>
              <a:ext cx="480900" cy="672424"/>
              <a:chOff x="8544368" y="4240055"/>
              <a:chExt cx="480900" cy="672424"/>
            </a:xfrm>
          </p:grpSpPr>
          <p:pic>
            <p:nvPicPr>
              <p:cNvPr id="67" name="Google Shape;67;p4"/>
              <p:cNvPicPr preferRelativeResize="0"/>
              <p:nvPr/>
            </p:nvPicPr>
            <p:blipFill rotWithShape="1">
              <a:blip r:embed="rId9" cstate="email">
                <a:alphaModFix/>
                <a:extLst>
                  <a:ext uri="{28A0092B-C50C-407E-A947-70E740481C1C}">
                    <a14:useLocalDpi xmlns:a14="http://schemas.microsoft.com/office/drawing/2010/main"/>
                  </a:ext>
                </a:extLst>
              </a:blip>
              <a:srcRect r="-15433"/>
              <a:stretch/>
            </p:blipFill>
            <p:spPr>
              <a:xfrm rot="10800000" flipH="1">
                <a:off x="8771017" y="4727738"/>
                <a:ext cx="254251" cy="184741"/>
              </a:xfrm>
              <a:prstGeom prst="rect">
                <a:avLst/>
              </a:prstGeom>
              <a:noFill/>
              <a:ln>
                <a:noFill/>
              </a:ln>
            </p:spPr>
          </p:pic>
          <p:pic>
            <p:nvPicPr>
              <p:cNvPr id="68" name="Google Shape;68;p4"/>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8544368" y="4240055"/>
                <a:ext cx="353301" cy="537349"/>
              </a:xfrm>
              <a:prstGeom prst="rect">
                <a:avLst/>
              </a:prstGeom>
              <a:noFill/>
              <a:ln>
                <a:noFill/>
              </a:ln>
            </p:spPr>
          </p:pic>
        </p:grpSp>
        <p:pic>
          <p:nvPicPr>
            <p:cNvPr id="69" name="Google Shape;69;p4"/>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rot="4500003">
              <a:off x="8754068" y="3298333"/>
              <a:ext cx="285191" cy="196246"/>
            </a:xfrm>
            <a:prstGeom prst="rect">
              <a:avLst/>
            </a:prstGeom>
            <a:noFill/>
            <a:ln>
              <a:noFill/>
            </a:ln>
          </p:spPr>
        </p:pic>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586"/>
        <p:cNvGrpSpPr/>
        <p:nvPr/>
      </p:nvGrpSpPr>
      <p:grpSpPr>
        <a:xfrm>
          <a:off x="0" y="0"/>
          <a:ext cx="0" cy="0"/>
          <a:chOff x="0" y="0"/>
          <a:chExt cx="0" cy="0"/>
        </a:xfrm>
      </p:grpSpPr>
      <p:pic>
        <p:nvPicPr>
          <p:cNvPr id="587" name="Google Shape;587;p31"/>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rot="10800000">
            <a:off x="2450" y="0"/>
            <a:ext cx="9144000" cy="5143500"/>
          </a:xfrm>
          <a:prstGeom prst="rect">
            <a:avLst/>
          </a:prstGeom>
          <a:noFill/>
          <a:ln>
            <a:noFill/>
          </a:ln>
        </p:spPr>
      </p:pic>
      <p:sp>
        <p:nvSpPr>
          <p:cNvPr id="588" name="Google Shape;588;p31"/>
          <p:cNvSpPr/>
          <p:nvPr/>
        </p:nvSpPr>
        <p:spPr>
          <a:xfrm>
            <a:off x="1694400" y="0"/>
            <a:ext cx="5755200" cy="51435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txBox="1">
            <a:spLocks noGrp="1"/>
          </p:cNvSpPr>
          <p:nvPr>
            <p:ph type="subTitle" idx="1"/>
          </p:nvPr>
        </p:nvSpPr>
        <p:spPr>
          <a:xfrm>
            <a:off x="2717850" y="1377275"/>
            <a:ext cx="3708300" cy="1163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2800"/>
              <a:buNone/>
              <a:defRPr>
                <a:solidFill>
                  <a:schemeClr val="dk1"/>
                </a:solidFill>
              </a:defRPr>
            </a:lvl1pPr>
            <a:lvl2pPr lvl="1" algn="ctr" rtl="0">
              <a:lnSpc>
                <a:spcPct val="115000"/>
              </a:lnSpc>
              <a:spcBef>
                <a:spcPts val="0"/>
              </a:spcBef>
              <a:spcAft>
                <a:spcPts val="0"/>
              </a:spcAft>
              <a:buClr>
                <a:schemeClr val="dk1"/>
              </a:buClr>
              <a:buSzPts val="2800"/>
              <a:buNone/>
              <a:defRPr sz="2800">
                <a:solidFill>
                  <a:schemeClr val="dk1"/>
                </a:solidFill>
              </a:defRPr>
            </a:lvl2pPr>
            <a:lvl3pPr lvl="2" algn="ctr" rtl="0">
              <a:lnSpc>
                <a:spcPct val="115000"/>
              </a:lnSpc>
              <a:spcBef>
                <a:spcPts val="0"/>
              </a:spcBef>
              <a:spcAft>
                <a:spcPts val="0"/>
              </a:spcAft>
              <a:buClr>
                <a:schemeClr val="dk1"/>
              </a:buClr>
              <a:buSzPts val="2800"/>
              <a:buNone/>
              <a:defRPr sz="2800">
                <a:solidFill>
                  <a:schemeClr val="dk1"/>
                </a:solidFill>
              </a:defRPr>
            </a:lvl3pPr>
            <a:lvl4pPr lvl="3" algn="ctr" rtl="0">
              <a:lnSpc>
                <a:spcPct val="115000"/>
              </a:lnSpc>
              <a:spcBef>
                <a:spcPts val="0"/>
              </a:spcBef>
              <a:spcAft>
                <a:spcPts val="0"/>
              </a:spcAft>
              <a:buClr>
                <a:schemeClr val="dk1"/>
              </a:buClr>
              <a:buSzPts val="2800"/>
              <a:buNone/>
              <a:defRPr sz="2800">
                <a:solidFill>
                  <a:schemeClr val="dk1"/>
                </a:solidFill>
              </a:defRPr>
            </a:lvl4pPr>
            <a:lvl5pPr lvl="4" algn="ctr" rtl="0">
              <a:lnSpc>
                <a:spcPct val="115000"/>
              </a:lnSpc>
              <a:spcBef>
                <a:spcPts val="0"/>
              </a:spcBef>
              <a:spcAft>
                <a:spcPts val="0"/>
              </a:spcAft>
              <a:buClr>
                <a:schemeClr val="dk1"/>
              </a:buClr>
              <a:buSzPts val="2800"/>
              <a:buNone/>
              <a:defRPr sz="2800">
                <a:solidFill>
                  <a:schemeClr val="dk1"/>
                </a:solidFill>
              </a:defRPr>
            </a:lvl5pPr>
            <a:lvl6pPr lvl="5" algn="ctr" rtl="0">
              <a:lnSpc>
                <a:spcPct val="115000"/>
              </a:lnSpc>
              <a:spcBef>
                <a:spcPts val="0"/>
              </a:spcBef>
              <a:spcAft>
                <a:spcPts val="0"/>
              </a:spcAft>
              <a:buClr>
                <a:schemeClr val="dk1"/>
              </a:buClr>
              <a:buSzPts val="2800"/>
              <a:buNone/>
              <a:defRPr sz="2800">
                <a:solidFill>
                  <a:schemeClr val="dk1"/>
                </a:solidFill>
              </a:defRPr>
            </a:lvl6pPr>
            <a:lvl7pPr lvl="6" algn="ctr" rtl="0">
              <a:lnSpc>
                <a:spcPct val="115000"/>
              </a:lnSpc>
              <a:spcBef>
                <a:spcPts val="0"/>
              </a:spcBef>
              <a:spcAft>
                <a:spcPts val="0"/>
              </a:spcAft>
              <a:buClr>
                <a:schemeClr val="dk1"/>
              </a:buClr>
              <a:buSzPts val="2800"/>
              <a:buNone/>
              <a:defRPr sz="2800">
                <a:solidFill>
                  <a:schemeClr val="dk1"/>
                </a:solidFill>
              </a:defRPr>
            </a:lvl7pPr>
            <a:lvl8pPr lvl="7" algn="ctr" rtl="0">
              <a:lnSpc>
                <a:spcPct val="115000"/>
              </a:lnSpc>
              <a:spcBef>
                <a:spcPts val="0"/>
              </a:spcBef>
              <a:spcAft>
                <a:spcPts val="0"/>
              </a:spcAft>
              <a:buClr>
                <a:schemeClr val="dk1"/>
              </a:buClr>
              <a:buSzPts val="2800"/>
              <a:buNone/>
              <a:defRPr sz="2800">
                <a:solidFill>
                  <a:schemeClr val="dk1"/>
                </a:solidFill>
              </a:defRPr>
            </a:lvl8pPr>
            <a:lvl9pPr lvl="8" algn="ctr" rtl="0">
              <a:lnSpc>
                <a:spcPct val="115000"/>
              </a:lnSpc>
              <a:spcBef>
                <a:spcPts val="0"/>
              </a:spcBef>
              <a:spcAft>
                <a:spcPts val="0"/>
              </a:spcAft>
              <a:buClr>
                <a:schemeClr val="dk1"/>
              </a:buClr>
              <a:buSzPts val="2800"/>
              <a:buNone/>
              <a:defRPr sz="2800">
                <a:solidFill>
                  <a:schemeClr val="dk1"/>
                </a:solidFill>
              </a:defRPr>
            </a:lvl9pPr>
          </a:lstStyle>
          <a:p>
            <a:endParaRPr/>
          </a:p>
        </p:txBody>
      </p:sp>
      <p:sp>
        <p:nvSpPr>
          <p:cNvPr id="590" name="Google Shape;590;p31"/>
          <p:cNvSpPr txBox="1"/>
          <p:nvPr/>
        </p:nvSpPr>
        <p:spPr>
          <a:xfrm>
            <a:off x="2717850" y="3415775"/>
            <a:ext cx="3708300" cy="71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Clr>
                <a:schemeClr val="dk1"/>
              </a:buClr>
              <a:buSzPts val="1100"/>
              <a:buFont typeface="Arial"/>
              <a:buNone/>
            </a:pPr>
            <a:r>
              <a:rPr lang="en" sz="1200">
                <a:solidFill>
                  <a:schemeClr val="dk1"/>
                </a:solidFill>
                <a:latin typeface="Lato"/>
                <a:ea typeface="Lato"/>
                <a:cs typeface="Lato"/>
                <a:sym typeface="Lato"/>
              </a:rPr>
              <a:t>CREDITS: This presentation template was created by </a:t>
            </a:r>
            <a:r>
              <a:rPr lang="en" sz="1200" b="1">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Slidesgo</a:t>
            </a:r>
            <a:r>
              <a:rPr lang="en" sz="1200">
                <a:solidFill>
                  <a:schemeClr val="dk1"/>
                </a:solidFill>
                <a:latin typeface="Lato"/>
                <a:ea typeface="Lato"/>
                <a:cs typeface="Lato"/>
                <a:sym typeface="Lato"/>
              </a:rPr>
              <a:t>, including icons by </a:t>
            </a:r>
            <a:r>
              <a:rPr lang="en" sz="1200" b="1">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Flaticon</a:t>
            </a:r>
            <a:r>
              <a:rPr lang="en" sz="1200" b="1">
                <a:solidFill>
                  <a:schemeClr val="dk1"/>
                </a:solidFill>
                <a:latin typeface="Lato"/>
                <a:ea typeface="Lato"/>
                <a:cs typeface="Lato"/>
                <a:sym typeface="Lato"/>
              </a:rPr>
              <a:t> </a:t>
            </a:r>
            <a:r>
              <a:rPr lang="en" sz="1200">
                <a:solidFill>
                  <a:schemeClr val="dk1"/>
                </a:solidFill>
                <a:latin typeface="Lato"/>
                <a:ea typeface="Lato"/>
                <a:cs typeface="Lato"/>
                <a:sym typeface="Lato"/>
              </a:rPr>
              <a:t>and infographics &amp; images by </a:t>
            </a:r>
            <a:r>
              <a:rPr lang="en" sz="1200" b="1">
                <a:solidFill>
                  <a:schemeClr val="dk1"/>
                </a:solidFill>
                <a:uFill>
                  <a:noFill/>
                </a:uFill>
                <a:latin typeface="Lato"/>
                <a:ea typeface="Lato"/>
                <a:cs typeface="Lato"/>
                <a:sym typeface="Lato"/>
                <a:hlinkClick r:id="rId5">
                  <a:extLst>
                    <a:ext uri="{A12FA001-AC4F-418D-AE19-62706E023703}">
                      <ahyp:hlinkClr xmlns:ahyp="http://schemas.microsoft.com/office/drawing/2018/hyperlinkcolor" val="tx"/>
                    </a:ext>
                  </a:extLst>
                </a:hlinkClick>
              </a:rPr>
              <a:t>Freepik</a:t>
            </a:r>
            <a:endParaRPr sz="1200" b="1">
              <a:solidFill>
                <a:schemeClr val="dk1"/>
              </a:solidFill>
              <a:latin typeface="Lato"/>
              <a:ea typeface="Lato"/>
              <a:cs typeface="Lato"/>
              <a:sym typeface="Lato"/>
            </a:endParaRPr>
          </a:p>
        </p:txBody>
      </p:sp>
      <p:sp>
        <p:nvSpPr>
          <p:cNvPr id="591" name="Google Shape;591;p31"/>
          <p:cNvSpPr txBox="1">
            <a:spLocks noGrp="1"/>
          </p:cNvSpPr>
          <p:nvPr>
            <p:ph type="ctrTitle"/>
          </p:nvPr>
        </p:nvSpPr>
        <p:spPr>
          <a:xfrm>
            <a:off x="2717850" y="535000"/>
            <a:ext cx="3708300" cy="11694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5200"/>
              <a:buNone/>
              <a:defRPr sz="7000"/>
            </a:lvl1pPr>
            <a:lvl2pPr lvl="1" algn="ctr" rtl="0">
              <a:lnSpc>
                <a:spcPct val="115000"/>
              </a:lnSpc>
              <a:spcBef>
                <a:spcPts val="0"/>
              </a:spcBef>
              <a:spcAft>
                <a:spcPts val="0"/>
              </a:spcAft>
              <a:buSzPts val="5200"/>
              <a:buNone/>
              <a:defRPr sz="5200"/>
            </a:lvl2pPr>
            <a:lvl3pPr lvl="2" algn="ctr" rtl="0">
              <a:lnSpc>
                <a:spcPct val="115000"/>
              </a:lnSpc>
              <a:spcBef>
                <a:spcPts val="0"/>
              </a:spcBef>
              <a:spcAft>
                <a:spcPts val="0"/>
              </a:spcAft>
              <a:buSzPts val="5200"/>
              <a:buNone/>
              <a:defRPr sz="5200"/>
            </a:lvl3pPr>
            <a:lvl4pPr lvl="3" algn="ctr" rtl="0">
              <a:lnSpc>
                <a:spcPct val="115000"/>
              </a:lnSpc>
              <a:spcBef>
                <a:spcPts val="0"/>
              </a:spcBef>
              <a:spcAft>
                <a:spcPts val="0"/>
              </a:spcAft>
              <a:buSzPts val="5200"/>
              <a:buNone/>
              <a:defRPr sz="5200"/>
            </a:lvl4pPr>
            <a:lvl5pPr lvl="4" algn="ctr" rtl="0">
              <a:lnSpc>
                <a:spcPct val="115000"/>
              </a:lnSpc>
              <a:spcBef>
                <a:spcPts val="0"/>
              </a:spcBef>
              <a:spcAft>
                <a:spcPts val="0"/>
              </a:spcAft>
              <a:buSzPts val="5200"/>
              <a:buNone/>
              <a:defRPr sz="5200"/>
            </a:lvl5pPr>
            <a:lvl6pPr lvl="5" algn="ctr" rtl="0">
              <a:lnSpc>
                <a:spcPct val="115000"/>
              </a:lnSpc>
              <a:spcBef>
                <a:spcPts val="0"/>
              </a:spcBef>
              <a:spcAft>
                <a:spcPts val="0"/>
              </a:spcAft>
              <a:buSzPts val="5200"/>
              <a:buNone/>
              <a:defRPr sz="5200"/>
            </a:lvl6pPr>
            <a:lvl7pPr lvl="6" algn="ctr" rtl="0">
              <a:lnSpc>
                <a:spcPct val="115000"/>
              </a:lnSpc>
              <a:spcBef>
                <a:spcPts val="0"/>
              </a:spcBef>
              <a:spcAft>
                <a:spcPts val="0"/>
              </a:spcAft>
              <a:buSzPts val="5200"/>
              <a:buNone/>
              <a:defRPr sz="5200"/>
            </a:lvl7pPr>
            <a:lvl8pPr lvl="7" algn="ctr" rtl="0">
              <a:lnSpc>
                <a:spcPct val="115000"/>
              </a:lnSpc>
              <a:spcBef>
                <a:spcPts val="0"/>
              </a:spcBef>
              <a:spcAft>
                <a:spcPts val="0"/>
              </a:spcAft>
              <a:buSzPts val="5200"/>
              <a:buNone/>
              <a:defRPr sz="5200"/>
            </a:lvl8pPr>
            <a:lvl9pPr lvl="8" algn="ctr" rtl="0">
              <a:lnSpc>
                <a:spcPct val="115000"/>
              </a:lnSpc>
              <a:spcBef>
                <a:spcPts val="0"/>
              </a:spcBef>
              <a:spcAft>
                <a:spcPts val="0"/>
              </a:spcAft>
              <a:buSzPts val="5200"/>
              <a:buNone/>
              <a:defRPr sz="5200"/>
            </a:lvl9pPr>
          </a:lstStyle>
          <a:p>
            <a:endParaRPr/>
          </a:p>
        </p:txBody>
      </p:sp>
      <p:grpSp>
        <p:nvGrpSpPr>
          <p:cNvPr id="592" name="Google Shape;592;p31"/>
          <p:cNvGrpSpPr/>
          <p:nvPr/>
        </p:nvGrpSpPr>
        <p:grpSpPr>
          <a:xfrm flipH="1">
            <a:off x="7513476" y="233921"/>
            <a:ext cx="1415413" cy="3627381"/>
            <a:chOff x="225992" y="233921"/>
            <a:chExt cx="1415413" cy="3627381"/>
          </a:xfrm>
        </p:grpSpPr>
        <p:pic>
          <p:nvPicPr>
            <p:cNvPr id="593" name="Google Shape;593;p31"/>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1015205" y="1704388"/>
              <a:ext cx="626200" cy="2156914"/>
            </a:xfrm>
            <a:prstGeom prst="rect">
              <a:avLst/>
            </a:prstGeom>
            <a:noFill/>
            <a:ln>
              <a:noFill/>
            </a:ln>
          </p:spPr>
        </p:pic>
        <p:pic>
          <p:nvPicPr>
            <p:cNvPr id="594" name="Google Shape;594;p31"/>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rot="-5786598" flipH="1">
              <a:off x="413808" y="117419"/>
              <a:ext cx="511668" cy="835155"/>
            </a:xfrm>
            <a:prstGeom prst="rect">
              <a:avLst/>
            </a:prstGeom>
            <a:noFill/>
            <a:ln>
              <a:noFill/>
            </a:ln>
          </p:spPr>
        </p:pic>
      </p:grpSp>
      <p:grpSp>
        <p:nvGrpSpPr>
          <p:cNvPr id="595" name="Google Shape;595;p31"/>
          <p:cNvGrpSpPr/>
          <p:nvPr/>
        </p:nvGrpSpPr>
        <p:grpSpPr>
          <a:xfrm flipH="1">
            <a:off x="-12" y="3676675"/>
            <a:ext cx="1690938" cy="1541292"/>
            <a:chOff x="7457656" y="3685525"/>
            <a:chExt cx="1690938" cy="1541292"/>
          </a:xfrm>
        </p:grpSpPr>
        <p:grpSp>
          <p:nvGrpSpPr>
            <p:cNvPr id="596" name="Google Shape;596;p31"/>
            <p:cNvGrpSpPr/>
            <p:nvPr/>
          </p:nvGrpSpPr>
          <p:grpSpPr>
            <a:xfrm>
              <a:off x="8071666" y="3685525"/>
              <a:ext cx="1076928" cy="1541292"/>
              <a:chOff x="8071666" y="3685525"/>
              <a:chExt cx="1076928" cy="1541292"/>
            </a:xfrm>
          </p:grpSpPr>
          <p:pic>
            <p:nvPicPr>
              <p:cNvPr id="597" name="Google Shape;597;p31"/>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rot="-2527070" flipH="1">
                <a:off x="8221521" y="4316368"/>
                <a:ext cx="777219" cy="746164"/>
              </a:xfrm>
              <a:prstGeom prst="rect">
                <a:avLst/>
              </a:prstGeom>
              <a:noFill/>
              <a:ln>
                <a:noFill/>
              </a:ln>
            </p:spPr>
          </p:pic>
          <p:pic>
            <p:nvPicPr>
              <p:cNvPr id="598" name="Google Shape;598;p31"/>
              <p:cNvPicPr preferRelativeResize="0"/>
              <p:nvPr/>
            </p:nvPicPr>
            <p:blipFill rotWithShape="1">
              <a:blip r:embed="rId9" cstate="email">
                <a:alphaModFix/>
                <a:extLst>
                  <a:ext uri="{28A0092B-C50C-407E-A947-70E740481C1C}">
                    <a14:useLocalDpi xmlns:a14="http://schemas.microsoft.com/office/drawing/2010/main"/>
                  </a:ext>
                </a:extLst>
              </a:blip>
              <a:srcRect r="-15433"/>
              <a:stretch/>
            </p:blipFill>
            <p:spPr>
              <a:xfrm flipH="1">
                <a:off x="8607351" y="3685525"/>
                <a:ext cx="422375" cy="306903"/>
              </a:xfrm>
              <a:prstGeom prst="rect">
                <a:avLst/>
              </a:prstGeom>
              <a:noFill/>
              <a:ln>
                <a:noFill/>
              </a:ln>
            </p:spPr>
          </p:pic>
        </p:grpSp>
        <p:pic>
          <p:nvPicPr>
            <p:cNvPr id="599" name="Google Shape;599;p31"/>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flipH="1">
              <a:off x="7457656" y="3685525"/>
              <a:ext cx="337848" cy="1163700"/>
            </a:xfrm>
            <a:prstGeom prst="rect">
              <a:avLst/>
            </a:prstGeom>
            <a:noFill/>
            <a:ln>
              <a:noFill/>
            </a:ln>
          </p:spPr>
        </p:pic>
      </p:grpSp>
      <p:grpSp>
        <p:nvGrpSpPr>
          <p:cNvPr id="600" name="Google Shape;600;p31"/>
          <p:cNvGrpSpPr/>
          <p:nvPr/>
        </p:nvGrpSpPr>
        <p:grpSpPr>
          <a:xfrm>
            <a:off x="125149" y="178737"/>
            <a:ext cx="1443780" cy="1730039"/>
            <a:chOff x="99923" y="92337"/>
            <a:chExt cx="1443780" cy="1730039"/>
          </a:xfrm>
        </p:grpSpPr>
        <p:pic>
          <p:nvPicPr>
            <p:cNvPr id="601" name="Google Shape;601;p31"/>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99923" y="990800"/>
              <a:ext cx="832076" cy="831576"/>
            </a:xfrm>
            <a:prstGeom prst="rect">
              <a:avLst/>
            </a:prstGeom>
            <a:noFill/>
            <a:ln>
              <a:noFill/>
            </a:ln>
          </p:spPr>
        </p:pic>
        <p:pic>
          <p:nvPicPr>
            <p:cNvPr id="602" name="Google Shape;602;p31"/>
            <p:cNvPicPr preferRelativeResize="0"/>
            <p:nvPr/>
          </p:nvPicPr>
          <p:blipFill rotWithShape="1">
            <a:blip r:embed="rId9" cstate="email">
              <a:alphaModFix/>
              <a:extLst>
                <a:ext uri="{28A0092B-C50C-407E-A947-70E740481C1C}">
                  <a14:useLocalDpi xmlns:a14="http://schemas.microsoft.com/office/drawing/2010/main"/>
                </a:ext>
              </a:extLst>
            </a:blip>
            <a:srcRect r="-15433"/>
            <a:stretch/>
          </p:blipFill>
          <p:spPr>
            <a:xfrm>
              <a:off x="656063" y="92337"/>
              <a:ext cx="422375" cy="306900"/>
            </a:xfrm>
            <a:prstGeom prst="rect">
              <a:avLst/>
            </a:prstGeom>
            <a:noFill/>
            <a:ln>
              <a:noFill/>
            </a:ln>
          </p:spPr>
        </p:pic>
        <p:pic>
          <p:nvPicPr>
            <p:cNvPr id="603" name="Google Shape;603;p31"/>
            <p:cNvPicPr preferRelativeResize="0"/>
            <p:nvPr/>
          </p:nvPicPr>
          <p:blipFill rotWithShape="1">
            <a:blip r:embed="rId12" cstate="email">
              <a:alphaModFix/>
              <a:extLst>
                <a:ext uri="{28A0092B-C50C-407E-A947-70E740481C1C}">
                  <a14:useLocalDpi xmlns:a14="http://schemas.microsoft.com/office/drawing/2010/main"/>
                </a:ext>
              </a:extLst>
            </a:blip>
            <a:srcRect r="-15433"/>
            <a:stretch/>
          </p:blipFill>
          <p:spPr>
            <a:xfrm>
              <a:off x="883517" y="208750"/>
              <a:ext cx="660185" cy="479700"/>
            </a:xfrm>
            <a:prstGeom prst="rect">
              <a:avLst/>
            </a:prstGeom>
            <a:noFill/>
            <a:ln>
              <a:noFill/>
            </a:ln>
          </p:spPr>
        </p:pic>
      </p:grpSp>
      <p:grpSp>
        <p:nvGrpSpPr>
          <p:cNvPr id="604" name="Google Shape;604;p31"/>
          <p:cNvGrpSpPr/>
          <p:nvPr/>
        </p:nvGrpSpPr>
        <p:grpSpPr>
          <a:xfrm>
            <a:off x="8464301" y="3754275"/>
            <a:ext cx="625178" cy="1201424"/>
            <a:chOff x="8555325" y="3754275"/>
            <a:chExt cx="625178" cy="1201424"/>
          </a:xfrm>
        </p:grpSpPr>
        <p:grpSp>
          <p:nvGrpSpPr>
            <p:cNvPr id="605" name="Google Shape;605;p31"/>
            <p:cNvGrpSpPr/>
            <p:nvPr/>
          </p:nvGrpSpPr>
          <p:grpSpPr>
            <a:xfrm>
              <a:off x="8616925" y="4379597"/>
              <a:ext cx="563578" cy="576102"/>
              <a:chOff x="8532725" y="4369197"/>
              <a:chExt cx="563578" cy="576102"/>
            </a:xfrm>
          </p:grpSpPr>
          <p:pic>
            <p:nvPicPr>
              <p:cNvPr id="606" name="Google Shape;606;p31"/>
              <p:cNvPicPr preferRelativeResize="0"/>
              <p:nvPr/>
            </p:nvPicPr>
            <p:blipFill rotWithShape="1">
              <a:blip r:embed="rId13" cstate="email">
                <a:alphaModFix/>
                <a:extLst>
                  <a:ext uri="{28A0092B-C50C-407E-A947-70E740481C1C}">
                    <a14:useLocalDpi xmlns:a14="http://schemas.microsoft.com/office/drawing/2010/main"/>
                  </a:ext>
                </a:extLst>
              </a:blip>
              <a:srcRect r="-15433"/>
              <a:stretch/>
            </p:blipFill>
            <p:spPr>
              <a:xfrm rot="10800000" flipH="1">
                <a:off x="8842053" y="4369197"/>
                <a:ext cx="254251" cy="184741"/>
              </a:xfrm>
              <a:prstGeom prst="rect">
                <a:avLst/>
              </a:prstGeom>
              <a:noFill/>
              <a:ln>
                <a:noFill/>
              </a:ln>
            </p:spPr>
          </p:pic>
          <p:pic>
            <p:nvPicPr>
              <p:cNvPr id="607" name="Google Shape;607;p31"/>
              <p:cNvPicPr preferRelativeResize="0"/>
              <p:nvPr/>
            </p:nvPicPr>
            <p:blipFill rotWithShape="1">
              <a:blip r:embed="rId14"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608" name="Google Shape;608;p31"/>
            <p:cNvPicPr preferRelativeResize="0"/>
            <p:nvPr/>
          </p:nvPicPr>
          <p:blipFill rotWithShape="1">
            <a:blip r:embed="rId15" cstate="email">
              <a:alphaModFix/>
              <a:extLst>
                <a:ext uri="{28A0092B-C50C-407E-A947-70E740481C1C}">
                  <a14:useLocalDpi xmlns:a14="http://schemas.microsoft.com/office/drawing/2010/main"/>
                </a:ext>
              </a:extLst>
            </a:blip>
            <a:srcRect/>
            <a:stretch/>
          </p:blipFill>
          <p:spPr>
            <a:xfrm>
              <a:off x="8555325" y="3754275"/>
              <a:ext cx="499774" cy="260951"/>
            </a:xfrm>
            <a:prstGeom prst="rect">
              <a:avLst/>
            </a:prstGeom>
            <a:noFill/>
            <a:ln>
              <a:noFill/>
            </a:ln>
          </p:spPr>
        </p:pic>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09"/>
        <p:cNvGrpSpPr/>
        <p:nvPr/>
      </p:nvGrpSpPr>
      <p:grpSpPr>
        <a:xfrm>
          <a:off x="0" y="0"/>
          <a:ext cx="0" cy="0"/>
          <a:chOff x="0" y="0"/>
          <a:chExt cx="0" cy="0"/>
        </a:xfrm>
      </p:grpSpPr>
      <p:pic>
        <p:nvPicPr>
          <p:cNvPr id="610" name="Google Shape;610;p32"/>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rot="10800000">
            <a:off x="0" y="-4483"/>
            <a:ext cx="9144000" cy="5143500"/>
          </a:xfrm>
          <a:prstGeom prst="rect">
            <a:avLst/>
          </a:prstGeom>
          <a:noFill/>
          <a:ln>
            <a:noFill/>
          </a:ln>
        </p:spPr>
      </p:pic>
      <p:sp>
        <p:nvSpPr>
          <p:cNvPr id="611" name="Google Shape;611;p32"/>
          <p:cNvSpPr/>
          <p:nvPr/>
        </p:nvSpPr>
        <p:spPr>
          <a:xfrm>
            <a:off x="0" y="627175"/>
            <a:ext cx="9144000" cy="38802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2" name="Google Shape;612;p3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5013402">
            <a:off x="348394" y="4265394"/>
            <a:ext cx="511668" cy="835155"/>
          </a:xfrm>
          <a:prstGeom prst="rect">
            <a:avLst/>
          </a:prstGeom>
          <a:noFill/>
          <a:ln>
            <a:noFill/>
          </a:ln>
        </p:spPr>
      </p:pic>
      <p:pic>
        <p:nvPicPr>
          <p:cNvPr id="613" name="Google Shape;613;p3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8272930">
            <a:off x="8162407" y="164285"/>
            <a:ext cx="777219" cy="746164"/>
          </a:xfrm>
          <a:prstGeom prst="rect">
            <a:avLst/>
          </a:prstGeom>
          <a:noFill/>
          <a:ln>
            <a:noFill/>
          </a:ln>
        </p:spPr>
      </p:pic>
      <p:pic>
        <p:nvPicPr>
          <p:cNvPr id="614" name="Google Shape;614;p32"/>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rot="10800000">
            <a:off x="8548237" y="1234390"/>
            <a:ext cx="422375" cy="306903"/>
          </a:xfrm>
          <a:prstGeom prst="rect">
            <a:avLst/>
          </a:prstGeom>
          <a:noFill/>
          <a:ln>
            <a:noFill/>
          </a:ln>
        </p:spPr>
      </p:pic>
      <p:pic>
        <p:nvPicPr>
          <p:cNvPr id="615" name="Google Shape;615;p32"/>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rot="10800000" flipH="1">
            <a:off x="8263151" y="4670055"/>
            <a:ext cx="422375" cy="306900"/>
          </a:xfrm>
          <a:prstGeom prst="rect">
            <a:avLst/>
          </a:prstGeom>
          <a:noFill/>
          <a:ln>
            <a:noFill/>
          </a:ln>
        </p:spPr>
      </p:pic>
      <p:pic>
        <p:nvPicPr>
          <p:cNvPr id="616" name="Google Shape;616;p32"/>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rot="10800000" flipH="1">
            <a:off x="8490606" y="4380842"/>
            <a:ext cx="660185" cy="479700"/>
          </a:xfrm>
          <a:prstGeom prst="rect">
            <a:avLst/>
          </a:prstGeom>
          <a:noFill/>
          <a:ln>
            <a:noFill/>
          </a:ln>
        </p:spPr>
      </p:pic>
      <p:grpSp>
        <p:nvGrpSpPr>
          <p:cNvPr id="617" name="Google Shape;617;p32"/>
          <p:cNvGrpSpPr/>
          <p:nvPr/>
        </p:nvGrpSpPr>
        <p:grpSpPr>
          <a:xfrm rot="10800000">
            <a:off x="-12" y="262268"/>
            <a:ext cx="563578" cy="576102"/>
            <a:chOff x="8532725" y="4369197"/>
            <a:chExt cx="563578" cy="576102"/>
          </a:xfrm>
        </p:grpSpPr>
        <p:pic>
          <p:nvPicPr>
            <p:cNvPr id="618" name="Google Shape;618;p32"/>
            <p:cNvPicPr preferRelativeResize="0"/>
            <p:nvPr/>
          </p:nvPicPr>
          <p:blipFill rotWithShape="1">
            <a:blip r:embed="rId7" cstate="email">
              <a:alphaModFix/>
              <a:extLst>
                <a:ext uri="{28A0092B-C50C-407E-A947-70E740481C1C}">
                  <a14:useLocalDpi xmlns:a14="http://schemas.microsoft.com/office/drawing/2010/main"/>
                </a:ext>
              </a:extLst>
            </a:blip>
            <a:srcRect r="-15433"/>
            <a:stretch/>
          </p:blipFill>
          <p:spPr>
            <a:xfrm rot="10800000" flipH="1">
              <a:off x="8842053" y="4369197"/>
              <a:ext cx="254251" cy="184741"/>
            </a:xfrm>
            <a:prstGeom prst="rect">
              <a:avLst/>
            </a:prstGeom>
            <a:noFill/>
            <a:ln>
              <a:noFill/>
            </a:ln>
          </p:spPr>
        </p:pic>
        <p:pic>
          <p:nvPicPr>
            <p:cNvPr id="619" name="Google Shape;619;p32"/>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620" name="Google Shape;620;p32"/>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rot="10800000">
            <a:off x="125392" y="1202742"/>
            <a:ext cx="499774" cy="26095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621"/>
        <p:cNvGrpSpPr/>
        <p:nvPr/>
      </p:nvGrpSpPr>
      <p:grpSpPr>
        <a:xfrm>
          <a:off x="0" y="0"/>
          <a:ext cx="0" cy="0"/>
          <a:chOff x="0" y="0"/>
          <a:chExt cx="0" cy="0"/>
        </a:xfrm>
      </p:grpSpPr>
      <p:pic>
        <p:nvPicPr>
          <p:cNvPr id="622" name="Google Shape;622;p33"/>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0" y="0"/>
            <a:ext cx="9144000" cy="5143500"/>
          </a:xfrm>
          <a:prstGeom prst="rect">
            <a:avLst/>
          </a:prstGeom>
          <a:noFill/>
          <a:ln>
            <a:noFill/>
          </a:ln>
        </p:spPr>
      </p:pic>
      <p:sp>
        <p:nvSpPr>
          <p:cNvPr id="623" name="Google Shape;623;p33"/>
          <p:cNvSpPr/>
          <p:nvPr/>
        </p:nvSpPr>
        <p:spPr>
          <a:xfrm>
            <a:off x="0" y="627175"/>
            <a:ext cx="9144000" cy="38802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24" name="Google Shape;624;p33"/>
          <p:cNvPicPr preferRelativeResize="0"/>
          <p:nvPr/>
        </p:nvPicPr>
        <p:blipFill rotWithShape="1">
          <a:blip r:embed="rId3" cstate="email">
            <a:alphaModFix/>
            <a:extLst>
              <a:ext uri="{28A0092B-C50C-407E-A947-70E740481C1C}">
                <a14:useLocalDpi xmlns:a14="http://schemas.microsoft.com/office/drawing/2010/main"/>
              </a:ext>
            </a:extLst>
          </a:blip>
          <a:srcRect r="-15433"/>
          <a:stretch/>
        </p:blipFill>
        <p:spPr>
          <a:xfrm flipH="1">
            <a:off x="8547851" y="251825"/>
            <a:ext cx="422375" cy="306900"/>
          </a:xfrm>
          <a:prstGeom prst="rect">
            <a:avLst/>
          </a:prstGeom>
          <a:noFill/>
          <a:ln>
            <a:noFill/>
          </a:ln>
        </p:spPr>
      </p:pic>
      <p:pic>
        <p:nvPicPr>
          <p:cNvPr id="625" name="Google Shape;625;p33"/>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flipH="1">
            <a:off x="7561899" y="48700"/>
            <a:ext cx="563576" cy="306900"/>
          </a:xfrm>
          <a:prstGeom prst="rect">
            <a:avLst/>
          </a:prstGeom>
          <a:noFill/>
          <a:ln>
            <a:noFill/>
          </a:ln>
        </p:spPr>
      </p:pic>
      <p:grpSp>
        <p:nvGrpSpPr>
          <p:cNvPr id="626" name="Google Shape;626;p33"/>
          <p:cNvGrpSpPr/>
          <p:nvPr/>
        </p:nvGrpSpPr>
        <p:grpSpPr>
          <a:xfrm flipH="1">
            <a:off x="190800" y="4487125"/>
            <a:ext cx="1844050" cy="537349"/>
            <a:chOff x="7126175" y="4418350"/>
            <a:chExt cx="1844050" cy="537349"/>
          </a:xfrm>
        </p:grpSpPr>
        <p:grpSp>
          <p:nvGrpSpPr>
            <p:cNvPr id="627" name="Google Shape;627;p33"/>
            <p:cNvGrpSpPr/>
            <p:nvPr/>
          </p:nvGrpSpPr>
          <p:grpSpPr>
            <a:xfrm>
              <a:off x="8053350" y="4418350"/>
              <a:ext cx="916876" cy="537349"/>
              <a:chOff x="7969150" y="4407950"/>
              <a:chExt cx="916876" cy="537349"/>
            </a:xfrm>
          </p:grpSpPr>
          <p:pic>
            <p:nvPicPr>
              <p:cNvPr id="628" name="Google Shape;628;p33"/>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7969150" y="4471875"/>
                <a:ext cx="563576" cy="409501"/>
              </a:xfrm>
              <a:prstGeom prst="rect">
                <a:avLst/>
              </a:prstGeom>
              <a:noFill/>
              <a:ln>
                <a:noFill/>
              </a:ln>
            </p:spPr>
          </p:pic>
          <p:pic>
            <p:nvPicPr>
              <p:cNvPr id="629" name="Google Shape;629;p33"/>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630" name="Google Shape;630;p33"/>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126175" y="4608500"/>
              <a:ext cx="499774" cy="260951"/>
            </a:xfrm>
            <a:prstGeom prst="rect">
              <a:avLst/>
            </a:prstGeom>
            <a:noFill/>
            <a:ln>
              <a:noFill/>
            </a:ln>
          </p:spPr>
        </p:pic>
      </p:grpSp>
      <p:pic>
        <p:nvPicPr>
          <p:cNvPr id="631" name="Google Shape;631;p33"/>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flipH="1">
            <a:off x="7984275" y="4608500"/>
            <a:ext cx="563576" cy="409501"/>
          </a:xfrm>
          <a:prstGeom prst="rect">
            <a:avLst/>
          </a:prstGeom>
          <a:noFill/>
          <a:ln>
            <a:noFill/>
          </a:ln>
        </p:spPr>
      </p:pic>
      <p:pic>
        <p:nvPicPr>
          <p:cNvPr id="632" name="Google Shape;632;p33"/>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rot="-5786608" flipH="1">
            <a:off x="6538095" y="4566169"/>
            <a:ext cx="232359" cy="379268"/>
          </a:xfrm>
          <a:prstGeom prst="rect">
            <a:avLst/>
          </a:prstGeom>
          <a:noFill/>
          <a:ln>
            <a:noFill/>
          </a:ln>
        </p:spPr>
      </p:pic>
      <p:pic>
        <p:nvPicPr>
          <p:cNvPr id="633" name="Google Shape;633;p33"/>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88888" y="111250"/>
            <a:ext cx="626200" cy="914949"/>
          </a:xfrm>
          <a:prstGeom prst="rect">
            <a:avLst/>
          </a:prstGeom>
          <a:noFill/>
          <a:ln>
            <a:noFill/>
          </a:ln>
        </p:spPr>
      </p:pic>
      <p:pic>
        <p:nvPicPr>
          <p:cNvPr id="634" name="Google Shape;634;p33"/>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190800" y="2375550"/>
            <a:ext cx="422375" cy="1454851"/>
          </a:xfrm>
          <a:prstGeom prst="rect">
            <a:avLst/>
          </a:prstGeom>
          <a:noFill/>
          <a:ln>
            <a:noFill/>
          </a:ln>
        </p:spPr>
      </p:pic>
      <p:pic>
        <p:nvPicPr>
          <p:cNvPr id="635" name="Google Shape;635;p33"/>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8209500" y="732823"/>
            <a:ext cx="507600" cy="1748374"/>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636"/>
        <p:cNvGrpSpPr/>
        <p:nvPr/>
      </p:nvGrpSpPr>
      <p:grpSpPr>
        <a:xfrm>
          <a:off x="0" y="0"/>
          <a:ext cx="0" cy="0"/>
          <a:chOff x="0" y="0"/>
          <a:chExt cx="0" cy="0"/>
        </a:xfrm>
      </p:grpSpPr>
      <p:sp>
        <p:nvSpPr>
          <p:cNvPr id="637" name="Google Shape;637;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638" name="Google Shape;638;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39" name="Google Shape;639;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body 2">
  <p:cSld name="TITLE_AND_BODY_2">
    <p:spTree>
      <p:nvGrpSpPr>
        <p:cNvPr id="1" name="Shape 640"/>
        <p:cNvGrpSpPr/>
        <p:nvPr/>
      </p:nvGrpSpPr>
      <p:grpSpPr>
        <a:xfrm>
          <a:off x="0" y="0"/>
          <a:ext cx="0" cy="0"/>
          <a:chOff x="0" y="0"/>
          <a:chExt cx="0" cy="0"/>
        </a:xfrm>
      </p:grpSpPr>
      <p:sp>
        <p:nvSpPr>
          <p:cNvPr id="641" name="Google Shape;64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642" name="Google Shape;64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3" name="Google Shape;643;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0"/>
        <p:cNvGrpSpPr/>
        <p:nvPr/>
      </p:nvGrpSpPr>
      <p:grpSpPr>
        <a:xfrm>
          <a:off x="0" y="0"/>
          <a:ext cx="0" cy="0"/>
          <a:chOff x="0" y="0"/>
          <a:chExt cx="0" cy="0"/>
        </a:xfrm>
      </p:grpSpPr>
      <p:pic>
        <p:nvPicPr>
          <p:cNvPr id="71" name="Google Shape;71;p5"/>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rot="10800000" flipH="1">
            <a:off x="2450" y="0"/>
            <a:ext cx="9144000" cy="5143500"/>
          </a:xfrm>
          <a:prstGeom prst="rect">
            <a:avLst/>
          </a:prstGeom>
          <a:noFill/>
          <a:ln>
            <a:noFill/>
          </a:ln>
        </p:spPr>
      </p:pic>
      <p:sp>
        <p:nvSpPr>
          <p:cNvPr id="72" name="Google Shape;72;p5"/>
          <p:cNvSpPr/>
          <p:nvPr/>
        </p:nvSpPr>
        <p:spPr>
          <a:xfrm>
            <a:off x="0" y="5350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txBox="1">
            <a:spLocks noGrp="1"/>
          </p:cNvSpPr>
          <p:nvPr>
            <p:ph type="subTitle" idx="1"/>
          </p:nvPr>
        </p:nvSpPr>
        <p:spPr>
          <a:xfrm>
            <a:off x="5032681" y="3068996"/>
            <a:ext cx="2276700" cy="869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sz="1400">
                <a:solidFill>
                  <a:schemeClr val="dk1"/>
                </a:solidFill>
              </a:defRPr>
            </a:lvl1pPr>
            <a:lvl2pPr lvl="1" rtl="0">
              <a:lnSpc>
                <a:spcPct val="115000"/>
              </a:lnSpc>
              <a:spcBef>
                <a:spcPts val="0"/>
              </a:spcBef>
              <a:spcAft>
                <a:spcPts val="0"/>
              </a:spcAft>
              <a:buClr>
                <a:schemeClr val="dk1"/>
              </a:buClr>
              <a:buSzPts val="1400"/>
              <a:buNone/>
              <a:defRPr sz="1400">
                <a:solidFill>
                  <a:schemeClr val="dk1"/>
                </a:solidFill>
              </a:defRPr>
            </a:lvl2pPr>
            <a:lvl3pPr lvl="2" rtl="0">
              <a:lnSpc>
                <a:spcPct val="115000"/>
              </a:lnSpc>
              <a:spcBef>
                <a:spcPts val="1600"/>
              </a:spcBef>
              <a:spcAft>
                <a:spcPts val="0"/>
              </a:spcAft>
              <a:buClr>
                <a:schemeClr val="dk1"/>
              </a:buClr>
              <a:buSzPts val="1400"/>
              <a:buNone/>
              <a:defRPr sz="1400">
                <a:solidFill>
                  <a:schemeClr val="dk1"/>
                </a:solidFill>
              </a:defRPr>
            </a:lvl3pPr>
            <a:lvl4pPr lvl="3" rtl="0">
              <a:lnSpc>
                <a:spcPct val="115000"/>
              </a:lnSpc>
              <a:spcBef>
                <a:spcPts val="1600"/>
              </a:spcBef>
              <a:spcAft>
                <a:spcPts val="0"/>
              </a:spcAft>
              <a:buClr>
                <a:schemeClr val="dk1"/>
              </a:buClr>
              <a:buSzPts val="1400"/>
              <a:buNone/>
              <a:defRPr sz="1400">
                <a:solidFill>
                  <a:schemeClr val="dk1"/>
                </a:solidFill>
              </a:defRPr>
            </a:lvl4pPr>
            <a:lvl5pPr lvl="4" rtl="0">
              <a:lnSpc>
                <a:spcPct val="115000"/>
              </a:lnSpc>
              <a:spcBef>
                <a:spcPts val="1600"/>
              </a:spcBef>
              <a:spcAft>
                <a:spcPts val="0"/>
              </a:spcAft>
              <a:buClr>
                <a:schemeClr val="dk1"/>
              </a:buClr>
              <a:buSzPts val="1400"/>
              <a:buNone/>
              <a:defRPr sz="1400">
                <a:solidFill>
                  <a:schemeClr val="dk1"/>
                </a:solidFill>
              </a:defRPr>
            </a:lvl5pPr>
            <a:lvl6pPr lvl="5" rtl="0">
              <a:lnSpc>
                <a:spcPct val="115000"/>
              </a:lnSpc>
              <a:spcBef>
                <a:spcPts val="1600"/>
              </a:spcBef>
              <a:spcAft>
                <a:spcPts val="0"/>
              </a:spcAft>
              <a:buClr>
                <a:schemeClr val="dk1"/>
              </a:buClr>
              <a:buSzPts val="1400"/>
              <a:buNone/>
              <a:defRPr sz="1400">
                <a:solidFill>
                  <a:schemeClr val="dk1"/>
                </a:solidFill>
              </a:defRPr>
            </a:lvl6pPr>
            <a:lvl7pPr lvl="6" rtl="0">
              <a:lnSpc>
                <a:spcPct val="115000"/>
              </a:lnSpc>
              <a:spcBef>
                <a:spcPts val="1600"/>
              </a:spcBef>
              <a:spcAft>
                <a:spcPts val="0"/>
              </a:spcAft>
              <a:buClr>
                <a:schemeClr val="dk1"/>
              </a:buClr>
              <a:buSzPts val="1400"/>
              <a:buNone/>
              <a:defRPr sz="1400">
                <a:solidFill>
                  <a:schemeClr val="dk1"/>
                </a:solidFill>
              </a:defRPr>
            </a:lvl7pPr>
            <a:lvl8pPr lvl="7" rtl="0">
              <a:lnSpc>
                <a:spcPct val="115000"/>
              </a:lnSpc>
              <a:spcBef>
                <a:spcPts val="1600"/>
              </a:spcBef>
              <a:spcAft>
                <a:spcPts val="0"/>
              </a:spcAft>
              <a:buClr>
                <a:schemeClr val="dk1"/>
              </a:buClr>
              <a:buSzPts val="1400"/>
              <a:buNone/>
              <a:defRPr sz="1400">
                <a:solidFill>
                  <a:schemeClr val="dk1"/>
                </a:solidFill>
              </a:defRPr>
            </a:lvl8pPr>
            <a:lvl9pPr lvl="8" rtl="0">
              <a:lnSpc>
                <a:spcPct val="115000"/>
              </a:lnSpc>
              <a:spcBef>
                <a:spcPts val="1600"/>
              </a:spcBef>
              <a:spcAft>
                <a:spcPts val="1600"/>
              </a:spcAft>
              <a:buClr>
                <a:schemeClr val="dk1"/>
              </a:buClr>
              <a:buSzPts val="1400"/>
              <a:buNone/>
              <a:defRPr sz="1400">
                <a:solidFill>
                  <a:schemeClr val="dk1"/>
                </a:solidFill>
              </a:defRPr>
            </a:lvl9pPr>
          </a:lstStyle>
          <a:p>
            <a:endParaRPr/>
          </a:p>
        </p:txBody>
      </p:sp>
      <p:sp>
        <p:nvSpPr>
          <p:cNvPr id="74" name="Google Shape;74;p5"/>
          <p:cNvSpPr txBox="1">
            <a:spLocks noGrp="1"/>
          </p:cNvSpPr>
          <p:nvPr>
            <p:ph type="subTitle" idx="2"/>
          </p:nvPr>
        </p:nvSpPr>
        <p:spPr>
          <a:xfrm>
            <a:off x="5032681" y="2679670"/>
            <a:ext cx="2276700" cy="522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500"/>
              <a:buNone/>
              <a:defRPr sz="2400" b="1">
                <a:solidFill>
                  <a:schemeClr val="dk1"/>
                </a:solidFill>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75" name="Google Shape;75;p5"/>
          <p:cNvSpPr txBox="1">
            <a:spLocks noGrp="1"/>
          </p:cNvSpPr>
          <p:nvPr>
            <p:ph type="subTitle" idx="3"/>
          </p:nvPr>
        </p:nvSpPr>
        <p:spPr>
          <a:xfrm>
            <a:off x="1834732" y="3068996"/>
            <a:ext cx="2276700" cy="869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sz="1400">
                <a:solidFill>
                  <a:schemeClr val="dk1"/>
                </a:solidFill>
              </a:defRPr>
            </a:lvl1pPr>
            <a:lvl2pPr lvl="1" rtl="0">
              <a:lnSpc>
                <a:spcPct val="115000"/>
              </a:lnSpc>
              <a:spcBef>
                <a:spcPts val="0"/>
              </a:spcBef>
              <a:spcAft>
                <a:spcPts val="0"/>
              </a:spcAft>
              <a:buClr>
                <a:schemeClr val="dk1"/>
              </a:buClr>
              <a:buSzPts val="1400"/>
              <a:buNone/>
              <a:defRPr sz="1400">
                <a:solidFill>
                  <a:schemeClr val="dk1"/>
                </a:solidFill>
              </a:defRPr>
            </a:lvl2pPr>
            <a:lvl3pPr lvl="2" rtl="0">
              <a:lnSpc>
                <a:spcPct val="115000"/>
              </a:lnSpc>
              <a:spcBef>
                <a:spcPts val="1600"/>
              </a:spcBef>
              <a:spcAft>
                <a:spcPts val="0"/>
              </a:spcAft>
              <a:buClr>
                <a:schemeClr val="dk1"/>
              </a:buClr>
              <a:buSzPts val="1400"/>
              <a:buNone/>
              <a:defRPr sz="1400">
                <a:solidFill>
                  <a:schemeClr val="dk1"/>
                </a:solidFill>
              </a:defRPr>
            </a:lvl3pPr>
            <a:lvl4pPr lvl="3" rtl="0">
              <a:lnSpc>
                <a:spcPct val="115000"/>
              </a:lnSpc>
              <a:spcBef>
                <a:spcPts val="1600"/>
              </a:spcBef>
              <a:spcAft>
                <a:spcPts val="0"/>
              </a:spcAft>
              <a:buClr>
                <a:schemeClr val="dk1"/>
              </a:buClr>
              <a:buSzPts val="1400"/>
              <a:buNone/>
              <a:defRPr sz="1400">
                <a:solidFill>
                  <a:schemeClr val="dk1"/>
                </a:solidFill>
              </a:defRPr>
            </a:lvl4pPr>
            <a:lvl5pPr lvl="4" rtl="0">
              <a:lnSpc>
                <a:spcPct val="115000"/>
              </a:lnSpc>
              <a:spcBef>
                <a:spcPts val="1600"/>
              </a:spcBef>
              <a:spcAft>
                <a:spcPts val="0"/>
              </a:spcAft>
              <a:buClr>
                <a:schemeClr val="dk1"/>
              </a:buClr>
              <a:buSzPts val="1400"/>
              <a:buNone/>
              <a:defRPr sz="1400">
                <a:solidFill>
                  <a:schemeClr val="dk1"/>
                </a:solidFill>
              </a:defRPr>
            </a:lvl5pPr>
            <a:lvl6pPr lvl="5" rtl="0">
              <a:lnSpc>
                <a:spcPct val="115000"/>
              </a:lnSpc>
              <a:spcBef>
                <a:spcPts val="1600"/>
              </a:spcBef>
              <a:spcAft>
                <a:spcPts val="0"/>
              </a:spcAft>
              <a:buClr>
                <a:schemeClr val="dk1"/>
              </a:buClr>
              <a:buSzPts val="1400"/>
              <a:buNone/>
              <a:defRPr sz="1400">
                <a:solidFill>
                  <a:schemeClr val="dk1"/>
                </a:solidFill>
              </a:defRPr>
            </a:lvl6pPr>
            <a:lvl7pPr lvl="6" rtl="0">
              <a:lnSpc>
                <a:spcPct val="115000"/>
              </a:lnSpc>
              <a:spcBef>
                <a:spcPts val="1600"/>
              </a:spcBef>
              <a:spcAft>
                <a:spcPts val="0"/>
              </a:spcAft>
              <a:buClr>
                <a:schemeClr val="dk1"/>
              </a:buClr>
              <a:buSzPts val="1400"/>
              <a:buNone/>
              <a:defRPr sz="1400">
                <a:solidFill>
                  <a:schemeClr val="dk1"/>
                </a:solidFill>
              </a:defRPr>
            </a:lvl7pPr>
            <a:lvl8pPr lvl="7" rtl="0">
              <a:lnSpc>
                <a:spcPct val="115000"/>
              </a:lnSpc>
              <a:spcBef>
                <a:spcPts val="1600"/>
              </a:spcBef>
              <a:spcAft>
                <a:spcPts val="0"/>
              </a:spcAft>
              <a:buClr>
                <a:schemeClr val="dk1"/>
              </a:buClr>
              <a:buSzPts val="1400"/>
              <a:buNone/>
              <a:defRPr sz="1400">
                <a:solidFill>
                  <a:schemeClr val="dk1"/>
                </a:solidFill>
              </a:defRPr>
            </a:lvl8pPr>
            <a:lvl9pPr lvl="8" rtl="0">
              <a:lnSpc>
                <a:spcPct val="115000"/>
              </a:lnSpc>
              <a:spcBef>
                <a:spcPts val="1600"/>
              </a:spcBef>
              <a:spcAft>
                <a:spcPts val="1600"/>
              </a:spcAft>
              <a:buClr>
                <a:schemeClr val="dk1"/>
              </a:buClr>
              <a:buSzPts val="1400"/>
              <a:buNone/>
              <a:defRPr sz="1400">
                <a:solidFill>
                  <a:schemeClr val="dk1"/>
                </a:solidFill>
              </a:defRPr>
            </a:lvl9pPr>
          </a:lstStyle>
          <a:p>
            <a:endParaRPr/>
          </a:p>
        </p:txBody>
      </p:sp>
      <p:sp>
        <p:nvSpPr>
          <p:cNvPr id="76" name="Google Shape;76;p5"/>
          <p:cNvSpPr txBox="1">
            <a:spLocks noGrp="1"/>
          </p:cNvSpPr>
          <p:nvPr>
            <p:ph type="subTitle" idx="4"/>
          </p:nvPr>
        </p:nvSpPr>
        <p:spPr>
          <a:xfrm>
            <a:off x="1834732" y="2679670"/>
            <a:ext cx="2276700" cy="522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500"/>
              <a:buNone/>
              <a:defRPr sz="2400" b="1">
                <a:solidFill>
                  <a:schemeClr val="dk1"/>
                </a:solidFill>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77" name="Google Shape;77;p5"/>
          <p:cNvSpPr txBox="1">
            <a:spLocks noGrp="1"/>
          </p:cNvSpPr>
          <p:nvPr>
            <p:ph type="title"/>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78" name="Google Shape;78;p5"/>
          <p:cNvGrpSpPr/>
          <p:nvPr/>
        </p:nvGrpSpPr>
        <p:grpSpPr>
          <a:xfrm flipH="1">
            <a:off x="7300527" y="163566"/>
            <a:ext cx="1681447" cy="1545746"/>
            <a:chOff x="118381" y="-737534"/>
            <a:chExt cx="1681447" cy="1545746"/>
          </a:xfrm>
        </p:grpSpPr>
        <p:pic>
          <p:nvPicPr>
            <p:cNvPr id="79" name="Google Shape;79;p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18381" y="-553012"/>
              <a:ext cx="553075" cy="1361225"/>
            </a:xfrm>
            <a:prstGeom prst="rect">
              <a:avLst/>
            </a:prstGeom>
            <a:noFill/>
            <a:ln>
              <a:noFill/>
            </a:ln>
          </p:spPr>
        </p:pic>
        <p:pic>
          <p:nvPicPr>
            <p:cNvPr id="80" name="Google Shape;80;p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786608" flipH="1">
              <a:off x="1482175" y="-790444"/>
              <a:ext cx="232359" cy="379268"/>
            </a:xfrm>
            <a:prstGeom prst="rect">
              <a:avLst/>
            </a:prstGeom>
            <a:noFill/>
            <a:ln>
              <a:noFill/>
            </a:ln>
          </p:spPr>
        </p:pic>
      </p:grpSp>
      <p:grpSp>
        <p:nvGrpSpPr>
          <p:cNvPr id="81" name="Google Shape;81;p5"/>
          <p:cNvGrpSpPr/>
          <p:nvPr/>
        </p:nvGrpSpPr>
        <p:grpSpPr>
          <a:xfrm flipH="1">
            <a:off x="497718" y="65563"/>
            <a:ext cx="1291230" cy="469441"/>
            <a:chOff x="7375871" y="4648800"/>
            <a:chExt cx="1291230" cy="469441"/>
          </a:xfrm>
        </p:grpSpPr>
        <p:pic>
          <p:nvPicPr>
            <p:cNvPr id="82" name="Google Shape;82;p5"/>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5005250" flipH="1">
              <a:off x="7511393" y="4600379"/>
              <a:ext cx="368232" cy="601046"/>
            </a:xfrm>
            <a:prstGeom prst="rect">
              <a:avLst/>
            </a:prstGeom>
            <a:noFill/>
            <a:ln>
              <a:noFill/>
            </a:ln>
          </p:spPr>
        </p:pic>
        <p:pic>
          <p:nvPicPr>
            <p:cNvPr id="83" name="Google Shape;83;p5"/>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flipH="1">
              <a:off x="8244726" y="4648800"/>
              <a:ext cx="422375" cy="306903"/>
            </a:xfrm>
            <a:prstGeom prst="rect">
              <a:avLst/>
            </a:prstGeom>
            <a:noFill/>
            <a:ln>
              <a:noFill/>
            </a:ln>
          </p:spPr>
        </p:pic>
      </p:grpSp>
      <p:pic>
        <p:nvPicPr>
          <p:cNvPr id="84" name="Google Shape;84;p5"/>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5350" y="755282"/>
            <a:ext cx="422375" cy="2302299"/>
          </a:xfrm>
          <a:prstGeom prst="rect">
            <a:avLst/>
          </a:prstGeom>
          <a:noFill/>
          <a:ln>
            <a:noFill/>
          </a:ln>
        </p:spPr>
      </p:pic>
      <p:grpSp>
        <p:nvGrpSpPr>
          <p:cNvPr id="85" name="Google Shape;85;p5"/>
          <p:cNvGrpSpPr/>
          <p:nvPr/>
        </p:nvGrpSpPr>
        <p:grpSpPr>
          <a:xfrm rot="10800000" flipH="1">
            <a:off x="397756" y="3541075"/>
            <a:ext cx="1737797" cy="1547118"/>
            <a:chOff x="272580" y="220737"/>
            <a:chExt cx="1737797" cy="1547118"/>
          </a:xfrm>
        </p:grpSpPr>
        <p:pic>
          <p:nvPicPr>
            <p:cNvPr id="86" name="Google Shape;86;p5"/>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272580" y="801505"/>
              <a:ext cx="422375" cy="966351"/>
            </a:xfrm>
            <a:prstGeom prst="rect">
              <a:avLst/>
            </a:prstGeom>
            <a:noFill/>
            <a:ln>
              <a:noFill/>
            </a:ln>
          </p:spPr>
        </p:pic>
        <p:pic>
          <p:nvPicPr>
            <p:cNvPr id="87" name="Google Shape;87;p5"/>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a:off x="1034800" y="220737"/>
              <a:ext cx="422375" cy="306900"/>
            </a:xfrm>
            <a:prstGeom prst="rect">
              <a:avLst/>
            </a:prstGeom>
            <a:noFill/>
            <a:ln>
              <a:noFill/>
            </a:ln>
          </p:spPr>
        </p:pic>
        <p:pic>
          <p:nvPicPr>
            <p:cNvPr id="88" name="Google Shape;88;p5"/>
            <p:cNvPicPr preferRelativeResize="0"/>
            <p:nvPr/>
          </p:nvPicPr>
          <p:blipFill rotWithShape="1">
            <a:blip r:embed="rId9" cstate="email">
              <a:alphaModFix/>
              <a:extLst>
                <a:ext uri="{28A0092B-C50C-407E-A947-70E740481C1C}">
                  <a14:useLocalDpi xmlns:a14="http://schemas.microsoft.com/office/drawing/2010/main"/>
                </a:ext>
              </a:extLst>
            </a:blip>
            <a:srcRect r="-15433"/>
            <a:stretch/>
          </p:blipFill>
          <p:spPr>
            <a:xfrm>
              <a:off x="1350192" y="275250"/>
              <a:ext cx="660185" cy="479700"/>
            </a:xfrm>
            <a:prstGeom prst="rect">
              <a:avLst/>
            </a:prstGeom>
            <a:noFill/>
            <a:ln>
              <a:noFill/>
            </a:ln>
          </p:spPr>
        </p:pic>
      </p:grpSp>
      <p:grpSp>
        <p:nvGrpSpPr>
          <p:cNvPr id="89" name="Google Shape;89;p5"/>
          <p:cNvGrpSpPr/>
          <p:nvPr/>
        </p:nvGrpSpPr>
        <p:grpSpPr>
          <a:xfrm rot="-5400000">
            <a:off x="7344599" y="3382083"/>
            <a:ext cx="765160" cy="2688255"/>
            <a:chOff x="8628568" y="3233321"/>
            <a:chExt cx="480900" cy="1689558"/>
          </a:xfrm>
        </p:grpSpPr>
        <p:grpSp>
          <p:nvGrpSpPr>
            <p:cNvPr id="90" name="Google Shape;90;p5"/>
            <p:cNvGrpSpPr/>
            <p:nvPr/>
          </p:nvGrpSpPr>
          <p:grpSpPr>
            <a:xfrm>
              <a:off x="8628568" y="4250455"/>
              <a:ext cx="480900" cy="672424"/>
              <a:chOff x="8544368" y="4240055"/>
              <a:chExt cx="480900" cy="672424"/>
            </a:xfrm>
          </p:grpSpPr>
          <p:pic>
            <p:nvPicPr>
              <p:cNvPr id="91" name="Google Shape;91;p5"/>
              <p:cNvPicPr preferRelativeResize="0"/>
              <p:nvPr/>
            </p:nvPicPr>
            <p:blipFill rotWithShape="1">
              <a:blip r:embed="rId10" cstate="email">
                <a:alphaModFix/>
                <a:extLst>
                  <a:ext uri="{28A0092B-C50C-407E-A947-70E740481C1C}">
                    <a14:useLocalDpi xmlns:a14="http://schemas.microsoft.com/office/drawing/2010/main"/>
                  </a:ext>
                </a:extLst>
              </a:blip>
              <a:srcRect r="-15433"/>
              <a:stretch/>
            </p:blipFill>
            <p:spPr>
              <a:xfrm rot="10800000" flipH="1">
                <a:off x="8771017" y="4727738"/>
                <a:ext cx="254251" cy="184741"/>
              </a:xfrm>
              <a:prstGeom prst="rect">
                <a:avLst/>
              </a:prstGeom>
              <a:noFill/>
              <a:ln>
                <a:noFill/>
              </a:ln>
            </p:spPr>
          </p:pic>
          <p:pic>
            <p:nvPicPr>
              <p:cNvPr id="92" name="Google Shape;92;p5"/>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8544368" y="4240055"/>
                <a:ext cx="353301" cy="537349"/>
              </a:xfrm>
              <a:prstGeom prst="rect">
                <a:avLst/>
              </a:prstGeom>
              <a:noFill/>
              <a:ln>
                <a:noFill/>
              </a:ln>
            </p:spPr>
          </p:pic>
        </p:grpSp>
        <p:pic>
          <p:nvPicPr>
            <p:cNvPr id="93" name="Google Shape;93;p5"/>
            <p:cNvPicPr preferRelativeResize="0"/>
            <p:nvPr/>
          </p:nvPicPr>
          <p:blipFill rotWithShape="1">
            <a:blip r:embed="rId12" cstate="email">
              <a:alphaModFix/>
              <a:extLst>
                <a:ext uri="{28A0092B-C50C-407E-A947-70E740481C1C}">
                  <a14:useLocalDpi xmlns:a14="http://schemas.microsoft.com/office/drawing/2010/main"/>
                </a:ext>
              </a:extLst>
            </a:blip>
            <a:srcRect/>
            <a:stretch/>
          </p:blipFill>
          <p:spPr>
            <a:xfrm rot="4500003">
              <a:off x="8754068" y="3298333"/>
              <a:ext cx="285191" cy="196246"/>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pic>
        <p:nvPicPr>
          <p:cNvPr id="95" name="Google Shape;95;p6"/>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2450" y="0"/>
            <a:ext cx="9144000" cy="5143500"/>
          </a:xfrm>
          <a:prstGeom prst="rect">
            <a:avLst/>
          </a:prstGeom>
          <a:noFill/>
          <a:ln>
            <a:noFill/>
          </a:ln>
        </p:spPr>
      </p:pic>
      <p:sp>
        <p:nvSpPr>
          <p:cNvPr id="96" name="Google Shape;96;p6"/>
          <p:cNvSpPr/>
          <p:nvPr/>
        </p:nvSpPr>
        <p:spPr>
          <a:xfrm>
            <a:off x="0" y="5350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txBox="1">
            <a:spLocks noGrp="1"/>
          </p:cNvSpPr>
          <p:nvPr>
            <p:ph type="title"/>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98" name="Google Shape;98;p6"/>
          <p:cNvGrpSpPr/>
          <p:nvPr/>
        </p:nvGrpSpPr>
        <p:grpSpPr>
          <a:xfrm>
            <a:off x="65405" y="49478"/>
            <a:ext cx="1098299" cy="2240260"/>
            <a:chOff x="65405" y="49478"/>
            <a:chExt cx="1098299" cy="2240260"/>
          </a:xfrm>
        </p:grpSpPr>
        <p:pic>
          <p:nvPicPr>
            <p:cNvPr id="99" name="Google Shape;99;p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5405" y="132825"/>
              <a:ext cx="626200" cy="2156914"/>
            </a:xfrm>
            <a:prstGeom prst="rect">
              <a:avLst/>
            </a:prstGeom>
            <a:noFill/>
            <a:ln>
              <a:noFill/>
            </a:ln>
          </p:spPr>
        </p:pic>
        <p:pic>
          <p:nvPicPr>
            <p:cNvPr id="100" name="Google Shape;100;p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786608" flipH="1">
              <a:off x="846050" y="-3431"/>
              <a:ext cx="232359" cy="379268"/>
            </a:xfrm>
            <a:prstGeom prst="rect">
              <a:avLst/>
            </a:prstGeom>
            <a:noFill/>
            <a:ln>
              <a:noFill/>
            </a:ln>
          </p:spPr>
        </p:pic>
      </p:grpSp>
      <p:grpSp>
        <p:nvGrpSpPr>
          <p:cNvPr id="101" name="Google Shape;101;p6"/>
          <p:cNvGrpSpPr/>
          <p:nvPr/>
        </p:nvGrpSpPr>
        <p:grpSpPr>
          <a:xfrm>
            <a:off x="7375871" y="2781050"/>
            <a:ext cx="1713609" cy="2337191"/>
            <a:chOff x="7375871" y="2781050"/>
            <a:chExt cx="1713609" cy="2337191"/>
          </a:xfrm>
        </p:grpSpPr>
        <p:grpSp>
          <p:nvGrpSpPr>
            <p:cNvPr id="102" name="Google Shape;102;p6"/>
            <p:cNvGrpSpPr/>
            <p:nvPr/>
          </p:nvGrpSpPr>
          <p:grpSpPr>
            <a:xfrm>
              <a:off x="7375871" y="4648800"/>
              <a:ext cx="1291230" cy="469441"/>
              <a:chOff x="7375871" y="4648800"/>
              <a:chExt cx="1291230" cy="469441"/>
            </a:xfrm>
          </p:grpSpPr>
          <p:pic>
            <p:nvPicPr>
              <p:cNvPr id="103" name="Google Shape;103;p6"/>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5005250" flipH="1">
                <a:off x="7511393" y="4600379"/>
                <a:ext cx="368232" cy="601046"/>
              </a:xfrm>
              <a:prstGeom prst="rect">
                <a:avLst/>
              </a:prstGeom>
              <a:noFill/>
              <a:ln>
                <a:noFill/>
              </a:ln>
            </p:spPr>
          </p:pic>
          <p:pic>
            <p:nvPicPr>
              <p:cNvPr id="104" name="Google Shape;104;p6"/>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flipH="1">
                <a:off x="8244726" y="4648800"/>
                <a:ext cx="422375" cy="306903"/>
              </a:xfrm>
              <a:prstGeom prst="rect">
                <a:avLst/>
              </a:prstGeom>
              <a:noFill/>
              <a:ln>
                <a:noFill/>
              </a:ln>
            </p:spPr>
          </p:pic>
        </p:grpSp>
        <p:pic>
          <p:nvPicPr>
            <p:cNvPr id="105" name="Google Shape;105;p6"/>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flipH="1">
              <a:off x="8667105" y="2781050"/>
              <a:ext cx="422375" cy="1454851"/>
            </a:xfrm>
            <a:prstGeom prst="rect">
              <a:avLst/>
            </a:prstGeom>
            <a:noFill/>
            <a:ln>
              <a:noFill/>
            </a:ln>
          </p:spPr>
        </p:pic>
      </p:grpSp>
      <p:grpSp>
        <p:nvGrpSpPr>
          <p:cNvPr id="106" name="Google Shape;106;p6"/>
          <p:cNvGrpSpPr/>
          <p:nvPr/>
        </p:nvGrpSpPr>
        <p:grpSpPr>
          <a:xfrm flipH="1">
            <a:off x="7918953" y="251825"/>
            <a:ext cx="1019903" cy="1711480"/>
            <a:chOff x="190800" y="165425"/>
            <a:chExt cx="1019903" cy="1711480"/>
          </a:xfrm>
        </p:grpSpPr>
        <p:pic>
          <p:nvPicPr>
            <p:cNvPr id="107" name="Google Shape;107;p6"/>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190805" y="910555"/>
              <a:ext cx="422375" cy="966351"/>
            </a:xfrm>
            <a:prstGeom prst="rect">
              <a:avLst/>
            </a:prstGeom>
            <a:noFill/>
            <a:ln>
              <a:noFill/>
            </a:ln>
          </p:spPr>
        </p:pic>
        <p:pic>
          <p:nvPicPr>
            <p:cNvPr id="108" name="Google Shape;108;p6"/>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a:off x="190800" y="283162"/>
              <a:ext cx="422375" cy="306900"/>
            </a:xfrm>
            <a:prstGeom prst="rect">
              <a:avLst/>
            </a:prstGeom>
            <a:noFill/>
            <a:ln>
              <a:noFill/>
            </a:ln>
          </p:spPr>
        </p:pic>
        <p:pic>
          <p:nvPicPr>
            <p:cNvPr id="109" name="Google Shape;109;p6"/>
            <p:cNvPicPr preferRelativeResize="0"/>
            <p:nvPr/>
          </p:nvPicPr>
          <p:blipFill rotWithShape="1">
            <a:blip r:embed="rId9" cstate="email">
              <a:alphaModFix/>
              <a:extLst>
                <a:ext uri="{28A0092B-C50C-407E-A947-70E740481C1C}">
                  <a14:useLocalDpi xmlns:a14="http://schemas.microsoft.com/office/drawing/2010/main"/>
                </a:ext>
              </a:extLst>
            </a:blip>
            <a:srcRect r="-15433"/>
            <a:stretch/>
          </p:blipFill>
          <p:spPr>
            <a:xfrm>
              <a:off x="550517" y="165425"/>
              <a:ext cx="660185" cy="479700"/>
            </a:xfrm>
            <a:prstGeom prst="rect">
              <a:avLst/>
            </a:prstGeom>
            <a:noFill/>
            <a:ln>
              <a:noFill/>
            </a:ln>
          </p:spPr>
        </p:pic>
      </p:grpSp>
      <p:grpSp>
        <p:nvGrpSpPr>
          <p:cNvPr id="110" name="Google Shape;110;p6"/>
          <p:cNvGrpSpPr/>
          <p:nvPr/>
        </p:nvGrpSpPr>
        <p:grpSpPr>
          <a:xfrm flipH="1">
            <a:off x="65402" y="3754275"/>
            <a:ext cx="625178" cy="1201424"/>
            <a:chOff x="8555325" y="3754275"/>
            <a:chExt cx="625178" cy="1201424"/>
          </a:xfrm>
        </p:grpSpPr>
        <p:grpSp>
          <p:nvGrpSpPr>
            <p:cNvPr id="111" name="Google Shape;111;p6"/>
            <p:cNvGrpSpPr/>
            <p:nvPr/>
          </p:nvGrpSpPr>
          <p:grpSpPr>
            <a:xfrm>
              <a:off x="8616925" y="4379597"/>
              <a:ext cx="563578" cy="576102"/>
              <a:chOff x="8532725" y="4369197"/>
              <a:chExt cx="563578" cy="576102"/>
            </a:xfrm>
          </p:grpSpPr>
          <p:pic>
            <p:nvPicPr>
              <p:cNvPr id="112" name="Google Shape;112;p6"/>
              <p:cNvPicPr preferRelativeResize="0"/>
              <p:nvPr/>
            </p:nvPicPr>
            <p:blipFill rotWithShape="1">
              <a:blip r:embed="rId10" cstate="email">
                <a:alphaModFix/>
                <a:extLst>
                  <a:ext uri="{28A0092B-C50C-407E-A947-70E740481C1C}">
                    <a14:useLocalDpi xmlns:a14="http://schemas.microsoft.com/office/drawing/2010/main"/>
                  </a:ext>
                </a:extLst>
              </a:blip>
              <a:srcRect r="-15433"/>
              <a:stretch/>
            </p:blipFill>
            <p:spPr>
              <a:xfrm rot="10800000" flipH="1">
                <a:off x="8842053" y="4369197"/>
                <a:ext cx="254251" cy="184741"/>
              </a:xfrm>
              <a:prstGeom prst="rect">
                <a:avLst/>
              </a:prstGeom>
              <a:noFill/>
              <a:ln>
                <a:noFill/>
              </a:ln>
            </p:spPr>
          </p:pic>
          <p:pic>
            <p:nvPicPr>
              <p:cNvPr id="113" name="Google Shape;113;p6"/>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114" name="Google Shape;114;p6"/>
            <p:cNvPicPr preferRelativeResize="0"/>
            <p:nvPr/>
          </p:nvPicPr>
          <p:blipFill rotWithShape="1">
            <a:blip r:embed="rId12" cstate="email">
              <a:alphaModFix/>
              <a:extLst>
                <a:ext uri="{28A0092B-C50C-407E-A947-70E740481C1C}">
                  <a14:useLocalDpi xmlns:a14="http://schemas.microsoft.com/office/drawing/2010/main"/>
                </a:ext>
              </a:extLst>
            </a:blip>
            <a:srcRect/>
            <a:stretch/>
          </p:blipFill>
          <p:spPr>
            <a:xfrm>
              <a:off x="8555325" y="3754275"/>
              <a:ext cx="499774" cy="260951"/>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5"/>
        <p:cNvGrpSpPr/>
        <p:nvPr/>
      </p:nvGrpSpPr>
      <p:grpSpPr>
        <a:xfrm>
          <a:off x="0" y="0"/>
          <a:ext cx="0" cy="0"/>
          <a:chOff x="0" y="0"/>
          <a:chExt cx="0" cy="0"/>
        </a:xfrm>
      </p:grpSpPr>
      <p:pic>
        <p:nvPicPr>
          <p:cNvPr id="116" name="Google Shape;116;p7"/>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0" y="0"/>
            <a:ext cx="9144000" cy="5143500"/>
          </a:xfrm>
          <a:prstGeom prst="rect">
            <a:avLst/>
          </a:prstGeom>
          <a:noFill/>
          <a:ln>
            <a:noFill/>
          </a:ln>
        </p:spPr>
      </p:pic>
      <p:sp>
        <p:nvSpPr>
          <p:cNvPr id="117" name="Google Shape;117;p7"/>
          <p:cNvSpPr/>
          <p:nvPr/>
        </p:nvSpPr>
        <p:spPr>
          <a:xfrm>
            <a:off x="0" y="627175"/>
            <a:ext cx="9144000" cy="38802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8" name="Google Shape;118;p7"/>
          <p:cNvPicPr preferRelativeResize="0"/>
          <p:nvPr/>
        </p:nvPicPr>
        <p:blipFill rotWithShape="1">
          <a:blip r:embed="rId3" cstate="email">
            <a:alphaModFix/>
            <a:extLst>
              <a:ext uri="{28A0092B-C50C-407E-A947-70E740481C1C}">
                <a14:useLocalDpi xmlns:a14="http://schemas.microsoft.com/office/drawing/2010/main"/>
              </a:ext>
            </a:extLst>
          </a:blip>
          <a:srcRect r="-15433"/>
          <a:stretch/>
        </p:blipFill>
        <p:spPr>
          <a:xfrm flipH="1">
            <a:off x="8547851" y="251825"/>
            <a:ext cx="422375" cy="306900"/>
          </a:xfrm>
          <a:prstGeom prst="rect">
            <a:avLst/>
          </a:prstGeom>
          <a:noFill/>
          <a:ln>
            <a:noFill/>
          </a:ln>
        </p:spPr>
      </p:pic>
      <p:pic>
        <p:nvPicPr>
          <p:cNvPr id="119" name="Google Shape;119;p7"/>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flipH="1">
            <a:off x="7561899" y="48700"/>
            <a:ext cx="563576" cy="306900"/>
          </a:xfrm>
          <a:prstGeom prst="rect">
            <a:avLst/>
          </a:prstGeom>
          <a:noFill/>
          <a:ln>
            <a:noFill/>
          </a:ln>
        </p:spPr>
      </p:pic>
      <p:grpSp>
        <p:nvGrpSpPr>
          <p:cNvPr id="120" name="Google Shape;120;p7"/>
          <p:cNvGrpSpPr/>
          <p:nvPr/>
        </p:nvGrpSpPr>
        <p:grpSpPr>
          <a:xfrm flipH="1">
            <a:off x="241950" y="4418350"/>
            <a:ext cx="1844050" cy="537349"/>
            <a:chOff x="7126175" y="4418350"/>
            <a:chExt cx="1844050" cy="537349"/>
          </a:xfrm>
        </p:grpSpPr>
        <p:grpSp>
          <p:nvGrpSpPr>
            <p:cNvPr id="121" name="Google Shape;121;p7"/>
            <p:cNvGrpSpPr/>
            <p:nvPr/>
          </p:nvGrpSpPr>
          <p:grpSpPr>
            <a:xfrm>
              <a:off x="8053350" y="4418350"/>
              <a:ext cx="916876" cy="537349"/>
              <a:chOff x="7969150" y="4407950"/>
              <a:chExt cx="916876" cy="537349"/>
            </a:xfrm>
          </p:grpSpPr>
          <p:pic>
            <p:nvPicPr>
              <p:cNvPr id="122" name="Google Shape;122;p7"/>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7969150" y="4471875"/>
                <a:ext cx="563576" cy="409501"/>
              </a:xfrm>
              <a:prstGeom prst="rect">
                <a:avLst/>
              </a:prstGeom>
              <a:noFill/>
              <a:ln>
                <a:noFill/>
              </a:ln>
            </p:spPr>
          </p:pic>
          <p:pic>
            <p:nvPicPr>
              <p:cNvPr id="123" name="Google Shape;123;p7"/>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124" name="Google Shape;124;p7"/>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126175" y="4608500"/>
              <a:ext cx="499774" cy="260951"/>
            </a:xfrm>
            <a:prstGeom prst="rect">
              <a:avLst/>
            </a:prstGeom>
            <a:noFill/>
            <a:ln>
              <a:noFill/>
            </a:ln>
          </p:spPr>
        </p:pic>
      </p:grpSp>
      <p:pic>
        <p:nvPicPr>
          <p:cNvPr id="125" name="Google Shape;125;p7"/>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flipH="1">
            <a:off x="7984275" y="4608500"/>
            <a:ext cx="563576" cy="409501"/>
          </a:xfrm>
          <a:prstGeom prst="rect">
            <a:avLst/>
          </a:prstGeom>
          <a:noFill/>
          <a:ln>
            <a:noFill/>
          </a:ln>
        </p:spPr>
      </p:pic>
      <p:pic>
        <p:nvPicPr>
          <p:cNvPr id="126" name="Google Shape;126;p7"/>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rot="-5786608" flipH="1">
            <a:off x="6538095" y="4566169"/>
            <a:ext cx="232359" cy="379268"/>
          </a:xfrm>
          <a:prstGeom prst="rect">
            <a:avLst/>
          </a:prstGeom>
          <a:noFill/>
          <a:ln>
            <a:noFill/>
          </a:ln>
        </p:spPr>
      </p:pic>
      <p:sp>
        <p:nvSpPr>
          <p:cNvPr id="127" name="Google Shape;127;p7"/>
          <p:cNvSpPr txBox="1">
            <a:spLocks noGrp="1"/>
          </p:cNvSpPr>
          <p:nvPr>
            <p:ph type="body" idx="1"/>
          </p:nvPr>
        </p:nvSpPr>
        <p:spPr>
          <a:xfrm>
            <a:off x="2335050" y="1690225"/>
            <a:ext cx="4473900" cy="2238900"/>
          </a:xfrm>
          <a:prstGeom prst="rect">
            <a:avLst/>
          </a:prstGeom>
        </p:spPr>
        <p:txBody>
          <a:bodyPr spcFirstLastPara="1" wrap="square" lIns="91425" tIns="91425" rIns="91425" bIns="91425" anchor="t" anchorCtr="0">
            <a:noAutofit/>
          </a:bodyPr>
          <a:lstStyle>
            <a:lvl1pPr marL="457200" lvl="0" indent="-330200" rtl="0">
              <a:lnSpc>
                <a:spcPct val="115000"/>
              </a:lnSpc>
              <a:spcBef>
                <a:spcPts val="0"/>
              </a:spcBef>
              <a:spcAft>
                <a:spcPts val="0"/>
              </a:spcAft>
              <a:buSzPts val="1600"/>
              <a:buChar char="●"/>
              <a:defRPr/>
            </a:lvl1pPr>
            <a:lvl2pPr marL="914400" lvl="1" indent="-330200" rtl="0">
              <a:lnSpc>
                <a:spcPct val="115000"/>
              </a:lnSpc>
              <a:spcBef>
                <a:spcPts val="1600"/>
              </a:spcBef>
              <a:spcAft>
                <a:spcPts val="0"/>
              </a:spcAft>
              <a:buSzPts val="1600"/>
              <a:buChar char="○"/>
              <a:defRPr sz="1400"/>
            </a:lvl2pPr>
            <a:lvl3pPr marL="1371600" lvl="2" indent="-323850" rtl="0">
              <a:lnSpc>
                <a:spcPct val="115000"/>
              </a:lnSpc>
              <a:spcBef>
                <a:spcPts val="1600"/>
              </a:spcBef>
              <a:spcAft>
                <a:spcPts val="0"/>
              </a:spcAft>
              <a:buSzPts val="1500"/>
              <a:buChar char="■"/>
              <a:defRPr sz="1400"/>
            </a:lvl3pPr>
            <a:lvl4pPr marL="1828800" lvl="3" indent="-323850" rtl="0">
              <a:lnSpc>
                <a:spcPct val="115000"/>
              </a:lnSpc>
              <a:spcBef>
                <a:spcPts val="1600"/>
              </a:spcBef>
              <a:spcAft>
                <a:spcPts val="0"/>
              </a:spcAft>
              <a:buSzPts val="1500"/>
              <a:buChar char="●"/>
              <a:defRPr sz="1400"/>
            </a:lvl4pPr>
            <a:lvl5pPr marL="2286000" lvl="4" indent="-317500" rtl="0">
              <a:lnSpc>
                <a:spcPct val="115000"/>
              </a:lnSpc>
              <a:spcBef>
                <a:spcPts val="1600"/>
              </a:spcBef>
              <a:spcAft>
                <a:spcPts val="0"/>
              </a:spcAft>
              <a:buSzPts val="1400"/>
              <a:buChar char="○"/>
              <a:defRPr sz="1400"/>
            </a:lvl5pPr>
            <a:lvl6pPr marL="2743200" lvl="5" indent="-317500" rtl="0">
              <a:lnSpc>
                <a:spcPct val="115000"/>
              </a:lnSpc>
              <a:spcBef>
                <a:spcPts val="1600"/>
              </a:spcBef>
              <a:spcAft>
                <a:spcPts val="0"/>
              </a:spcAft>
              <a:buSzPts val="1400"/>
              <a:buChar char="■"/>
              <a:defRPr sz="1400"/>
            </a:lvl6pPr>
            <a:lvl7pPr marL="3200400" lvl="6" indent="-311150" rtl="0">
              <a:lnSpc>
                <a:spcPct val="115000"/>
              </a:lnSpc>
              <a:spcBef>
                <a:spcPts val="1600"/>
              </a:spcBef>
              <a:spcAft>
                <a:spcPts val="0"/>
              </a:spcAft>
              <a:buSzPts val="1300"/>
              <a:buChar char="●"/>
              <a:defRPr sz="1400"/>
            </a:lvl7pPr>
            <a:lvl8pPr marL="3657600" lvl="7" indent="-311150" rtl="0">
              <a:lnSpc>
                <a:spcPct val="115000"/>
              </a:lnSpc>
              <a:spcBef>
                <a:spcPts val="1600"/>
              </a:spcBef>
              <a:spcAft>
                <a:spcPts val="0"/>
              </a:spcAft>
              <a:buSzPts val="1300"/>
              <a:buChar char="○"/>
              <a:defRPr sz="1400"/>
            </a:lvl8pPr>
            <a:lvl9pPr marL="4114800" lvl="8" indent="-317500" rtl="0">
              <a:lnSpc>
                <a:spcPct val="115000"/>
              </a:lnSpc>
              <a:spcBef>
                <a:spcPts val="1600"/>
              </a:spcBef>
              <a:spcAft>
                <a:spcPts val="1600"/>
              </a:spcAft>
              <a:buSzPts val="1400"/>
              <a:buChar char="■"/>
              <a:defRPr sz="1400"/>
            </a:lvl9pPr>
          </a:lstStyle>
          <a:p>
            <a:endParaRPr/>
          </a:p>
        </p:txBody>
      </p:sp>
      <p:sp>
        <p:nvSpPr>
          <p:cNvPr id="128" name="Google Shape;128;p7"/>
          <p:cNvSpPr txBox="1">
            <a:spLocks noGrp="1"/>
          </p:cNvSpPr>
          <p:nvPr>
            <p:ph type="title"/>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pic>
        <p:nvPicPr>
          <p:cNvPr id="129" name="Google Shape;129;p7"/>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190805" y="290000"/>
            <a:ext cx="626200" cy="1022100"/>
          </a:xfrm>
          <a:prstGeom prst="rect">
            <a:avLst/>
          </a:prstGeom>
          <a:noFill/>
          <a:ln>
            <a:noFill/>
          </a:ln>
        </p:spPr>
      </p:pic>
      <p:pic>
        <p:nvPicPr>
          <p:cNvPr id="130" name="Google Shape;130;p7"/>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292725" y="2955500"/>
            <a:ext cx="422375" cy="1454851"/>
          </a:xfrm>
          <a:prstGeom prst="rect">
            <a:avLst/>
          </a:prstGeom>
          <a:noFill/>
          <a:ln>
            <a:noFill/>
          </a:ln>
        </p:spPr>
      </p:pic>
      <p:pic>
        <p:nvPicPr>
          <p:cNvPr id="131" name="Google Shape;131;p7"/>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8428900" y="627173"/>
            <a:ext cx="507600" cy="17483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2"/>
        <p:cNvGrpSpPr/>
        <p:nvPr/>
      </p:nvGrpSpPr>
      <p:grpSpPr>
        <a:xfrm>
          <a:off x="0" y="0"/>
          <a:ext cx="0" cy="0"/>
          <a:chOff x="0" y="0"/>
          <a:chExt cx="0" cy="0"/>
        </a:xfrm>
      </p:grpSpPr>
      <p:pic>
        <p:nvPicPr>
          <p:cNvPr id="133" name="Google Shape;133;p8"/>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rot="10800000" flipH="1">
            <a:off x="2450" y="0"/>
            <a:ext cx="9144000" cy="5143500"/>
          </a:xfrm>
          <a:prstGeom prst="rect">
            <a:avLst/>
          </a:prstGeom>
          <a:noFill/>
          <a:ln>
            <a:noFill/>
          </a:ln>
        </p:spPr>
      </p:pic>
      <p:sp>
        <p:nvSpPr>
          <p:cNvPr id="134" name="Google Shape;134;p8"/>
          <p:cNvSpPr/>
          <p:nvPr/>
        </p:nvSpPr>
        <p:spPr>
          <a:xfrm>
            <a:off x="0" y="5350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txBox="1">
            <a:spLocks noGrp="1"/>
          </p:cNvSpPr>
          <p:nvPr>
            <p:ph type="title"/>
          </p:nvPr>
        </p:nvSpPr>
        <p:spPr>
          <a:xfrm>
            <a:off x="1388100" y="1021175"/>
            <a:ext cx="6367800" cy="2945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9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136" name="Google Shape;136;p8"/>
          <p:cNvGrpSpPr/>
          <p:nvPr/>
        </p:nvGrpSpPr>
        <p:grpSpPr>
          <a:xfrm flipH="1">
            <a:off x="7300527" y="163566"/>
            <a:ext cx="1681447" cy="1545746"/>
            <a:chOff x="118381" y="-737534"/>
            <a:chExt cx="1681447" cy="1545746"/>
          </a:xfrm>
        </p:grpSpPr>
        <p:pic>
          <p:nvPicPr>
            <p:cNvPr id="137" name="Google Shape;137;p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18381" y="-553012"/>
              <a:ext cx="553075" cy="1361225"/>
            </a:xfrm>
            <a:prstGeom prst="rect">
              <a:avLst/>
            </a:prstGeom>
            <a:noFill/>
            <a:ln>
              <a:noFill/>
            </a:ln>
          </p:spPr>
        </p:pic>
        <p:pic>
          <p:nvPicPr>
            <p:cNvPr id="138" name="Google Shape;138;p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786608" flipH="1">
              <a:off x="1482175" y="-790444"/>
              <a:ext cx="232359" cy="379268"/>
            </a:xfrm>
            <a:prstGeom prst="rect">
              <a:avLst/>
            </a:prstGeom>
            <a:noFill/>
            <a:ln>
              <a:noFill/>
            </a:ln>
          </p:spPr>
        </p:pic>
      </p:grpSp>
      <p:grpSp>
        <p:nvGrpSpPr>
          <p:cNvPr id="139" name="Google Shape;139;p8"/>
          <p:cNvGrpSpPr/>
          <p:nvPr/>
        </p:nvGrpSpPr>
        <p:grpSpPr>
          <a:xfrm rot="-3335402" flipH="1">
            <a:off x="69491" y="198915"/>
            <a:ext cx="1291207" cy="469432"/>
            <a:chOff x="7375871" y="4648800"/>
            <a:chExt cx="1291230" cy="469441"/>
          </a:xfrm>
        </p:grpSpPr>
        <p:pic>
          <p:nvPicPr>
            <p:cNvPr id="140" name="Google Shape;140;p8"/>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5005250" flipH="1">
              <a:off x="7511393" y="4600379"/>
              <a:ext cx="368232" cy="601046"/>
            </a:xfrm>
            <a:prstGeom prst="rect">
              <a:avLst/>
            </a:prstGeom>
            <a:noFill/>
            <a:ln>
              <a:noFill/>
            </a:ln>
          </p:spPr>
        </p:pic>
        <p:pic>
          <p:nvPicPr>
            <p:cNvPr id="141" name="Google Shape;141;p8"/>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flipH="1">
              <a:off x="8244726" y="4648800"/>
              <a:ext cx="422375" cy="306903"/>
            </a:xfrm>
            <a:prstGeom prst="rect">
              <a:avLst/>
            </a:prstGeom>
            <a:noFill/>
            <a:ln>
              <a:noFill/>
            </a:ln>
          </p:spPr>
        </p:pic>
      </p:grpSp>
      <p:grpSp>
        <p:nvGrpSpPr>
          <p:cNvPr id="142" name="Google Shape;142;p8"/>
          <p:cNvGrpSpPr/>
          <p:nvPr/>
        </p:nvGrpSpPr>
        <p:grpSpPr>
          <a:xfrm rot="10800000" flipH="1">
            <a:off x="397756" y="3541075"/>
            <a:ext cx="1737797" cy="1547118"/>
            <a:chOff x="272580" y="220737"/>
            <a:chExt cx="1737797" cy="1547118"/>
          </a:xfrm>
        </p:grpSpPr>
        <p:pic>
          <p:nvPicPr>
            <p:cNvPr id="143" name="Google Shape;143;p8"/>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272580" y="801505"/>
              <a:ext cx="422375" cy="966351"/>
            </a:xfrm>
            <a:prstGeom prst="rect">
              <a:avLst/>
            </a:prstGeom>
            <a:noFill/>
            <a:ln>
              <a:noFill/>
            </a:ln>
          </p:spPr>
        </p:pic>
        <p:pic>
          <p:nvPicPr>
            <p:cNvPr id="144" name="Google Shape;144;p8"/>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a:off x="1034800" y="220737"/>
              <a:ext cx="422375" cy="306900"/>
            </a:xfrm>
            <a:prstGeom prst="rect">
              <a:avLst/>
            </a:prstGeom>
            <a:noFill/>
            <a:ln>
              <a:noFill/>
            </a:ln>
          </p:spPr>
        </p:pic>
        <p:pic>
          <p:nvPicPr>
            <p:cNvPr id="145" name="Google Shape;145;p8"/>
            <p:cNvPicPr preferRelativeResize="0"/>
            <p:nvPr/>
          </p:nvPicPr>
          <p:blipFill rotWithShape="1">
            <a:blip r:embed="rId8" cstate="email">
              <a:alphaModFix/>
              <a:extLst>
                <a:ext uri="{28A0092B-C50C-407E-A947-70E740481C1C}">
                  <a14:useLocalDpi xmlns:a14="http://schemas.microsoft.com/office/drawing/2010/main"/>
                </a:ext>
              </a:extLst>
            </a:blip>
            <a:srcRect r="-15433"/>
            <a:stretch/>
          </p:blipFill>
          <p:spPr>
            <a:xfrm>
              <a:off x="1350192" y="275250"/>
              <a:ext cx="660185" cy="479700"/>
            </a:xfrm>
            <a:prstGeom prst="rect">
              <a:avLst/>
            </a:prstGeom>
            <a:noFill/>
            <a:ln>
              <a:noFill/>
            </a:ln>
          </p:spPr>
        </p:pic>
      </p:grpSp>
      <p:grpSp>
        <p:nvGrpSpPr>
          <p:cNvPr id="146" name="Google Shape;146;p8"/>
          <p:cNvGrpSpPr/>
          <p:nvPr/>
        </p:nvGrpSpPr>
        <p:grpSpPr>
          <a:xfrm rot="-5400000">
            <a:off x="7344599" y="3382083"/>
            <a:ext cx="765160" cy="2688255"/>
            <a:chOff x="8628568" y="3233321"/>
            <a:chExt cx="480900" cy="1689558"/>
          </a:xfrm>
        </p:grpSpPr>
        <p:grpSp>
          <p:nvGrpSpPr>
            <p:cNvPr id="147" name="Google Shape;147;p8"/>
            <p:cNvGrpSpPr/>
            <p:nvPr/>
          </p:nvGrpSpPr>
          <p:grpSpPr>
            <a:xfrm>
              <a:off x="8628568" y="4250455"/>
              <a:ext cx="480900" cy="672424"/>
              <a:chOff x="8544368" y="4240055"/>
              <a:chExt cx="480900" cy="672424"/>
            </a:xfrm>
          </p:grpSpPr>
          <p:pic>
            <p:nvPicPr>
              <p:cNvPr id="148" name="Google Shape;148;p8"/>
              <p:cNvPicPr preferRelativeResize="0"/>
              <p:nvPr/>
            </p:nvPicPr>
            <p:blipFill rotWithShape="1">
              <a:blip r:embed="rId9" cstate="email">
                <a:alphaModFix/>
                <a:extLst>
                  <a:ext uri="{28A0092B-C50C-407E-A947-70E740481C1C}">
                    <a14:useLocalDpi xmlns:a14="http://schemas.microsoft.com/office/drawing/2010/main"/>
                  </a:ext>
                </a:extLst>
              </a:blip>
              <a:srcRect r="-15433"/>
              <a:stretch/>
            </p:blipFill>
            <p:spPr>
              <a:xfrm rot="10800000" flipH="1">
                <a:off x="8771017" y="4727738"/>
                <a:ext cx="254251" cy="184741"/>
              </a:xfrm>
              <a:prstGeom prst="rect">
                <a:avLst/>
              </a:prstGeom>
              <a:noFill/>
              <a:ln>
                <a:noFill/>
              </a:ln>
            </p:spPr>
          </p:pic>
          <p:pic>
            <p:nvPicPr>
              <p:cNvPr id="149" name="Google Shape;149;p8"/>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8544368" y="4240055"/>
                <a:ext cx="353301" cy="537349"/>
              </a:xfrm>
              <a:prstGeom prst="rect">
                <a:avLst/>
              </a:prstGeom>
              <a:noFill/>
              <a:ln>
                <a:noFill/>
              </a:ln>
            </p:spPr>
          </p:pic>
        </p:grpSp>
        <p:pic>
          <p:nvPicPr>
            <p:cNvPr id="150" name="Google Shape;150;p8"/>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rot="4500003">
              <a:off x="8754068" y="3298333"/>
              <a:ext cx="285191" cy="196246"/>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1"/>
        <p:cNvGrpSpPr/>
        <p:nvPr/>
      </p:nvGrpSpPr>
      <p:grpSpPr>
        <a:xfrm>
          <a:off x="0" y="0"/>
          <a:ext cx="0" cy="0"/>
          <a:chOff x="0" y="0"/>
          <a:chExt cx="0" cy="0"/>
        </a:xfrm>
      </p:grpSpPr>
      <p:pic>
        <p:nvPicPr>
          <p:cNvPr id="152" name="Google Shape;152;p9"/>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flipH="1">
            <a:off x="0" y="0"/>
            <a:ext cx="9144000" cy="5143500"/>
          </a:xfrm>
          <a:prstGeom prst="rect">
            <a:avLst/>
          </a:prstGeom>
          <a:noFill/>
          <a:ln>
            <a:noFill/>
          </a:ln>
        </p:spPr>
      </p:pic>
      <p:sp>
        <p:nvSpPr>
          <p:cNvPr id="153" name="Google Shape;153;p9"/>
          <p:cNvSpPr/>
          <p:nvPr/>
        </p:nvSpPr>
        <p:spPr>
          <a:xfrm>
            <a:off x="0" y="5350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txBox="1">
            <a:spLocks noGrp="1"/>
          </p:cNvSpPr>
          <p:nvPr>
            <p:ph type="body" idx="1"/>
          </p:nvPr>
        </p:nvSpPr>
        <p:spPr>
          <a:xfrm>
            <a:off x="2061300" y="1724950"/>
            <a:ext cx="5021400" cy="2187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Clr>
                <a:srgbClr val="434343"/>
              </a:buClr>
              <a:buSzPts val="1400"/>
              <a:buChar char="●"/>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155" name="Google Shape;155;p9"/>
          <p:cNvSpPr txBox="1">
            <a:spLocks noGrp="1"/>
          </p:cNvSpPr>
          <p:nvPr>
            <p:ph type="title"/>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56" name="Google Shape;156;p9"/>
          <p:cNvGrpSpPr/>
          <p:nvPr/>
        </p:nvGrpSpPr>
        <p:grpSpPr>
          <a:xfrm flipH="1">
            <a:off x="7590981" y="251825"/>
            <a:ext cx="1387920" cy="1060275"/>
            <a:chOff x="190805" y="251825"/>
            <a:chExt cx="1387920" cy="1060275"/>
          </a:xfrm>
        </p:grpSpPr>
        <p:pic>
          <p:nvPicPr>
            <p:cNvPr id="157" name="Google Shape;157;p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90805" y="290000"/>
              <a:ext cx="626200" cy="1022100"/>
            </a:xfrm>
            <a:prstGeom prst="rect">
              <a:avLst/>
            </a:prstGeom>
            <a:noFill/>
            <a:ln>
              <a:noFill/>
            </a:ln>
          </p:spPr>
        </p:pic>
        <p:pic>
          <p:nvPicPr>
            <p:cNvPr id="158" name="Google Shape;158;p9"/>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a:off x="241950" y="251825"/>
              <a:ext cx="422375" cy="306900"/>
            </a:xfrm>
            <a:prstGeom prst="rect">
              <a:avLst/>
            </a:prstGeom>
            <a:noFill/>
            <a:ln>
              <a:noFill/>
            </a:ln>
          </p:spPr>
        </p:pic>
        <p:pic>
          <p:nvPicPr>
            <p:cNvPr id="159" name="Google Shape;159;p9"/>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a:off x="1156350" y="251825"/>
              <a:ext cx="422375" cy="306900"/>
            </a:xfrm>
            <a:prstGeom prst="rect">
              <a:avLst/>
            </a:prstGeom>
            <a:noFill/>
            <a:ln>
              <a:noFill/>
            </a:ln>
          </p:spPr>
        </p:pic>
      </p:grpSp>
      <p:grpSp>
        <p:nvGrpSpPr>
          <p:cNvPr id="160" name="Google Shape;160;p9"/>
          <p:cNvGrpSpPr/>
          <p:nvPr/>
        </p:nvGrpSpPr>
        <p:grpSpPr>
          <a:xfrm flipH="1">
            <a:off x="199480" y="4418350"/>
            <a:ext cx="1844050" cy="537349"/>
            <a:chOff x="7126175" y="4418350"/>
            <a:chExt cx="1844050" cy="537349"/>
          </a:xfrm>
        </p:grpSpPr>
        <p:grpSp>
          <p:nvGrpSpPr>
            <p:cNvPr id="161" name="Google Shape;161;p9"/>
            <p:cNvGrpSpPr/>
            <p:nvPr/>
          </p:nvGrpSpPr>
          <p:grpSpPr>
            <a:xfrm>
              <a:off x="8053350" y="4418350"/>
              <a:ext cx="916876" cy="537349"/>
              <a:chOff x="7969150" y="4407950"/>
              <a:chExt cx="916876" cy="537349"/>
            </a:xfrm>
          </p:grpSpPr>
          <p:pic>
            <p:nvPicPr>
              <p:cNvPr id="162" name="Google Shape;162;p9"/>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7969150" y="4471875"/>
                <a:ext cx="563576" cy="409501"/>
              </a:xfrm>
              <a:prstGeom prst="rect">
                <a:avLst/>
              </a:prstGeom>
              <a:noFill/>
              <a:ln>
                <a:noFill/>
              </a:ln>
            </p:spPr>
          </p:pic>
          <p:pic>
            <p:nvPicPr>
              <p:cNvPr id="163" name="Google Shape;163;p9"/>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164" name="Google Shape;164;p9"/>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126175" y="4608500"/>
              <a:ext cx="499774" cy="260951"/>
            </a:xfrm>
            <a:prstGeom prst="rect">
              <a:avLst/>
            </a:prstGeom>
            <a:noFill/>
            <a:ln>
              <a:noFill/>
            </a:ln>
          </p:spPr>
        </p:pic>
      </p:grpSp>
      <p:pic>
        <p:nvPicPr>
          <p:cNvPr id="165" name="Google Shape;165;p9"/>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flipH="1">
            <a:off x="114605" y="96475"/>
            <a:ext cx="626200" cy="2156914"/>
          </a:xfrm>
          <a:prstGeom prst="rect">
            <a:avLst/>
          </a:prstGeom>
          <a:noFill/>
          <a:ln>
            <a:noFill/>
          </a:ln>
        </p:spPr>
      </p:pic>
      <p:grpSp>
        <p:nvGrpSpPr>
          <p:cNvPr id="166" name="Google Shape;166;p9"/>
          <p:cNvGrpSpPr/>
          <p:nvPr/>
        </p:nvGrpSpPr>
        <p:grpSpPr>
          <a:xfrm flipH="1">
            <a:off x="6410330" y="4608500"/>
            <a:ext cx="2095051" cy="409501"/>
            <a:chOff x="664325" y="4608500"/>
            <a:chExt cx="2095051" cy="409501"/>
          </a:xfrm>
        </p:grpSpPr>
        <p:pic>
          <p:nvPicPr>
            <p:cNvPr id="167" name="Google Shape;167;p9"/>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664325" y="4608500"/>
              <a:ext cx="563576" cy="409501"/>
            </a:xfrm>
            <a:prstGeom prst="rect">
              <a:avLst/>
            </a:prstGeom>
            <a:noFill/>
            <a:ln>
              <a:noFill/>
            </a:ln>
          </p:spPr>
        </p:pic>
        <p:pic>
          <p:nvPicPr>
            <p:cNvPr id="168" name="Google Shape;168;p9"/>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rot="5786608">
              <a:off x="2441721" y="4566169"/>
              <a:ext cx="232359" cy="379268"/>
            </a:xfrm>
            <a:prstGeom prst="rect">
              <a:avLst/>
            </a:prstGeom>
            <a:noFill/>
            <a:ln>
              <a:noFill/>
            </a:ln>
          </p:spPr>
        </p:pic>
      </p:grpSp>
      <p:pic>
        <p:nvPicPr>
          <p:cNvPr id="169" name="Google Shape;169;p9"/>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1919075" y="122900"/>
            <a:ext cx="452749" cy="2364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0"/>
        <p:cNvGrpSpPr/>
        <p:nvPr/>
      </p:nvGrpSpPr>
      <p:grpSpPr>
        <a:xfrm>
          <a:off x="0" y="0"/>
          <a:ext cx="0" cy="0"/>
          <a:chOff x="0" y="0"/>
          <a:chExt cx="0" cy="0"/>
        </a:xfrm>
      </p:grpSpPr>
      <p:sp>
        <p:nvSpPr>
          <p:cNvPr id="171" name="Google Shape;171;p10"/>
          <p:cNvSpPr txBox="1">
            <a:spLocks noGrp="1"/>
          </p:cNvSpPr>
          <p:nvPr>
            <p:ph type="title"/>
          </p:nvPr>
        </p:nvSpPr>
        <p:spPr>
          <a:xfrm>
            <a:off x="4927000" y="535000"/>
            <a:ext cx="3556200" cy="1169400"/>
          </a:xfrm>
          <a:prstGeom prst="rect">
            <a:avLst/>
          </a:prstGeom>
          <a:solidFill>
            <a:srgbClr val="FFFFFF">
              <a:alpha val="46760"/>
            </a:srgbClr>
          </a:solidFill>
        </p:spPr>
        <p:txBody>
          <a:bodyPr spcFirstLastPara="1" wrap="square" lIns="91425" tIns="91425" rIns="91425" bIns="91425" anchor="ctr" anchorCtr="0">
            <a:noAutofit/>
          </a:bodyPr>
          <a:lstStyle>
            <a:lvl1pPr lvl="0" algn="ctr" rtl="0">
              <a:spcBef>
                <a:spcPts val="0"/>
              </a:spcBef>
              <a:spcAft>
                <a:spcPts val="0"/>
              </a:spcAft>
              <a:buSzPts val="3300"/>
              <a:buNone/>
              <a:defRPr sz="29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300"/>
              <a:buFont typeface="Be Vietnam Pro"/>
              <a:buNone/>
              <a:defRPr sz="3300">
                <a:solidFill>
                  <a:schemeClr val="dk1"/>
                </a:solidFill>
                <a:latin typeface="Be Vietnam Pro"/>
                <a:ea typeface="Be Vietnam Pro"/>
                <a:cs typeface="Be Vietnam Pro"/>
                <a:sym typeface="Be Vietnam Pro"/>
              </a:defRPr>
            </a:lvl1pPr>
            <a:lvl2pPr lvl="1" rtl="0">
              <a:lnSpc>
                <a:spcPct val="115000"/>
              </a:lnSpc>
              <a:spcBef>
                <a:spcPts val="0"/>
              </a:spcBef>
              <a:spcAft>
                <a:spcPts val="0"/>
              </a:spcAft>
              <a:buClr>
                <a:schemeClr val="dk1"/>
              </a:buClr>
              <a:buSzPts val="3300"/>
              <a:buFont typeface="Be Vietnam Pro"/>
              <a:buNone/>
              <a:defRPr sz="3300">
                <a:solidFill>
                  <a:schemeClr val="dk1"/>
                </a:solidFill>
                <a:latin typeface="Be Vietnam Pro"/>
                <a:ea typeface="Be Vietnam Pro"/>
                <a:cs typeface="Be Vietnam Pro"/>
                <a:sym typeface="Be Vietnam Pro"/>
              </a:defRPr>
            </a:lvl2pPr>
            <a:lvl3pPr lvl="2" rtl="0">
              <a:lnSpc>
                <a:spcPct val="115000"/>
              </a:lnSpc>
              <a:spcBef>
                <a:spcPts val="0"/>
              </a:spcBef>
              <a:spcAft>
                <a:spcPts val="0"/>
              </a:spcAft>
              <a:buClr>
                <a:schemeClr val="dk1"/>
              </a:buClr>
              <a:buSzPts val="3300"/>
              <a:buFont typeface="Be Vietnam Pro"/>
              <a:buNone/>
              <a:defRPr sz="3300">
                <a:solidFill>
                  <a:schemeClr val="dk1"/>
                </a:solidFill>
                <a:latin typeface="Be Vietnam Pro"/>
                <a:ea typeface="Be Vietnam Pro"/>
                <a:cs typeface="Be Vietnam Pro"/>
                <a:sym typeface="Be Vietnam Pro"/>
              </a:defRPr>
            </a:lvl3pPr>
            <a:lvl4pPr lvl="3" rtl="0">
              <a:lnSpc>
                <a:spcPct val="115000"/>
              </a:lnSpc>
              <a:spcBef>
                <a:spcPts val="0"/>
              </a:spcBef>
              <a:spcAft>
                <a:spcPts val="0"/>
              </a:spcAft>
              <a:buClr>
                <a:schemeClr val="dk1"/>
              </a:buClr>
              <a:buSzPts val="3300"/>
              <a:buFont typeface="Be Vietnam Pro"/>
              <a:buNone/>
              <a:defRPr sz="3300">
                <a:solidFill>
                  <a:schemeClr val="dk1"/>
                </a:solidFill>
                <a:latin typeface="Be Vietnam Pro"/>
                <a:ea typeface="Be Vietnam Pro"/>
                <a:cs typeface="Be Vietnam Pro"/>
                <a:sym typeface="Be Vietnam Pro"/>
              </a:defRPr>
            </a:lvl4pPr>
            <a:lvl5pPr lvl="4" rtl="0">
              <a:lnSpc>
                <a:spcPct val="115000"/>
              </a:lnSpc>
              <a:spcBef>
                <a:spcPts val="0"/>
              </a:spcBef>
              <a:spcAft>
                <a:spcPts val="0"/>
              </a:spcAft>
              <a:buClr>
                <a:schemeClr val="dk1"/>
              </a:buClr>
              <a:buSzPts val="3300"/>
              <a:buFont typeface="Be Vietnam Pro"/>
              <a:buNone/>
              <a:defRPr sz="3300">
                <a:solidFill>
                  <a:schemeClr val="dk1"/>
                </a:solidFill>
                <a:latin typeface="Be Vietnam Pro"/>
                <a:ea typeface="Be Vietnam Pro"/>
                <a:cs typeface="Be Vietnam Pro"/>
                <a:sym typeface="Be Vietnam Pro"/>
              </a:defRPr>
            </a:lvl5pPr>
            <a:lvl6pPr lvl="5" rtl="0">
              <a:lnSpc>
                <a:spcPct val="115000"/>
              </a:lnSpc>
              <a:spcBef>
                <a:spcPts val="0"/>
              </a:spcBef>
              <a:spcAft>
                <a:spcPts val="0"/>
              </a:spcAft>
              <a:buClr>
                <a:schemeClr val="dk1"/>
              </a:buClr>
              <a:buSzPts val="3300"/>
              <a:buFont typeface="Be Vietnam Pro"/>
              <a:buNone/>
              <a:defRPr sz="3300">
                <a:solidFill>
                  <a:schemeClr val="dk1"/>
                </a:solidFill>
                <a:latin typeface="Be Vietnam Pro"/>
                <a:ea typeface="Be Vietnam Pro"/>
                <a:cs typeface="Be Vietnam Pro"/>
                <a:sym typeface="Be Vietnam Pro"/>
              </a:defRPr>
            </a:lvl6pPr>
            <a:lvl7pPr lvl="6" rtl="0">
              <a:lnSpc>
                <a:spcPct val="115000"/>
              </a:lnSpc>
              <a:spcBef>
                <a:spcPts val="0"/>
              </a:spcBef>
              <a:spcAft>
                <a:spcPts val="0"/>
              </a:spcAft>
              <a:buClr>
                <a:schemeClr val="dk1"/>
              </a:buClr>
              <a:buSzPts val="3300"/>
              <a:buFont typeface="Be Vietnam Pro"/>
              <a:buNone/>
              <a:defRPr sz="3300">
                <a:solidFill>
                  <a:schemeClr val="dk1"/>
                </a:solidFill>
                <a:latin typeface="Be Vietnam Pro"/>
                <a:ea typeface="Be Vietnam Pro"/>
                <a:cs typeface="Be Vietnam Pro"/>
                <a:sym typeface="Be Vietnam Pro"/>
              </a:defRPr>
            </a:lvl7pPr>
            <a:lvl8pPr lvl="7" rtl="0">
              <a:lnSpc>
                <a:spcPct val="115000"/>
              </a:lnSpc>
              <a:spcBef>
                <a:spcPts val="0"/>
              </a:spcBef>
              <a:spcAft>
                <a:spcPts val="0"/>
              </a:spcAft>
              <a:buClr>
                <a:schemeClr val="dk1"/>
              </a:buClr>
              <a:buSzPts val="3300"/>
              <a:buFont typeface="Be Vietnam Pro"/>
              <a:buNone/>
              <a:defRPr sz="3300">
                <a:solidFill>
                  <a:schemeClr val="dk1"/>
                </a:solidFill>
                <a:latin typeface="Be Vietnam Pro"/>
                <a:ea typeface="Be Vietnam Pro"/>
                <a:cs typeface="Be Vietnam Pro"/>
                <a:sym typeface="Be Vietnam Pro"/>
              </a:defRPr>
            </a:lvl8pPr>
            <a:lvl9pPr lvl="8" rtl="0">
              <a:lnSpc>
                <a:spcPct val="115000"/>
              </a:lnSpc>
              <a:spcBef>
                <a:spcPts val="0"/>
              </a:spcBef>
              <a:spcAft>
                <a:spcPts val="0"/>
              </a:spcAft>
              <a:buClr>
                <a:schemeClr val="dk1"/>
              </a:buClr>
              <a:buSzPts val="3300"/>
              <a:buFont typeface="Be Vietnam Pro"/>
              <a:buNone/>
              <a:defRPr sz="3300">
                <a:solidFill>
                  <a:schemeClr val="dk1"/>
                </a:solidFill>
                <a:latin typeface="Be Vietnam Pro"/>
                <a:ea typeface="Be Vietnam Pro"/>
                <a:cs typeface="Be Vietnam Pro"/>
                <a:sym typeface="Be Vietnam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1pPr>
            <a:lvl2pPr marL="914400" lvl="1" indent="-317500">
              <a:lnSpc>
                <a:spcPct val="115000"/>
              </a:lnSpc>
              <a:spcBef>
                <a:spcPts val="160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2pPr>
            <a:lvl3pPr marL="1371600" lvl="2" indent="-317500">
              <a:lnSpc>
                <a:spcPct val="115000"/>
              </a:lnSpc>
              <a:spcBef>
                <a:spcPts val="160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3pPr>
            <a:lvl4pPr marL="1828800" lvl="3" indent="-317500">
              <a:lnSpc>
                <a:spcPct val="115000"/>
              </a:lnSpc>
              <a:spcBef>
                <a:spcPts val="160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4pPr>
            <a:lvl5pPr marL="2286000" lvl="4" indent="-317500">
              <a:lnSpc>
                <a:spcPct val="115000"/>
              </a:lnSpc>
              <a:spcBef>
                <a:spcPts val="160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5pPr>
            <a:lvl6pPr marL="2743200" lvl="5" indent="-317500">
              <a:lnSpc>
                <a:spcPct val="115000"/>
              </a:lnSpc>
              <a:spcBef>
                <a:spcPts val="160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6pPr>
            <a:lvl7pPr marL="3200400" lvl="6" indent="-317500">
              <a:lnSpc>
                <a:spcPct val="115000"/>
              </a:lnSpc>
              <a:spcBef>
                <a:spcPts val="160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7pPr>
            <a:lvl8pPr marL="3657600" lvl="7" indent="-317500">
              <a:lnSpc>
                <a:spcPct val="115000"/>
              </a:lnSpc>
              <a:spcBef>
                <a:spcPts val="160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8pPr>
            <a:lvl9pPr marL="4114800" lvl="8" indent="-317500">
              <a:lnSpc>
                <a:spcPct val="115000"/>
              </a:lnSpc>
              <a:spcBef>
                <a:spcPts val="1600"/>
              </a:spcBef>
              <a:spcAft>
                <a:spcPts val="1600"/>
              </a:spcAft>
              <a:buClr>
                <a:schemeClr val="dk1"/>
              </a:buClr>
              <a:buSzPts val="1400"/>
              <a:buFont typeface="Be Vietnam Pro"/>
              <a:buChar char="■"/>
              <a:defRPr>
                <a:solidFill>
                  <a:schemeClr val="dk1"/>
                </a:solidFill>
                <a:latin typeface="Be Vietnam Pro"/>
                <a:ea typeface="Be Vietnam Pro"/>
                <a:cs typeface="Be Vietnam Pro"/>
                <a:sym typeface="Be Vietnam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0.xml"/><Relationship Id="rId1" Type="http://schemas.openxmlformats.org/officeDocument/2006/relationships/slideLayout" Target="../slideLayouts/slideLayout32.xml"/><Relationship Id="rId4" Type="http://schemas.openxmlformats.org/officeDocument/2006/relationships/hyperlink" Target="https://firebase.google.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1.xml"/><Relationship Id="rId1" Type="http://schemas.openxmlformats.org/officeDocument/2006/relationships/slideLayout" Target="../slideLayouts/slideLayout28.xml"/><Relationship Id="rId4" Type="http://schemas.openxmlformats.org/officeDocument/2006/relationships/image" Target="../media/image60.png"/></Relationships>
</file>

<file path=ppt/slides/_rels/slide1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4.xml"/><Relationship Id="rId1" Type="http://schemas.openxmlformats.org/officeDocument/2006/relationships/slideLayout" Target="../slideLayouts/slideLayout32.xml"/><Relationship Id="rId6" Type="http://schemas.openxmlformats.org/officeDocument/2006/relationships/hyperlink" Target="https://ezfire.io/blog/cloud-firestore-vs-dynamodb/" TargetMode="External"/><Relationship Id="rId5" Type="http://schemas.openxmlformats.org/officeDocument/2006/relationships/image" Target="../media/image64.png"/><Relationship Id="rId4" Type="http://schemas.openxmlformats.org/officeDocument/2006/relationships/image" Target="../media/image63.png"/></Relationships>
</file>

<file path=ppt/slides/_rels/slide15.xml.rels><?xml version="1.0" encoding="UTF-8" standalone="yes"?>
<Relationships xmlns="http://schemas.openxmlformats.org/package/2006/relationships"><Relationship Id="rId3" Type="http://schemas.openxmlformats.org/officeDocument/2006/relationships/hyperlink" Target="https://firebase.google.com/products/app-check" TargetMode="External"/><Relationship Id="rId2" Type="http://schemas.openxmlformats.org/officeDocument/2006/relationships/notesSlide" Target="../notesSlides/notesSlide15.xml"/><Relationship Id="rId1" Type="http://schemas.openxmlformats.org/officeDocument/2006/relationships/slideLayout" Target="../slideLayouts/slideLayout3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hyperlink" Target="https://firebase.google.com/docs/app-check"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firebase.google.com/docs/rules" TargetMode="External"/><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8" Type="http://schemas.openxmlformats.org/officeDocument/2006/relationships/hyperlink" Target="https://blog.back4app.com/aws-amplify-alternatives/" TargetMode="External"/><Relationship Id="rId3" Type="http://schemas.openxmlformats.org/officeDocument/2006/relationships/hyperlink" Target="https://aws.amazon.com/amplify/" TargetMode="External"/><Relationship Id="rId7" Type="http://schemas.openxmlformats.org/officeDocument/2006/relationships/hyperlink" Target="https://blog.back4app.com/azure-vs-firebase-which-is-the-best/" TargetMode="External"/><Relationship Id="rId2" Type="http://schemas.openxmlformats.org/officeDocument/2006/relationships/notesSlide" Target="../notesSlides/notesSlide17.xml"/><Relationship Id="rId1" Type="http://schemas.openxmlformats.org/officeDocument/2006/relationships/slideLayout" Target="../slideLayouts/slideLayout32.xml"/><Relationship Id="rId6" Type="http://schemas.openxmlformats.org/officeDocument/2006/relationships/hyperlink" Target="https://www.youtube.com/watch?v=0QO2jdinCoQ" TargetMode="External"/><Relationship Id="rId5" Type="http://schemas.openxmlformats.org/officeDocument/2006/relationships/hyperlink" Target="https://www.youtube.com/watch?v=HkbjHtG_d7w" TargetMode="External"/><Relationship Id="rId4" Type="http://schemas.openxmlformats.org/officeDocument/2006/relationships/hyperlink" Target="https://www.youtube.com/watch?v=ucmbO2lWC2A"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Firebase" TargetMode="External"/><Relationship Id="rId2" Type="http://schemas.openxmlformats.org/officeDocument/2006/relationships/notesSlide" Target="../notesSlides/notesSlide3.xml"/><Relationship Id="rId1" Type="http://schemas.openxmlformats.org/officeDocument/2006/relationships/slideLayout" Target="../slideLayouts/slideLayout32.xml"/><Relationship Id="rId5" Type="http://schemas.openxmlformats.org/officeDocument/2006/relationships/image" Target="../media/image50.jpeg"/><Relationship Id="rId4" Type="http://schemas.openxmlformats.org/officeDocument/2006/relationships/image" Target="../media/image49.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36"/>
          <p:cNvSpPr txBox="1"/>
          <p:nvPr/>
        </p:nvSpPr>
        <p:spPr>
          <a:xfrm>
            <a:off x="1998425" y="1215750"/>
            <a:ext cx="53460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6000" b="1">
                <a:solidFill>
                  <a:srgbClr val="3C78D8"/>
                </a:solidFill>
                <a:latin typeface="Calibri"/>
                <a:ea typeface="Calibri"/>
                <a:cs typeface="Calibri"/>
                <a:sym typeface="Calibri"/>
              </a:rPr>
              <a:t>Google Firebase</a:t>
            </a:r>
            <a:endParaRPr sz="6000" b="1">
              <a:solidFill>
                <a:srgbClr val="3C78D8"/>
              </a:solidFill>
              <a:latin typeface="Calibri"/>
              <a:ea typeface="Calibri"/>
              <a:cs typeface="Calibri"/>
              <a:sym typeface="Calibri"/>
            </a:endParaRPr>
          </a:p>
        </p:txBody>
      </p:sp>
      <p:sp>
        <p:nvSpPr>
          <p:cNvPr id="649" name="Google Shape;649;p36"/>
          <p:cNvSpPr txBox="1"/>
          <p:nvPr/>
        </p:nvSpPr>
        <p:spPr>
          <a:xfrm>
            <a:off x="1998425" y="2731450"/>
            <a:ext cx="53460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200" b="1">
                <a:solidFill>
                  <a:srgbClr val="3C78D8"/>
                </a:solidFill>
                <a:latin typeface="Calibri"/>
                <a:ea typeface="Calibri"/>
                <a:cs typeface="Calibri"/>
                <a:sym typeface="Calibri"/>
              </a:rPr>
              <a:t>by Inna Botchkina</a:t>
            </a:r>
            <a:endParaRPr sz="32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45"/>
          <p:cNvSpPr txBox="1">
            <a:spLocks noGrp="1"/>
          </p:cNvSpPr>
          <p:nvPr>
            <p:ph type="title" idx="4294967295"/>
          </p:nvPr>
        </p:nvSpPr>
        <p:spPr>
          <a:xfrm>
            <a:off x="0" y="0"/>
            <a:ext cx="3948300" cy="692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Firebase Console</a:t>
            </a:r>
            <a:endParaRPr b="1">
              <a:latin typeface="Calibri"/>
              <a:ea typeface="Calibri"/>
              <a:cs typeface="Calibri"/>
              <a:sym typeface="Calibri"/>
            </a:endParaRPr>
          </a:p>
        </p:txBody>
      </p:sp>
      <p:pic>
        <p:nvPicPr>
          <p:cNvPr id="712" name="Google Shape;712;p4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20600" y="692700"/>
            <a:ext cx="7912506" cy="4450801"/>
          </a:xfrm>
          <a:prstGeom prst="rect">
            <a:avLst/>
          </a:prstGeom>
          <a:noFill/>
          <a:ln>
            <a:noFill/>
          </a:ln>
        </p:spPr>
      </p:pic>
      <p:sp>
        <p:nvSpPr>
          <p:cNvPr id="713" name="Google Shape;713;p45"/>
          <p:cNvSpPr txBox="1"/>
          <p:nvPr/>
        </p:nvSpPr>
        <p:spPr>
          <a:xfrm>
            <a:off x="4572000" y="146250"/>
            <a:ext cx="384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Login into </a:t>
            </a:r>
            <a:r>
              <a:rPr lang="en" u="sng">
                <a:solidFill>
                  <a:schemeClr val="hlink"/>
                </a:solidFill>
                <a:hlinkClick r:id="rId4"/>
              </a:rPr>
              <a:t>https://firebase.google.com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pic>
        <p:nvPicPr>
          <p:cNvPr id="718" name="Google Shape;718;p4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29875" y="68425"/>
            <a:ext cx="2250125" cy="5018801"/>
          </a:xfrm>
          <a:prstGeom prst="rect">
            <a:avLst/>
          </a:prstGeom>
          <a:noFill/>
          <a:ln>
            <a:noFill/>
          </a:ln>
        </p:spPr>
      </p:pic>
      <p:pic>
        <p:nvPicPr>
          <p:cNvPr id="719" name="Google Shape;719;p4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560950" y="660700"/>
            <a:ext cx="6441427" cy="4005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47"/>
          <p:cNvSpPr txBox="1">
            <a:spLocks noGrp="1"/>
          </p:cNvSpPr>
          <p:nvPr>
            <p:ph type="title" idx="4294967295"/>
          </p:nvPr>
        </p:nvSpPr>
        <p:spPr>
          <a:xfrm>
            <a:off x="0" y="0"/>
            <a:ext cx="6133500" cy="692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Firebase Authentication</a:t>
            </a:r>
            <a:endParaRPr b="1">
              <a:latin typeface="Calibri"/>
              <a:ea typeface="Calibri"/>
              <a:cs typeface="Calibri"/>
              <a:sym typeface="Calibri"/>
            </a:endParaRPr>
          </a:p>
        </p:txBody>
      </p:sp>
      <p:pic>
        <p:nvPicPr>
          <p:cNvPr id="725" name="Google Shape;725;p4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6500" y="739675"/>
            <a:ext cx="9087498" cy="392698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49"/>
          <p:cNvSpPr txBox="1">
            <a:spLocks noGrp="1"/>
          </p:cNvSpPr>
          <p:nvPr>
            <p:ph type="title" idx="4294967295"/>
          </p:nvPr>
        </p:nvSpPr>
        <p:spPr>
          <a:xfrm>
            <a:off x="609600" y="0"/>
            <a:ext cx="6426900" cy="692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Firebase - Storing Data</a:t>
            </a:r>
            <a:endParaRPr b="1">
              <a:latin typeface="Calibri"/>
              <a:ea typeface="Calibri"/>
              <a:cs typeface="Calibri"/>
              <a:sym typeface="Calibri"/>
            </a:endParaRPr>
          </a:p>
        </p:txBody>
      </p:sp>
      <p:sp>
        <p:nvSpPr>
          <p:cNvPr id="735" name="Google Shape;735;p49"/>
          <p:cNvSpPr txBox="1"/>
          <p:nvPr/>
        </p:nvSpPr>
        <p:spPr>
          <a:xfrm>
            <a:off x="822475" y="1185250"/>
            <a:ext cx="3819000" cy="233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Firebase Realtime Database - original DB (since 2012), a giant JSON tree, </a:t>
            </a:r>
            <a:r>
              <a:rPr lang="en">
                <a:solidFill>
                  <a:schemeClr val="dk1"/>
                </a:solidFill>
                <a:latin typeface="Calibri"/>
                <a:ea typeface="Calibri"/>
                <a:cs typeface="Calibri"/>
                <a:sym typeface="Calibri"/>
              </a:rPr>
              <a:t>NoSQL</a:t>
            </a:r>
            <a:r>
              <a:rPr lang="en">
                <a:latin typeface="Calibri"/>
                <a:ea typeface="Calibri"/>
                <a:cs typeface="Calibri"/>
                <a:sym typeface="Calibri"/>
              </a:rPr>
              <a:t> serverless DB</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Cloud Firestore - more recent (2017) NoSQL document database (better querying, scalability, </a:t>
            </a:r>
            <a:r>
              <a:rPr lang="en">
                <a:solidFill>
                  <a:schemeClr val="dk1"/>
                </a:solidFill>
                <a:latin typeface="Calibri"/>
                <a:ea typeface="Calibri"/>
                <a:cs typeface="Calibri"/>
                <a:sym typeface="Calibri"/>
              </a:rPr>
              <a:t>multi-region support, </a:t>
            </a:r>
            <a:r>
              <a:rPr lang="en">
                <a:latin typeface="Calibri"/>
                <a:ea typeface="Calibri"/>
                <a:cs typeface="Calibri"/>
                <a:sym typeface="Calibri"/>
              </a:rPr>
              <a:t>easier manual fetching of data)</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Cloud Storage (buckets)</a:t>
            </a:r>
            <a:endParaRPr>
              <a:latin typeface="Calibri"/>
              <a:ea typeface="Calibri"/>
              <a:cs typeface="Calibri"/>
              <a:sym typeface="Calibri"/>
            </a:endParaRPr>
          </a:p>
        </p:txBody>
      </p:sp>
      <p:pic>
        <p:nvPicPr>
          <p:cNvPr id="736" name="Google Shape;736;p4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229600" y="729100"/>
            <a:ext cx="2111650" cy="928050"/>
          </a:xfrm>
          <a:prstGeom prst="rect">
            <a:avLst/>
          </a:prstGeom>
          <a:noFill/>
          <a:ln>
            <a:noFill/>
          </a:ln>
        </p:spPr>
      </p:pic>
      <p:pic>
        <p:nvPicPr>
          <p:cNvPr id="737" name="Google Shape;737;p4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29600" y="1758800"/>
            <a:ext cx="2111650" cy="928050"/>
          </a:xfrm>
          <a:prstGeom prst="rect">
            <a:avLst/>
          </a:prstGeom>
          <a:noFill/>
          <a:ln>
            <a:noFill/>
          </a:ln>
        </p:spPr>
      </p:pic>
      <p:pic>
        <p:nvPicPr>
          <p:cNvPr id="738" name="Google Shape;738;p4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229600" y="2828400"/>
            <a:ext cx="2111650" cy="928050"/>
          </a:xfrm>
          <a:prstGeom prst="rect">
            <a:avLst/>
          </a:prstGeom>
          <a:noFill/>
          <a:ln>
            <a:noFill/>
          </a:ln>
        </p:spPr>
      </p:pic>
      <p:sp>
        <p:nvSpPr>
          <p:cNvPr id="739" name="Google Shape;739;p49"/>
          <p:cNvSpPr txBox="1"/>
          <p:nvPr/>
        </p:nvSpPr>
        <p:spPr>
          <a:xfrm>
            <a:off x="289075" y="3831475"/>
            <a:ext cx="3535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Cloud Firestore vs AWS DynamoDB</a:t>
            </a:r>
            <a:endParaRPr/>
          </a:p>
          <a:p>
            <a:pPr marL="0" lvl="0" indent="0" algn="l" rtl="0">
              <a:spcBef>
                <a:spcPts val="0"/>
              </a:spcBef>
              <a:spcAft>
                <a:spcPts val="0"/>
              </a:spcAft>
              <a:buNone/>
            </a:pPr>
            <a:r>
              <a:rPr lang="en" sz="1000" u="sng">
                <a:solidFill>
                  <a:schemeClr val="hlink"/>
                </a:solidFill>
                <a:hlinkClick r:id="rId6"/>
              </a:rPr>
              <a:t>https://ezfire.io/blog/cloud-firestore-vs-dynamodb/</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50"/>
          <p:cNvSpPr txBox="1">
            <a:spLocks noGrp="1"/>
          </p:cNvSpPr>
          <p:nvPr>
            <p:ph type="title" idx="4294967295"/>
          </p:nvPr>
        </p:nvSpPr>
        <p:spPr>
          <a:xfrm>
            <a:off x="0" y="0"/>
            <a:ext cx="3948300" cy="692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Firebase App Check</a:t>
            </a:r>
            <a:endParaRPr b="1">
              <a:latin typeface="Calibri"/>
              <a:ea typeface="Calibri"/>
              <a:cs typeface="Calibri"/>
              <a:sym typeface="Calibri"/>
            </a:endParaRPr>
          </a:p>
        </p:txBody>
      </p:sp>
      <p:sp>
        <p:nvSpPr>
          <p:cNvPr id="745" name="Google Shape;745;p50"/>
          <p:cNvSpPr txBox="1"/>
          <p:nvPr/>
        </p:nvSpPr>
        <p:spPr>
          <a:xfrm>
            <a:off x="109775" y="536150"/>
            <a:ext cx="3347400" cy="492600"/>
          </a:xfrm>
          <a:prstGeom prst="rect">
            <a:avLst/>
          </a:prstGeom>
          <a:noFill/>
          <a:ln>
            <a:noFill/>
          </a:ln>
        </p:spPr>
        <p:txBody>
          <a:bodyPr spcFirstLastPara="1" wrap="square" lIns="91425" tIns="91425" rIns="91425" bIns="91425" anchor="t" anchorCtr="0">
            <a:spAutoFit/>
          </a:bodyPr>
          <a:lstStyle/>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https://firebase.google.com/products/app-check</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https://firebase.google.com/docs/app-check</a:t>
            </a:r>
            <a:endParaRPr sz="1000">
              <a:latin typeface="Calibri"/>
              <a:ea typeface="Calibri"/>
              <a:cs typeface="Calibri"/>
              <a:sym typeface="Calibri"/>
            </a:endParaRPr>
          </a:p>
        </p:txBody>
      </p:sp>
      <p:sp>
        <p:nvSpPr>
          <p:cNvPr id="746" name="Google Shape;746;p50"/>
          <p:cNvSpPr txBox="1"/>
          <p:nvPr/>
        </p:nvSpPr>
        <p:spPr>
          <a:xfrm>
            <a:off x="197150" y="1131025"/>
            <a:ext cx="39483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App Check can protect your APIs by blocking </a:t>
            </a:r>
            <a:r>
              <a:rPr lang="en">
                <a:solidFill>
                  <a:schemeClr val="dk1"/>
                </a:solidFill>
                <a:latin typeface="Calibri"/>
                <a:ea typeface="Calibri"/>
                <a:cs typeface="Calibri"/>
                <a:sym typeface="Calibri"/>
              </a:rPr>
              <a:t>traffic that doesn't have valid credentials</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App Check helps protect your backend from abuse, such as billing fraud, phishing, app impersonation, and data poisoning</a:t>
            </a:r>
            <a:endParaRPr>
              <a:latin typeface="Calibri"/>
              <a:ea typeface="Calibri"/>
              <a:cs typeface="Calibri"/>
              <a:sym typeface="Calibri"/>
            </a:endParaRPr>
          </a:p>
        </p:txBody>
      </p:sp>
      <p:pic>
        <p:nvPicPr>
          <p:cNvPr id="747" name="Google Shape;747;p5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36118" y="2784375"/>
            <a:ext cx="4327555" cy="2124000"/>
          </a:xfrm>
          <a:prstGeom prst="rect">
            <a:avLst/>
          </a:prstGeom>
          <a:noFill/>
          <a:ln>
            <a:noFill/>
          </a:ln>
        </p:spPr>
      </p:pic>
      <p:pic>
        <p:nvPicPr>
          <p:cNvPr id="748" name="Google Shape;748;p5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56426" y="2240725"/>
            <a:ext cx="4235197" cy="27503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51"/>
          <p:cNvSpPr txBox="1">
            <a:spLocks noGrp="1"/>
          </p:cNvSpPr>
          <p:nvPr>
            <p:ph type="title" idx="4294967295"/>
          </p:nvPr>
        </p:nvSpPr>
        <p:spPr>
          <a:xfrm>
            <a:off x="2273500" y="48550"/>
            <a:ext cx="6615300" cy="692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Firebase Security Rules</a:t>
            </a:r>
            <a:endParaRPr b="1">
              <a:latin typeface="Calibri"/>
              <a:ea typeface="Calibri"/>
              <a:cs typeface="Calibri"/>
              <a:sym typeface="Calibri"/>
            </a:endParaRPr>
          </a:p>
        </p:txBody>
      </p:sp>
      <p:sp>
        <p:nvSpPr>
          <p:cNvPr id="754" name="Google Shape;754;p51"/>
          <p:cNvSpPr txBox="1"/>
          <p:nvPr/>
        </p:nvSpPr>
        <p:spPr>
          <a:xfrm>
            <a:off x="3650450" y="581850"/>
            <a:ext cx="33474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https://firebase.google.com/docs/rules</a:t>
            </a:r>
            <a:endParaRPr sz="1000">
              <a:latin typeface="Calibri"/>
              <a:ea typeface="Calibri"/>
              <a:cs typeface="Calibri"/>
              <a:sym typeface="Calibri"/>
            </a:endParaRPr>
          </a:p>
        </p:txBody>
      </p:sp>
      <p:sp>
        <p:nvSpPr>
          <p:cNvPr id="755" name="Google Shape;755;p51"/>
          <p:cNvSpPr txBox="1"/>
          <p:nvPr/>
        </p:nvSpPr>
        <p:spPr>
          <a:xfrm>
            <a:off x="149525" y="1139900"/>
            <a:ext cx="4588800" cy="190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You can define security rules for accessing your data </a:t>
            </a:r>
            <a:br>
              <a:rPr lang="en">
                <a:latin typeface="Calibri"/>
                <a:ea typeface="Calibri"/>
                <a:cs typeface="Calibri"/>
                <a:sym typeface="Calibri"/>
              </a:rPr>
            </a:br>
            <a:r>
              <a:rPr lang="en">
                <a:latin typeface="Calibri"/>
                <a:ea typeface="Calibri"/>
                <a:cs typeface="Calibri"/>
                <a:sym typeface="Calibri"/>
              </a:rPr>
              <a:t>(</a:t>
            </a:r>
            <a:r>
              <a:rPr lang="en" b="1">
                <a:solidFill>
                  <a:srgbClr val="FF0000"/>
                </a:solidFill>
                <a:latin typeface="Calibri"/>
                <a:ea typeface="Calibri"/>
                <a:cs typeface="Calibri"/>
                <a:sym typeface="Calibri"/>
              </a:rPr>
              <a:t>Cloud Firestore</a:t>
            </a:r>
            <a:r>
              <a:rPr lang="en">
                <a:latin typeface="Calibri"/>
                <a:ea typeface="Calibri"/>
                <a:cs typeface="Calibri"/>
                <a:sym typeface="Calibri"/>
              </a:rPr>
              <a:t>, </a:t>
            </a:r>
            <a:r>
              <a:rPr lang="en" b="1">
                <a:solidFill>
                  <a:srgbClr val="FF0000"/>
                </a:solidFill>
                <a:latin typeface="Calibri"/>
                <a:ea typeface="Calibri"/>
                <a:cs typeface="Calibri"/>
                <a:sym typeface="Calibri"/>
              </a:rPr>
              <a:t>Cloud Storage</a:t>
            </a:r>
            <a:r>
              <a:rPr lang="en">
                <a:latin typeface="Calibri"/>
                <a:ea typeface="Calibri"/>
                <a:cs typeface="Calibri"/>
                <a:sym typeface="Calibri"/>
              </a:rPr>
              <a:t>)</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Clr>
                <a:srgbClr val="202124"/>
              </a:buClr>
              <a:buSzPts val="1400"/>
              <a:buFont typeface="Calibri"/>
              <a:buChar char="●"/>
            </a:pPr>
            <a:r>
              <a:rPr lang="en">
                <a:solidFill>
                  <a:srgbClr val="202124"/>
                </a:solidFill>
                <a:latin typeface="Calibri"/>
                <a:ea typeface="Calibri"/>
                <a:cs typeface="Calibri"/>
                <a:sym typeface="Calibri"/>
              </a:rPr>
              <a:t>Firebase Security Rules can also leverage Authentication to grant user-based permissions</a:t>
            </a:r>
            <a:endParaRPr>
              <a:solidFill>
                <a:srgbClr val="202124"/>
              </a:solidFill>
              <a:latin typeface="Calibri"/>
              <a:ea typeface="Calibri"/>
              <a:cs typeface="Calibri"/>
              <a:sym typeface="Calibri"/>
            </a:endParaRPr>
          </a:p>
          <a:p>
            <a:pPr marL="457200" lvl="0" indent="0" algn="l" rtl="0">
              <a:spcBef>
                <a:spcPts val="0"/>
              </a:spcBef>
              <a:spcAft>
                <a:spcPts val="0"/>
              </a:spcAft>
              <a:buNone/>
            </a:pPr>
            <a:endParaRPr>
              <a:solidFill>
                <a:srgbClr val="202124"/>
              </a:solidFill>
              <a:latin typeface="Calibri"/>
              <a:ea typeface="Calibri"/>
              <a:cs typeface="Calibri"/>
              <a:sym typeface="Calibri"/>
            </a:endParaRPr>
          </a:p>
          <a:p>
            <a:pPr marL="457200" lvl="0" indent="-317500" algn="l" rtl="0">
              <a:spcBef>
                <a:spcPts val="0"/>
              </a:spcBef>
              <a:spcAft>
                <a:spcPts val="0"/>
              </a:spcAft>
              <a:buClr>
                <a:srgbClr val="202124"/>
              </a:buClr>
              <a:buSzPts val="1400"/>
              <a:buFont typeface="Calibri"/>
              <a:buChar char="●"/>
            </a:pPr>
            <a:r>
              <a:rPr lang="en">
                <a:solidFill>
                  <a:srgbClr val="202124"/>
                </a:solidFill>
                <a:latin typeface="Calibri"/>
                <a:ea typeface="Calibri"/>
                <a:cs typeface="Calibri"/>
                <a:sym typeface="Calibri"/>
              </a:rPr>
              <a:t>The conditions you set can be very basic or incredibly complex</a:t>
            </a:r>
            <a:endParaRPr>
              <a:latin typeface="Calibri"/>
              <a:ea typeface="Calibri"/>
              <a:cs typeface="Calibri"/>
              <a:sym typeface="Calibri"/>
            </a:endParaRPr>
          </a:p>
        </p:txBody>
      </p:sp>
      <p:sp>
        <p:nvSpPr>
          <p:cNvPr id="756" name="Google Shape;756;p51"/>
          <p:cNvSpPr txBox="1"/>
          <p:nvPr/>
        </p:nvSpPr>
        <p:spPr>
          <a:xfrm>
            <a:off x="4321125" y="3447150"/>
            <a:ext cx="41709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Roboto Mono"/>
                <a:ea typeface="Roboto Mono"/>
                <a:cs typeface="Roboto Mono"/>
                <a:sym typeface="Roboto Mono"/>
              </a:rPr>
              <a:t>service &lt;&lt;name&gt;&gt; {</a:t>
            </a:r>
            <a:endParaRPr sz="1200" b="1">
              <a:solidFill>
                <a:schemeClr val="dk1"/>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Roboto Mono"/>
                <a:ea typeface="Roboto Mono"/>
                <a:cs typeface="Roboto Mono"/>
                <a:sym typeface="Roboto Mono"/>
              </a:rPr>
              <a:t>  match &lt;&lt;resource path&gt;&gt; {</a:t>
            </a:r>
            <a:endParaRPr sz="1200" b="1">
              <a:solidFill>
                <a:schemeClr val="dk1"/>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Roboto Mono"/>
                <a:ea typeface="Roboto Mono"/>
                <a:cs typeface="Roboto Mono"/>
                <a:sym typeface="Roboto Mono"/>
              </a:rPr>
              <a:t>    allow &lt;&lt;methods&gt;&gt; : if &lt;&lt;condition&gt;&gt;</a:t>
            </a:r>
            <a:endParaRPr sz="1200" b="1">
              <a:solidFill>
                <a:schemeClr val="dk1"/>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Roboto Mono"/>
                <a:ea typeface="Roboto Mono"/>
                <a:cs typeface="Roboto Mono"/>
                <a:sym typeface="Roboto Mono"/>
              </a:rPr>
              <a:t>  }</a:t>
            </a:r>
            <a:endParaRPr sz="1200" b="1">
              <a:solidFill>
                <a:schemeClr val="dk1"/>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200" b="1">
                <a:solidFill>
                  <a:schemeClr val="dk1"/>
                </a:solidFill>
                <a:latin typeface="Roboto Mono"/>
                <a:ea typeface="Roboto Mono"/>
                <a:cs typeface="Roboto Mono"/>
                <a:sym typeface="Roboto Mono"/>
              </a:rPr>
              <a:t>}</a:t>
            </a:r>
            <a:endParaRPr sz="1200" b="1">
              <a:solidFill>
                <a:schemeClr val="dk1"/>
              </a:solidFill>
              <a:latin typeface="Roboto Mono"/>
              <a:ea typeface="Roboto Mono"/>
              <a:cs typeface="Roboto Mono"/>
              <a:sym typeface="Roboto Mono"/>
            </a:endParaRPr>
          </a:p>
        </p:txBody>
      </p:sp>
      <p:sp>
        <p:nvSpPr>
          <p:cNvPr id="757" name="Google Shape;757;p51"/>
          <p:cNvSpPr txBox="1"/>
          <p:nvPr/>
        </p:nvSpPr>
        <p:spPr>
          <a:xfrm>
            <a:off x="5592925" y="2952950"/>
            <a:ext cx="179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Example: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52"/>
          <p:cNvSpPr txBox="1">
            <a:spLocks noGrp="1"/>
          </p:cNvSpPr>
          <p:nvPr>
            <p:ph type="title" idx="4294967295"/>
          </p:nvPr>
        </p:nvSpPr>
        <p:spPr>
          <a:xfrm>
            <a:off x="284475" y="0"/>
            <a:ext cx="8726400" cy="800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3C78D8"/>
                </a:solidFill>
                <a:latin typeface="Calibri"/>
                <a:ea typeface="Calibri"/>
                <a:cs typeface="Calibri"/>
                <a:sym typeface="Calibri"/>
              </a:rPr>
              <a:t>Firebase</a:t>
            </a:r>
            <a:r>
              <a:rPr lang="en" sz="2000" b="1">
                <a:latin typeface="Calibri"/>
                <a:ea typeface="Calibri"/>
                <a:cs typeface="Calibri"/>
                <a:sym typeface="Calibri"/>
              </a:rPr>
              <a:t> vs </a:t>
            </a:r>
            <a:r>
              <a:rPr lang="en" sz="2000" b="1">
                <a:solidFill>
                  <a:srgbClr val="FF0000"/>
                </a:solidFill>
                <a:latin typeface="Calibri"/>
                <a:ea typeface="Calibri"/>
                <a:cs typeface="Calibri"/>
                <a:sym typeface="Calibri"/>
              </a:rPr>
              <a:t>AWS Amplify</a:t>
            </a:r>
            <a:r>
              <a:rPr lang="en" sz="2000" b="1">
                <a:latin typeface="Calibri"/>
                <a:ea typeface="Calibri"/>
                <a:cs typeface="Calibri"/>
                <a:sym typeface="Calibri"/>
              </a:rPr>
              <a:t> vs </a:t>
            </a:r>
            <a:r>
              <a:rPr lang="en" sz="2000" b="1">
                <a:solidFill>
                  <a:srgbClr val="6AA84F"/>
                </a:solidFill>
                <a:latin typeface="Calibri"/>
                <a:ea typeface="Calibri"/>
                <a:cs typeface="Calibri"/>
                <a:sym typeface="Calibri"/>
              </a:rPr>
              <a:t>Azure App Service (Web Apps, Mobile Apps)</a:t>
            </a:r>
            <a:endParaRPr sz="2000" b="1">
              <a:solidFill>
                <a:srgbClr val="6AA84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700" b="1">
                <a:latin typeface="Calibri"/>
                <a:ea typeface="Calibri"/>
                <a:cs typeface="Calibri"/>
                <a:sym typeface="Calibri"/>
              </a:rPr>
              <a:t>vs others (Back4App, Heroku, Kinvey, Oracle Mobile Hub, Backendless, Netlify, 8Base)</a:t>
            </a:r>
            <a:endParaRPr sz="1700" b="1">
              <a:latin typeface="Calibri"/>
              <a:ea typeface="Calibri"/>
              <a:cs typeface="Calibri"/>
              <a:sym typeface="Calibri"/>
            </a:endParaRPr>
          </a:p>
        </p:txBody>
      </p:sp>
      <p:sp>
        <p:nvSpPr>
          <p:cNvPr id="763" name="Google Shape;763;p52"/>
          <p:cNvSpPr txBox="1"/>
          <p:nvPr/>
        </p:nvSpPr>
        <p:spPr>
          <a:xfrm>
            <a:off x="370866" y="2487726"/>
            <a:ext cx="3665700" cy="954300"/>
          </a:xfrm>
          <a:prstGeom prst="rect">
            <a:avLst/>
          </a:prstGeom>
          <a:noFill/>
          <a:ln>
            <a:noFill/>
          </a:ln>
        </p:spPr>
        <p:txBody>
          <a:bodyPr spcFirstLastPara="1" wrap="square" lIns="91425" tIns="91425" rIns="91425" bIns="91425" anchor="t" anchorCtr="0">
            <a:spAutoFit/>
          </a:bodyPr>
          <a:lstStyle/>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https://aws.amazon.com/amplify/</a:t>
            </a:r>
            <a:r>
              <a:rPr lang="en" sz="1000">
                <a:latin typeface="Calibri"/>
                <a:ea typeface="Calibri"/>
                <a:cs typeface="Calibri"/>
                <a:sym typeface="Calibri"/>
              </a:rPr>
              <a:t> </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a:latin typeface="Calibri"/>
                <a:ea typeface="Calibri"/>
                <a:cs typeface="Calibri"/>
                <a:sym typeface="Calibri"/>
              </a:rPr>
              <a:t>Firebase vs AWS Amplify: </a:t>
            </a:r>
            <a:r>
              <a:rPr lang="en" sz="1000" u="sng">
                <a:solidFill>
                  <a:schemeClr val="hlink"/>
                </a:solidFill>
                <a:latin typeface="Calibri"/>
                <a:ea typeface="Calibri"/>
                <a:cs typeface="Calibri"/>
                <a:sym typeface="Calibri"/>
                <a:hlinkClick r:id="rId4"/>
              </a:rPr>
              <a:t>https://www.youtube.com/watch?v=ucmbO2lWC2A</a:t>
            </a:r>
            <a:r>
              <a:rPr lang="en" sz="1000">
                <a:latin typeface="Calibri"/>
                <a:ea typeface="Calibri"/>
                <a:cs typeface="Calibri"/>
                <a:sym typeface="Calibri"/>
              </a:rPr>
              <a:t> </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a:latin typeface="Calibri"/>
                <a:ea typeface="Calibri"/>
                <a:cs typeface="Calibri"/>
                <a:sym typeface="Calibri"/>
              </a:rPr>
              <a:t>What is AWS Amplify: </a:t>
            </a:r>
            <a:r>
              <a:rPr lang="en" sz="1000" u="sng">
                <a:solidFill>
                  <a:schemeClr val="hlink"/>
                </a:solidFill>
                <a:latin typeface="Calibri"/>
                <a:ea typeface="Calibri"/>
                <a:cs typeface="Calibri"/>
                <a:sym typeface="Calibri"/>
                <a:hlinkClick r:id="rId5"/>
              </a:rPr>
              <a:t>https://www.youtube.com/watch?v=HkbjHtG_d7w</a:t>
            </a:r>
            <a:endParaRPr sz="1000">
              <a:latin typeface="Calibri"/>
              <a:ea typeface="Calibri"/>
              <a:cs typeface="Calibri"/>
              <a:sym typeface="Calibri"/>
            </a:endParaRPr>
          </a:p>
        </p:txBody>
      </p:sp>
      <p:sp>
        <p:nvSpPr>
          <p:cNvPr id="764" name="Google Shape;764;p52"/>
          <p:cNvSpPr txBox="1"/>
          <p:nvPr/>
        </p:nvSpPr>
        <p:spPr>
          <a:xfrm>
            <a:off x="370866" y="3664076"/>
            <a:ext cx="36657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Clr>
                <a:srgbClr val="202124"/>
              </a:buClr>
              <a:buSzPts val="1400"/>
              <a:buFont typeface="Calibri"/>
              <a:buChar char="●"/>
            </a:pPr>
            <a:r>
              <a:rPr lang="en">
                <a:latin typeface="Calibri"/>
                <a:ea typeface="Calibri"/>
                <a:cs typeface="Calibri"/>
                <a:sym typeface="Calibri"/>
              </a:rPr>
              <a:t>AWS Amplify released in 2018</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AWS Amplify </a:t>
            </a:r>
            <a:r>
              <a:rPr lang="en">
                <a:latin typeface="Calibri"/>
                <a:ea typeface="Calibri"/>
                <a:cs typeface="Calibri"/>
                <a:sym typeface="Calibri"/>
              </a:rPr>
              <a:t>supports (as Firebase) Auth, Analytics, Push Notifications, storage, hosting, etc.</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AWS Amplify supports </a:t>
            </a:r>
            <a:r>
              <a:rPr lang="en">
                <a:latin typeface="Calibri"/>
                <a:ea typeface="Calibri"/>
                <a:cs typeface="Calibri"/>
                <a:sym typeface="Calibri"/>
              </a:rPr>
              <a:t>GraphQL DB</a:t>
            </a:r>
            <a:endParaRPr>
              <a:latin typeface="Calibri"/>
              <a:ea typeface="Calibri"/>
              <a:cs typeface="Calibri"/>
              <a:sym typeface="Calibri"/>
            </a:endParaRPr>
          </a:p>
        </p:txBody>
      </p:sp>
      <p:sp>
        <p:nvSpPr>
          <p:cNvPr id="765" name="Google Shape;765;p52"/>
          <p:cNvSpPr txBox="1"/>
          <p:nvPr/>
        </p:nvSpPr>
        <p:spPr>
          <a:xfrm>
            <a:off x="4297666" y="3664076"/>
            <a:ext cx="40650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Clr>
                <a:srgbClr val="202124"/>
              </a:buClr>
              <a:buSzPts val="1400"/>
              <a:buFont typeface="Calibri"/>
              <a:buChar char="●"/>
            </a:pPr>
            <a:r>
              <a:rPr lang="en">
                <a:latin typeface="Calibri"/>
                <a:ea typeface="Calibri"/>
                <a:cs typeface="Calibri"/>
                <a:sym typeface="Calibri"/>
              </a:rPr>
              <a:t>Azure cloud - since 2010</a:t>
            </a:r>
            <a:endParaRPr>
              <a:latin typeface="Calibri"/>
              <a:ea typeface="Calibri"/>
              <a:cs typeface="Calibri"/>
              <a:sym typeface="Calibri"/>
            </a:endParaRPr>
          </a:p>
          <a:p>
            <a:pPr marL="457200" lvl="0" indent="-317500" algn="l" rtl="0">
              <a:spcBef>
                <a:spcPts val="0"/>
              </a:spcBef>
              <a:spcAft>
                <a:spcPts val="0"/>
              </a:spcAft>
              <a:buClr>
                <a:srgbClr val="202124"/>
              </a:buClr>
              <a:buSzPts val="1400"/>
              <a:buFont typeface="Calibri"/>
              <a:buChar char="●"/>
            </a:pPr>
            <a:r>
              <a:rPr lang="en">
                <a:latin typeface="Calibri"/>
                <a:ea typeface="Calibri"/>
                <a:cs typeface="Calibri"/>
                <a:sym typeface="Calibri"/>
              </a:rPr>
              <a:t>Azure Web Apps - since 2013</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Azure Mobile Apps - since 2018</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Has all features (similar to Firebase or AWS Amplify) - coming from Azure Cloud</a:t>
            </a:r>
            <a:endParaRPr>
              <a:latin typeface="Calibri"/>
              <a:ea typeface="Calibri"/>
              <a:cs typeface="Calibri"/>
              <a:sym typeface="Calibri"/>
            </a:endParaRPr>
          </a:p>
        </p:txBody>
      </p:sp>
      <p:sp>
        <p:nvSpPr>
          <p:cNvPr id="766" name="Google Shape;766;p52"/>
          <p:cNvSpPr txBox="1"/>
          <p:nvPr/>
        </p:nvSpPr>
        <p:spPr>
          <a:xfrm>
            <a:off x="4297666" y="2410776"/>
            <a:ext cx="4436400" cy="800400"/>
          </a:xfrm>
          <a:prstGeom prst="rect">
            <a:avLst/>
          </a:prstGeom>
          <a:noFill/>
          <a:ln>
            <a:noFill/>
          </a:ln>
        </p:spPr>
        <p:txBody>
          <a:bodyPr spcFirstLastPara="1" wrap="square" lIns="91425" tIns="91425" rIns="91425" bIns="91425" anchor="t" anchorCtr="0">
            <a:spAutoFit/>
          </a:bodyPr>
          <a:lstStyle/>
          <a:p>
            <a:pPr marL="457200" lvl="0" indent="-292100" algn="l" rtl="0">
              <a:spcBef>
                <a:spcPts val="0"/>
              </a:spcBef>
              <a:spcAft>
                <a:spcPts val="0"/>
              </a:spcAft>
              <a:buSzPts val="1000"/>
              <a:buFont typeface="Calibri"/>
              <a:buChar char="●"/>
            </a:pPr>
            <a:r>
              <a:rPr lang="en" sz="1000">
                <a:latin typeface="Calibri"/>
                <a:ea typeface="Calibri"/>
                <a:cs typeface="Calibri"/>
                <a:sym typeface="Calibri"/>
              </a:rPr>
              <a:t>Build your first Web App with Microsoft Azure</a:t>
            </a:r>
            <a:br>
              <a:rPr lang="en" sz="1000">
                <a:latin typeface="Calibri"/>
                <a:ea typeface="Calibri"/>
                <a:cs typeface="Calibri"/>
                <a:sym typeface="Calibri"/>
              </a:rPr>
            </a:br>
            <a:r>
              <a:rPr lang="en" sz="1000" u="sng">
                <a:solidFill>
                  <a:schemeClr val="hlink"/>
                </a:solidFill>
                <a:latin typeface="Calibri"/>
                <a:ea typeface="Calibri"/>
                <a:cs typeface="Calibri"/>
                <a:sym typeface="Calibri"/>
                <a:hlinkClick r:id="rId6"/>
              </a:rPr>
              <a:t>https://www.youtube.com/watch?v=0QO2jdinCoQ</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a:latin typeface="Calibri"/>
                <a:ea typeface="Calibri"/>
                <a:cs typeface="Calibri"/>
                <a:sym typeface="Calibri"/>
              </a:rPr>
              <a:t>Azure vs Firebase:</a:t>
            </a:r>
            <a:br>
              <a:rPr lang="en" sz="1000">
                <a:latin typeface="Calibri"/>
                <a:ea typeface="Calibri"/>
                <a:cs typeface="Calibri"/>
                <a:sym typeface="Calibri"/>
              </a:rPr>
            </a:br>
            <a:r>
              <a:rPr lang="en" sz="1000" u="sng">
                <a:solidFill>
                  <a:schemeClr val="hlink"/>
                </a:solidFill>
                <a:latin typeface="Calibri"/>
                <a:ea typeface="Calibri"/>
                <a:cs typeface="Calibri"/>
                <a:sym typeface="Calibri"/>
                <a:hlinkClick r:id="rId7"/>
              </a:rPr>
              <a:t>https://blog.back4app.com/azure-vs-firebase-which-is-the-best/</a:t>
            </a:r>
            <a:endParaRPr sz="1000">
              <a:latin typeface="Calibri"/>
              <a:ea typeface="Calibri"/>
              <a:cs typeface="Calibri"/>
              <a:sym typeface="Calibri"/>
            </a:endParaRPr>
          </a:p>
        </p:txBody>
      </p:sp>
      <p:sp>
        <p:nvSpPr>
          <p:cNvPr id="767" name="Google Shape;767;p52"/>
          <p:cNvSpPr txBox="1"/>
          <p:nvPr/>
        </p:nvSpPr>
        <p:spPr>
          <a:xfrm>
            <a:off x="92825" y="838150"/>
            <a:ext cx="4372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Top 10 AWS Amplify Alternatives:</a:t>
            </a:r>
            <a:br>
              <a:rPr lang="en"/>
            </a:br>
            <a:r>
              <a:rPr lang="en" u="sng">
                <a:solidFill>
                  <a:schemeClr val="hlink"/>
                </a:solidFill>
                <a:hlinkClick r:id="rId8"/>
              </a:rPr>
              <a:t>https://blog.back4app.com/aws-amplify-alternatives/</a:t>
            </a:r>
            <a:endParaRPr/>
          </a:p>
        </p:txBody>
      </p:sp>
      <p:sp>
        <p:nvSpPr>
          <p:cNvPr id="768" name="Google Shape;768;p52"/>
          <p:cNvSpPr txBox="1"/>
          <p:nvPr/>
        </p:nvSpPr>
        <p:spPr>
          <a:xfrm>
            <a:off x="4974291" y="1896176"/>
            <a:ext cx="1958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000" b="1">
                <a:solidFill>
                  <a:srgbClr val="FF0000"/>
                </a:solidFill>
                <a:latin typeface="Calibri"/>
                <a:ea typeface="Calibri"/>
                <a:cs typeface="Calibri"/>
                <a:sym typeface="Calibri"/>
              </a:rPr>
              <a:t>Azure Apps</a:t>
            </a:r>
            <a:endParaRPr/>
          </a:p>
        </p:txBody>
      </p:sp>
      <p:sp>
        <p:nvSpPr>
          <p:cNvPr id="769" name="Google Shape;769;p52"/>
          <p:cNvSpPr txBox="1"/>
          <p:nvPr/>
        </p:nvSpPr>
        <p:spPr>
          <a:xfrm>
            <a:off x="796841" y="1896176"/>
            <a:ext cx="1958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FF0000"/>
                </a:solidFill>
                <a:latin typeface="Calibri"/>
                <a:ea typeface="Calibri"/>
                <a:cs typeface="Calibri"/>
                <a:sym typeface="Calibri"/>
              </a:rPr>
              <a:t>AWS Amplify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53"/>
          <p:cNvSpPr txBox="1"/>
          <p:nvPr/>
        </p:nvSpPr>
        <p:spPr>
          <a:xfrm>
            <a:off x="168825" y="69400"/>
            <a:ext cx="8632800" cy="520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ctr" rtl="0">
              <a:spcBef>
                <a:spcPts val="0"/>
              </a:spcBef>
              <a:spcAft>
                <a:spcPts val="0"/>
              </a:spcAft>
              <a:buNone/>
            </a:pPr>
            <a:r>
              <a:rPr lang="en" sz="1800" b="1"/>
              <a:t>Firebase alternatives and competitors </a:t>
            </a:r>
            <a:endParaRPr sz="1800" b="1"/>
          </a:p>
          <a:p>
            <a:pPr marL="0" lvl="0" indent="0" algn="l" rtl="0">
              <a:spcBef>
                <a:spcPts val="0"/>
              </a:spcBef>
              <a:spcAft>
                <a:spcPts val="0"/>
              </a:spcAft>
              <a:buNone/>
            </a:pPr>
            <a:endParaRPr/>
          </a:p>
          <a:p>
            <a:pPr marL="0" lvl="0" indent="0" algn="l" rtl="0">
              <a:spcBef>
                <a:spcPts val="0"/>
              </a:spcBef>
              <a:spcAft>
                <a:spcPts val="0"/>
              </a:spcAft>
              <a:buNone/>
            </a:pPr>
            <a:r>
              <a:rPr lang="en"/>
              <a:t>AWS Amplify: A set of tools and services provided by Amazon Web Services (AWS) to help frontend web and mobile developers build full-stack applications. It includes features such as authentication, APIs, storage, and serverless functions.</a:t>
            </a:r>
            <a:endParaRPr/>
          </a:p>
          <a:p>
            <a:pPr marL="0" lvl="0" indent="0" algn="l" rtl="0">
              <a:spcBef>
                <a:spcPts val="0"/>
              </a:spcBef>
              <a:spcAft>
                <a:spcPts val="0"/>
              </a:spcAft>
              <a:buNone/>
            </a:pPr>
            <a:endParaRPr/>
          </a:p>
          <a:p>
            <a:pPr marL="0" lvl="0" indent="0" algn="l" rtl="0">
              <a:spcBef>
                <a:spcPts val="0"/>
              </a:spcBef>
              <a:spcAft>
                <a:spcPts val="0"/>
              </a:spcAft>
              <a:buNone/>
            </a:pPr>
            <a:r>
              <a:rPr lang="en"/>
              <a:t>Microsoft Azure Mobile Apps: A set of backend services provided by Microsoft Azure for building mobile and web applications. It offers features such as data storage, offline data sync, authentication, and custom APIs.</a:t>
            </a:r>
            <a:endParaRPr/>
          </a:p>
          <a:p>
            <a:pPr marL="0" lvl="0" indent="0" algn="l" rtl="0">
              <a:spcBef>
                <a:spcPts val="0"/>
              </a:spcBef>
              <a:spcAft>
                <a:spcPts val="0"/>
              </a:spcAft>
              <a:buNone/>
            </a:pPr>
            <a:endParaRPr/>
          </a:p>
          <a:p>
            <a:pPr marL="0" lvl="0" indent="0" algn="l" rtl="0">
              <a:spcBef>
                <a:spcPts val="0"/>
              </a:spcBef>
              <a:spcAft>
                <a:spcPts val="0"/>
              </a:spcAft>
              <a:buNone/>
            </a:pPr>
            <a:r>
              <a:rPr lang="en"/>
              <a:t>Backendless: A mobile Backend-as-a-Service (mBaaS) platform that offers a visual app builder, real-time database, user management, and cloud code functions. It aims to simplify backend development and reduce the time needed to build applications.</a:t>
            </a:r>
            <a:endParaRPr/>
          </a:p>
          <a:p>
            <a:pPr marL="0" lvl="0" indent="0" algn="l" rtl="0">
              <a:spcBef>
                <a:spcPts val="0"/>
              </a:spcBef>
              <a:spcAft>
                <a:spcPts val="0"/>
              </a:spcAft>
              <a:buNone/>
            </a:pPr>
            <a:endParaRPr/>
          </a:p>
          <a:p>
            <a:pPr marL="0" lvl="0" indent="0" algn="l" rtl="0">
              <a:spcBef>
                <a:spcPts val="0"/>
              </a:spcBef>
              <a:spcAft>
                <a:spcPts val="0"/>
              </a:spcAft>
              <a:buNone/>
            </a:pPr>
            <a:r>
              <a:rPr lang="en"/>
              <a:t>Parse: An open-source backend framework that can be self-hosted or used through managed hosting providers. Parse offers a wide range of features, including data storage, user authentication, push notifications, and cloud functions.</a:t>
            </a:r>
            <a:endParaRPr/>
          </a:p>
          <a:p>
            <a:pPr marL="0" lvl="0" indent="0" algn="l" rtl="0">
              <a:spcBef>
                <a:spcPts val="0"/>
              </a:spcBef>
              <a:spcAft>
                <a:spcPts val="0"/>
              </a:spcAft>
              <a:buNone/>
            </a:pPr>
            <a:endParaRPr/>
          </a:p>
          <a:p>
            <a:pPr marL="0" lvl="0" indent="0" algn="l" rtl="0">
              <a:spcBef>
                <a:spcPts val="0"/>
              </a:spcBef>
              <a:spcAft>
                <a:spcPts val="0"/>
              </a:spcAft>
              <a:buNone/>
            </a:pPr>
            <a:r>
              <a:rPr lang="en"/>
              <a:t>Kinvey: A Backend-as-a-Service (BaaS) platform by Progress, offering features such as data storage, user authentication, serverless functions, and integrations with various services. Kinvey focuses on providing a high level of security and compliance for enterprise applications.</a:t>
            </a:r>
            <a:endParaRPr/>
          </a:p>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54"/>
          <p:cNvSpPr txBox="1"/>
          <p:nvPr/>
        </p:nvSpPr>
        <p:spPr>
          <a:xfrm>
            <a:off x="196200" y="248700"/>
            <a:ext cx="8947800" cy="5405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700" b="1">
                <a:solidFill>
                  <a:srgbClr val="374151"/>
                </a:solidFill>
                <a:highlight>
                  <a:srgbClr val="F7F7F8"/>
                </a:highlight>
                <a:latin typeface="Roboto"/>
                <a:ea typeface="Roboto"/>
                <a:cs typeface="Roboto"/>
                <a:sym typeface="Roboto"/>
              </a:rPr>
              <a:t>Firebase vs AWS Amplify vs Microsoft Azure</a:t>
            </a:r>
            <a:endParaRPr sz="1700" b="1">
              <a:solidFill>
                <a:srgbClr val="374151"/>
              </a:solidFill>
              <a:highlight>
                <a:srgbClr val="F7F7F8"/>
              </a:highlight>
              <a:latin typeface="Roboto"/>
              <a:ea typeface="Roboto"/>
              <a:cs typeface="Roboto"/>
              <a:sym typeface="Roboto"/>
            </a:endParaRPr>
          </a:p>
          <a:p>
            <a:pPr marL="0" lvl="0" indent="0" algn="l" rtl="0">
              <a:spcBef>
                <a:spcPts val="1500"/>
              </a:spcBef>
              <a:spcAft>
                <a:spcPts val="0"/>
              </a:spcAft>
              <a:buNone/>
            </a:pPr>
            <a:endParaRPr sz="16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r>
              <a:rPr lang="en" sz="1600">
                <a:solidFill>
                  <a:srgbClr val="374151"/>
                </a:solidFill>
                <a:highlight>
                  <a:srgbClr val="F7F7F8"/>
                </a:highlight>
                <a:latin typeface="Roboto"/>
                <a:ea typeface="Roboto"/>
                <a:cs typeface="Roboto"/>
                <a:sym typeface="Roboto"/>
              </a:rPr>
              <a:t>AWS Amplify (offered by Amazon Web Services):</a:t>
            </a:r>
            <a:endParaRPr sz="1600">
              <a:solidFill>
                <a:srgbClr val="374151"/>
              </a:solidFill>
              <a:highlight>
                <a:srgbClr val="F7F7F8"/>
              </a:highlight>
              <a:latin typeface="Roboto"/>
              <a:ea typeface="Roboto"/>
              <a:cs typeface="Roboto"/>
              <a:sym typeface="Roboto"/>
            </a:endParaRPr>
          </a:p>
          <a:p>
            <a:pPr marL="457200" lvl="0" indent="-330200" algn="l" rtl="0">
              <a:lnSpc>
                <a:spcPct val="115000"/>
              </a:lnSpc>
              <a:spcBef>
                <a:spcPts val="150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provides frontend and backend services for building full-stack serverless applications</a:t>
            </a:r>
            <a:endParaRPr sz="1600">
              <a:solidFill>
                <a:srgbClr val="374151"/>
              </a:solidFill>
              <a:highlight>
                <a:srgbClr val="F7F7F8"/>
              </a:highlight>
              <a:latin typeface="Roboto"/>
              <a:ea typeface="Roboto"/>
              <a:cs typeface="Roboto"/>
              <a:sym typeface="Roboto"/>
            </a:endParaRPr>
          </a:p>
          <a:p>
            <a:pPr marL="457200" lvl="0" indent="-330200" algn="l" rtl="0">
              <a:lnSpc>
                <a:spcPct val="115000"/>
              </a:lnSpc>
              <a:spcBef>
                <a:spcPts val="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offers similar features to Firebase, including authentication, storage, and serverless functions</a:t>
            </a:r>
            <a:endParaRPr sz="1600">
              <a:solidFill>
                <a:srgbClr val="374151"/>
              </a:solidFill>
              <a:highlight>
                <a:srgbClr val="F7F7F8"/>
              </a:highlight>
              <a:latin typeface="Roboto"/>
              <a:ea typeface="Roboto"/>
              <a:cs typeface="Roboto"/>
              <a:sym typeface="Roboto"/>
            </a:endParaRPr>
          </a:p>
          <a:p>
            <a:pPr marL="457200" lvl="0" indent="-330200" algn="l" rtl="0">
              <a:lnSpc>
                <a:spcPct val="115000"/>
              </a:lnSpc>
              <a:spcBef>
                <a:spcPts val="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has more customization options and better integration with other AWS services</a:t>
            </a:r>
            <a:endParaRPr sz="1600">
              <a:solidFill>
                <a:srgbClr val="374151"/>
              </a:solidFill>
              <a:highlight>
                <a:srgbClr val="F7F7F8"/>
              </a:highlight>
              <a:latin typeface="Roboto"/>
              <a:ea typeface="Roboto"/>
              <a:cs typeface="Roboto"/>
              <a:sym typeface="Roboto"/>
            </a:endParaRPr>
          </a:p>
          <a:p>
            <a:pPr marL="457200" lvl="0" indent="-330200" algn="l" rtl="0">
              <a:lnSpc>
                <a:spcPct val="115000"/>
              </a:lnSpc>
              <a:spcBef>
                <a:spcPts val="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learning curve can be steeper than Firebase</a:t>
            </a:r>
            <a:endParaRPr sz="16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sz="16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sz="16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r>
              <a:rPr lang="en" sz="1600">
                <a:solidFill>
                  <a:srgbClr val="374151"/>
                </a:solidFill>
                <a:highlight>
                  <a:srgbClr val="F7F7F8"/>
                </a:highlight>
                <a:latin typeface="Roboto"/>
                <a:ea typeface="Roboto"/>
                <a:cs typeface="Roboto"/>
                <a:sym typeface="Roboto"/>
              </a:rPr>
              <a:t>Microsoft Azure App Service:</a:t>
            </a:r>
            <a:endParaRPr sz="1600">
              <a:solidFill>
                <a:srgbClr val="374151"/>
              </a:solidFill>
              <a:highlight>
                <a:srgbClr val="F7F7F8"/>
              </a:highlight>
              <a:latin typeface="Roboto"/>
              <a:ea typeface="Roboto"/>
              <a:cs typeface="Roboto"/>
              <a:sym typeface="Roboto"/>
            </a:endParaRPr>
          </a:p>
          <a:p>
            <a:pPr marL="457200" lvl="0" indent="-330200" algn="l" rtl="0">
              <a:lnSpc>
                <a:spcPct val="115000"/>
              </a:lnSpc>
              <a:spcBef>
                <a:spcPts val="150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a fully managed platform for building, deploying, and scaling web applications</a:t>
            </a:r>
            <a:endParaRPr sz="1600">
              <a:solidFill>
                <a:srgbClr val="374151"/>
              </a:solidFill>
              <a:highlight>
                <a:srgbClr val="F7F7F8"/>
              </a:highlight>
              <a:latin typeface="Roboto"/>
              <a:ea typeface="Roboto"/>
              <a:cs typeface="Roboto"/>
              <a:sym typeface="Roboto"/>
            </a:endParaRPr>
          </a:p>
          <a:p>
            <a:pPr marL="457200" lvl="0" indent="-330200" algn="l" rtl="0">
              <a:lnSpc>
                <a:spcPct val="115000"/>
              </a:lnSpc>
              <a:spcBef>
                <a:spcPts val="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integrates well with other Microsoft products and offers a broader range of services and features</a:t>
            </a:r>
            <a:endParaRPr sz="1600">
              <a:solidFill>
                <a:srgbClr val="374151"/>
              </a:solidFill>
              <a:highlight>
                <a:srgbClr val="F7F7F8"/>
              </a:highlight>
              <a:latin typeface="Roboto"/>
              <a:ea typeface="Roboto"/>
              <a:cs typeface="Roboto"/>
              <a:sym typeface="Roboto"/>
            </a:endParaRPr>
          </a:p>
          <a:p>
            <a:pPr marL="457200" lvl="0" indent="-330200" algn="l" rtl="0">
              <a:lnSpc>
                <a:spcPct val="115000"/>
              </a:lnSpc>
              <a:spcBef>
                <a:spcPts val="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Firebase might be more beginner-friendly and focused on mobile app development</a:t>
            </a:r>
            <a:endParaRPr sz="16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sz="1200">
              <a:solidFill>
                <a:srgbClr val="374151"/>
              </a:solidFill>
              <a:highlight>
                <a:srgbClr val="F7F7F8"/>
              </a:highlight>
              <a:latin typeface="Roboto"/>
              <a:ea typeface="Roboto"/>
              <a:cs typeface="Roboto"/>
              <a:sym typeface="Roboto"/>
            </a:endParaRPr>
          </a:p>
          <a:p>
            <a:pPr marL="457200" lvl="0" indent="0" algn="l" rtl="0">
              <a:lnSpc>
                <a:spcPct val="115000"/>
              </a:lnSpc>
              <a:spcBef>
                <a:spcPts val="1500"/>
              </a:spcBef>
              <a:spcAft>
                <a:spcPts val="0"/>
              </a:spcAft>
              <a:buNone/>
            </a:pP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pic>
        <p:nvPicPr>
          <p:cNvPr id="654" name="Google Shape;654;p3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90900" y="934450"/>
            <a:ext cx="2024100" cy="3274592"/>
          </a:xfrm>
          <a:prstGeom prst="rect">
            <a:avLst/>
          </a:prstGeom>
          <a:noFill/>
          <a:ln>
            <a:noFill/>
          </a:ln>
        </p:spPr>
      </p:pic>
      <p:sp>
        <p:nvSpPr>
          <p:cNvPr id="655" name="Google Shape;655;p37"/>
          <p:cNvSpPr txBox="1">
            <a:spLocks noGrp="1"/>
          </p:cNvSpPr>
          <p:nvPr>
            <p:ph type="title" idx="4294967295"/>
          </p:nvPr>
        </p:nvSpPr>
        <p:spPr>
          <a:xfrm>
            <a:off x="3322700" y="252200"/>
            <a:ext cx="4176300" cy="692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About the Speaker</a:t>
            </a:r>
            <a:endParaRPr b="1">
              <a:latin typeface="Calibri"/>
              <a:ea typeface="Calibri"/>
              <a:cs typeface="Calibri"/>
              <a:sym typeface="Calibri"/>
            </a:endParaRPr>
          </a:p>
        </p:txBody>
      </p:sp>
      <p:sp>
        <p:nvSpPr>
          <p:cNvPr id="656" name="Google Shape;656;p37"/>
          <p:cNvSpPr txBox="1">
            <a:spLocks noGrp="1"/>
          </p:cNvSpPr>
          <p:nvPr>
            <p:ph type="body" idx="4294967295"/>
          </p:nvPr>
        </p:nvSpPr>
        <p:spPr>
          <a:xfrm>
            <a:off x="3965750" y="1106500"/>
            <a:ext cx="3718500" cy="2852700"/>
          </a:xfrm>
          <a:prstGeom prst="rect">
            <a:avLst/>
          </a:prstGeom>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n" sz="1800">
                <a:solidFill>
                  <a:srgbClr val="000000"/>
                </a:solidFill>
                <a:latin typeface="Calibri"/>
                <a:ea typeface="Calibri"/>
                <a:cs typeface="Calibri"/>
                <a:sym typeface="Calibri"/>
              </a:rPr>
              <a:t>Inna Botchkina</a:t>
            </a:r>
            <a:endParaRPr sz="1800">
              <a:solidFill>
                <a:srgbClr val="000000"/>
              </a:solidFill>
              <a:latin typeface="Calibri"/>
              <a:ea typeface="Calibri"/>
              <a:cs typeface="Calibri"/>
              <a:sym typeface="Calibri"/>
            </a:endParaRPr>
          </a:p>
          <a:p>
            <a:pPr marL="0" lvl="0" indent="0" algn="ctr" rtl="0">
              <a:lnSpc>
                <a:spcPct val="100000"/>
              </a:lnSpc>
              <a:spcBef>
                <a:spcPts val="0"/>
              </a:spcBef>
              <a:spcAft>
                <a:spcPts val="0"/>
              </a:spcAft>
              <a:buNone/>
            </a:pPr>
            <a:endParaRPr sz="1800">
              <a:solidFill>
                <a:srgbClr val="000000"/>
              </a:solidFill>
              <a:latin typeface="Calibri"/>
              <a:ea typeface="Calibri"/>
              <a:cs typeface="Calibri"/>
              <a:sym typeface="Calibri"/>
            </a:endParaRPr>
          </a:p>
          <a:p>
            <a:pPr marL="457200" lvl="0" indent="-323850" algn="l" rtl="0">
              <a:spcBef>
                <a:spcPts val="0"/>
              </a:spcBef>
              <a:spcAft>
                <a:spcPts val="0"/>
              </a:spcAft>
              <a:buSzPts val="1500"/>
              <a:buFont typeface="Calibri"/>
              <a:buChar char="●"/>
            </a:pPr>
            <a:r>
              <a:rPr lang="en" sz="1500">
                <a:highlight>
                  <a:schemeClr val="lt1"/>
                </a:highlight>
                <a:latin typeface="Calibri"/>
                <a:ea typeface="Calibri"/>
                <a:cs typeface="Calibri"/>
                <a:sym typeface="Calibri"/>
              </a:rPr>
              <a:t>Software Engineer</a:t>
            </a:r>
            <a:endParaRPr sz="1500">
              <a:highlight>
                <a:schemeClr val="lt1"/>
              </a:highlight>
              <a:latin typeface="Calibri"/>
              <a:ea typeface="Calibri"/>
              <a:cs typeface="Calibri"/>
              <a:sym typeface="Calibri"/>
            </a:endParaRPr>
          </a:p>
          <a:p>
            <a:pPr marL="457200" lvl="0" indent="-323850" algn="l" rtl="0">
              <a:spcBef>
                <a:spcPts val="1600"/>
              </a:spcBef>
              <a:spcAft>
                <a:spcPts val="0"/>
              </a:spcAft>
              <a:buSzPts val="1500"/>
              <a:buFont typeface="Calibri"/>
              <a:buChar char="●"/>
            </a:pPr>
            <a:r>
              <a:rPr lang="en" sz="1500">
                <a:highlight>
                  <a:schemeClr val="lt1"/>
                </a:highlight>
                <a:latin typeface="Calibri"/>
                <a:ea typeface="Calibri"/>
                <a:cs typeface="Calibri"/>
                <a:sym typeface="Calibri"/>
              </a:rPr>
              <a:t>UX Developer</a:t>
            </a:r>
            <a:endParaRPr sz="1500">
              <a:highlight>
                <a:schemeClr val="lt1"/>
              </a:highlight>
              <a:latin typeface="Calibri"/>
              <a:ea typeface="Calibri"/>
              <a:cs typeface="Calibri"/>
              <a:sym typeface="Calibri"/>
            </a:endParaRPr>
          </a:p>
          <a:p>
            <a:pPr marL="457200" lvl="0" indent="-323850" algn="l" rtl="0">
              <a:spcBef>
                <a:spcPts val="1600"/>
              </a:spcBef>
              <a:spcAft>
                <a:spcPts val="0"/>
              </a:spcAft>
              <a:buSzPts val="1500"/>
              <a:buFont typeface="Calibri"/>
              <a:buChar char="●"/>
            </a:pPr>
            <a:r>
              <a:rPr lang="en" sz="1500">
                <a:highlight>
                  <a:schemeClr val="lt1"/>
                </a:highlight>
                <a:latin typeface="Calibri"/>
                <a:ea typeface="Calibri"/>
                <a:cs typeface="Calibri"/>
                <a:sym typeface="Calibri"/>
              </a:rPr>
              <a:t>Project Manager</a:t>
            </a:r>
            <a:endParaRPr sz="1500">
              <a:highlight>
                <a:srgbClr val="FFFFFF"/>
              </a:highlight>
              <a:latin typeface="Calibri"/>
              <a:ea typeface="Calibri"/>
              <a:cs typeface="Calibri"/>
              <a:sym typeface="Calibri"/>
            </a:endParaRPr>
          </a:p>
          <a:p>
            <a:pPr marL="457200" lvl="0" indent="-323850" algn="l" rtl="0">
              <a:spcBef>
                <a:spcPts val="1600"/>
              </a:spcBef>
              <a:spcAft>
                <a:spcPts val="0"/>
              </a:spcAft>
              <a:buClr>
                <a:schemeClr val="dk1"/>
              </a:buClr>
              <a:buSzPts val="1500"/>
              <a:buFont typeface="Calibri"/>
              <a:buChar char="●"/>
            </a:pPr>
            <a:r>
              <a:rPr lang="en" sz="1500">
                <a:solidFill>
                  <a:schemeClr val="dk1"/>
                </a:solidFill>
                <a:highlight>
                  <a:srgbClr val="FFFFFF"/>
                </a:highlight>
                <a:latin typeface="Calibri"/>
                <a:ea typeface="Calibri"/>
                <a:cs typeface="Calibri"/>
                <a:sym typeface="Calibri"/>
              </a:rPr>
              <a:t>Former Research Scientist (UCSF)</a:t>
            </a:r>
            <a:endParaRPr sz="1500">
              <a:solidFill>
                <a:schemeClr val="dk1"/>
              </a:solidFill>
              <a:highlight>
                <a:srgbClr val="FFFFFF"/>
              </a:highlight>
              <a:latin typeface="Calibri"/>
              <a:ea typeface="Calibri"/>
              <a:cs typeface="Calibri"/>
              <a:sym typeface="Calibri"/>
            </a:endParaRPr>
          </a:p>
          <a:p>
            <a:pPr marL="457200" lvl="0" indent="-323850" algn="l" rtl="0">
              <a:spcBef>
                <a:spcPts val="1600"/>
              </a:spcBef>
              <a:spcAft>
                <a:spcPts val="1600"/>
              </a:spcAft>
              <a:buClr>
                <a:schemeClr val="dk1"/>
              </a:buClr>
              <a:buSzPts val="1500"/>
              <a:buFont typeface="Calibri"/>
              <a:buChar char="●"/>
            </a:pPr>
            <a:r>
              <a:rPr lang="en" sz="1500">
                <a:solidFill>
                  <a:schemeClr val="dk1"/>
                </a:solidFill>
                <a:highlight>
                  <a:srgbClr val="FFFFFF"/>
                </a:highlight>
                <a:latin typeface="Calibri"/>
                <a:ea typeface="Calibri"/>
                <a:cs typeface="Calibri"/>
                <a:sym typeface="Calibri"/>
              </a:rPr>
              <a:t>New York / San Francisco</a:t>
            </a:r>
            <a:endParaRPr sz="15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55"/>
          <p:cNvSpPr txBox="1"/>
          <p:nvPr/>
        </p:nvSpPr>
        <p:spPr>
          <a:xfrm>
            <a:off x="249125" y="98750"/>
            <a:ext cx="8362800" cy="4484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700" b="1" u="sng">
                <a:solidFill>
                  <a:srgbClr val="9900FF"/>
                </a:solidFill>
                <a:highlight>
                  <a:srgbClr val="F7F7F8"/>
                </a:highlight>
                <a:latin typeface="Roboto"/>
                <a:ea typeface="Roboto"/>
                <a:cs typeface="Roboto"/>
                <a:sym typeface="Roboto"/>
              </a:rPr>
              <a:t>Heroku vs Netlify </a:t>
            </a:r>
            <a:r>
              <a:rPr lang="en" sz="1500" u="sng">
                <a:solidFill>
                  <a:srgbClr val="374151"/>
                </a:solidFill>
                <a:highlight>
                  <a:srgbClr val="F7F7F8"/>
                </a:highlight>
                <a:latin typeface="Roboto"/>
                <a:ea typeface="Roboto"/>
                <a:cs typeface="Roboto"/>
                <a:sym typeface="Roboto"/>
              </a:rPr>
              <a:t> </a:t>
            </a:r>
            <a:endParaRPr sz="1500" u="sng">
              <a:solidFill>
                <a:srgbClr val="374151"/>
              </a:solidFill>
              <a:highlight>
                <a:srgbClr val="F7F7F8"/>
              </a:highlight>
              <a:latin typeface="Roboto"/>
              <a:ea typeface="Roboto"/>
              <a:cs typeface="Roboto"/>
              <a:sym typeface="Roboto"/>
            </a:endParaRPr>
          </a:p>
          <a:p>
            <a:pPr marL="0" lvl="0" indent="0" algn="ctr" rtl="0">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two popular platforms for </a:t>
            </a:r>
            <a:r>
              <a:rPr lang="en" sz="1300" b="1">
                <a:solidFill>
                  <a:srgbClr val="374151"/>
                </a:solidFill>
                <a:highlight>
                  <a:srgbClr val="F7F7F8"/>
                </a:highlight>
                <a:latin typeface="Roboto"/>
                <a:ea typeface="Roboto"/>
                <a:cs typeface="Roboto"/>
                <a:sym typeface="Roboto"/>
              </a:rPr>
              <a:t>deploying</a:t>
            </a:r>
            <a:r>
              <a:rPr lang="en" sz="1200">
                <a:solidFill>
                  <a:srgbClr val="374151"/>
                </a:solidFill>
                <a:highlight>
                  <a:srgbClr val="F7F7F8"/>
                </a:highlight>
                <a:latin typeface="Roboto"/>
                <a:ea typeface="Roboto"/>
                <a:cs typeface="Roboto"/>
                <a:sym typeface="Roboto"/>
              </a:rPr>
              <a:t>, managing, and scaling web applications</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None/>
            </a:pPr>
            <a:r>
              <a:rPr lang="en" sz="1500" b="1" u="sng">
                <a:solidFill>
                  <a:srgbClr val="9900FF"/>
                </a:solidFill>
                <a:highlight>
                  <a:srgbClr val="F7F7F8"/>
                </a:highlight>
                <a:latin typeface="Roboto"/>
                <a:ea typeface="Roboto"/>
                <a:cs typeface="Roboto"/>
                <a:sym typeface="Roboto"/>
              </a:rPr>
              <a:t>Heroku (owned by Salesforce):</a:t>
            </a:r>
            <a:endParaRPr sz="1500" b="1" u="sng">
              <a:solidFill>
                <a:srgbClr val="9900FF"/>
              </a:solidFill>
              <a:highlight>
                <a:srgbClr val="F7F7F8"/>
              </a:highlight>
              <a:latin typeface="Roboto"/>
              <a:ea typeface="Roboto"/>
              <a:cs typeface="Roboto"/>
              <a:sym typeface="Roboto"/>
            </a:endParaRPr>
          </a:p>
          <a:p>
            <a:pPr marL="457200" lvl="0" indent="-304800" algn="l" rtl="0">
              <a:lnSpc>
                <a:spcPct val="115000"/>
              </a:lnSpc>
              <a:spcBef>
                <a:spcPts val="150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Platform as a Service (PaaS): Heroku is a PaaS that provides a fully managed platform for building, deploying, running, and scaling web applications. It supports several programming languages, including Ruby, Python, Java, Node.js, and PHP.</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Add-ons: Heroku offers a variety of add-ons for databases, caching, email services, monitoring, and more. These add-ons can be integrated into your application to extend its functionality.</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Dynos: Heroku uses "dynos" as the unit of computation, which are isolated containers that run your application. You can scale your application by adding or removing dynos.</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Git-based deployments: Heroku integrates with Git for deploying applications. You push your code to a Heroku remote repository, and the platform takes care of building and deploying your application.</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Suitable for backend-heavy applications: Heroku is a good choice for applications with complex backend logic, such as API services, and for applications that require custom server configurations. (Firebase, on the other hand, is more focused on providing specific backend services for mobile and web applications.)</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56"/>
          <p:cNvSpPr txBox="1"/>
          <p:nvPr/>
        </p:nvSpPr>
        <p:spPr>
          <a:xfrm>
            <a:off x="292200" y="243150"/>
            <a:ext cx="8214300" cy="4889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600" b="1" u="sng">
                <a:solidFill>
                  <a:srgbClr val="9900FF"/>
                </a:solidFill>
                <a:highlight>
                  <a:srgbClr val="F7F7F8"/>
                </a:highlight>
                <a:latin typeface="Roboto"/>
                <a:ea typeface="Roboto"/>
                <a:cs typeface="Roboto"/>
                <a:sym typeface="Roboto"/>
              </a:rPr>
              <a:t>Netlify:</a:t>
            </a:r>
            <a:endParaRPr sz="1600" b="1" u="sng">
              <a:solidFill>
                <a:srgbClr val="9900FF"/>
              </a:solidFill>
              <a:highlight>
                <a:srgbClr val="F7F7F8"/>
              </a:highlight>
              <a:latin typeface="Roboto"/>
              <a:ea typeface="Roboto"/>
              <a:cs typeface="Roboto"/>
              <a:sym typeface="Roboto"/>
            </a:endParaRPr>
          </a:p>
          <a:p>
            <a:pPr marL="457200" lvl="0" indent="-311150" algn="l" rtl="0">
              <a:lnSpc>
                <a:spcPct val="115000"/>
              </a:lnSpc>
              <a:spcBef>
                <a:spcPts val="1500"/>
              </a:spcBef>
              <a:spcAft>
                <a:spcPts val="0"/>
              </a:spcAft>
              <a:buClr>
                <a:srgbClr val="374151"/>
              </a:buClr>
              <a:buSzPts val="1300"/>
              <a:buFont typeface="Roboto"/>
              <a:buAutoNum type="arabicPeriod"/>
            </a:pPr>
            <a:r>
              <a:rPr lang="en" sz="1300">
                <a:solidFill>
                  <a:srgbClr val="374151"/>
                </a:solidFill>
                <a:highlight>
                  <a:srgbClr val="F7F7F8"/>
                </a:highlight>
                <a:latin typeface="Roboto"/>
                <a:ea typeface="Roboto"/>
                <a:cs typeface="Roboto"/>
                <a:sym typeface="Roboto"/>
              </a:rPr>
              <a:t>Static Site Hosting - hosting static sites (HTML, CSS, JavaScript) </a:t>
            </a:r>
            <a:endParaRPr sz="1300">
              <a:solidFill>
                <a:srgbClr val="374151"/>
              </a:solidFill>
              <a:highlight>
                <a:srgbClr val="F7F7F8"/>
              </a:highlight>
              <a:latin typeface="Roboto"/>
              <a:ea typeface="Roboto"/>
              <a:cs typeface="Roboto"/>
              <a:sym typeface="Roboto"/>
            </a:endParaRPr>
          </a:p>
          <a:p>
            <a:pPr marL="457200" lvl="0" indent="-311150" algn="l" rtl="0">
              <a:lnSpc>
                <a:spcPct val="115000"/>
              </a:lnSpc>
              <a:spcBef>
                <a:spcPts val="0"/>
              </a:spcBef>
              <a:spcAft>
                <a:spcPts val="0"/>
              </a:spcAft>
              <a:buClr>
                <a:srgbClr val="374151"/>
              </a:buClr>
              <a:buSzPts val="1300"/>
              <a:buFont typeface="Roboto"/>
              <a:buAutoNum type="arabicPeriod"/>
            </a:pPr>
            <a:r>
              <a:rPr lang="en" sz="1300">
                <a:solidFill>
                  <a:srgbClr val="374151"/>
                </a:solidFill>
                <a:highlight>
                  <a:srgbClr val="F7F7F8"/>
                </a:highlight>
                <a:latin typeface="Roboto"/>
                <a:ea typeface="Roboto"/>
                <a:cs typeface="Roboto"/>
                <a:sym typeface="Roboto"/>
              </a:rPr>
              <a:t>Serverless Backend Services - cloud servers</a:t>
            </a:r>
            <a:endParaRPr sz="1300">
              <a:solidFill>
                <a:srgbClr val="374151"/>
              </a:solidFill>
              <a:highlight>
                <a:srgbClr val="F7F7F8"/>
              </a:highlight>
              <a:latin typeface="Roboto"/>
              <a:ea typeface="Roboto"/>
              <a:cs typeface="Roboto"/>
              <a:sym typeface="Roboto"/>
            </a:endParaRPr>
          </a:p>
          <a:p>
            <a:pPr marL="457200" lvl="0" indent="-311150" algn="l" rtl="0">
              <a:lnSpc>
                <a:spcPct val="115000"/>
              </a:lnSpc>
              <a:spcBef>
                <a:spcPts val="0"/>
              </a:spcBef>
              <a:spcAft>
                <a:spcPts val="0"/>
              </a:spcAft>
              <a:buClr>
                <a:srgbClr val="374151"/>
              </a:buClr>
              <a:buSzPts val="1300"/>
              <a:buFont typeface="Roboto"/>
              <a:buAutoNum type="arabicPeriod"/>
            </a:pPr>
            <a:r>
              <a:rPr lang="en" sz="1300">
                <a:solidFill>
                  <a:srgbClr val="374151"/>
                </a:solidFill>
                <a:highlight>
                  <a:srgbClr val="F7F7F8"/>
                </a:highlight>
                <a:latin typeface="Roboto"/>
                <a:ea typeface="Roboto"/>
                <a:cs typeface="Roboto"/>
                <a:sym typeface="Roboto"/>
              </a:rPr>
              <a:t>Well-suited for frontend-heavy applications, such as Single Page Applications (SPAs) built with React or Vue.js</a:t>
            </a:r>
            <a:endParaRPr sz="1300">
              <a:solidFill>
                <a:srgbClr val="374151"/>
              </a:solidFill>
              <a:highlight>
                <a:srgbClr val="F7F7F8"/>
              </a:highlight>
              <a:latin typeface="Roboto"/>
              <a:ea typeface="Roboto"/>
              <a:cs typeface="Roboto"/>
              <a:sym typeface="Roboto"/>
            </a:endParaRPr>
          </a:p>
          <a:p>
            <a:pPr marL="457200" lvl="0" indent="-311150" algn="l" rtl="0">
              <a:lnSpc>
                <a:spcPct val="115000"/>
              </a:lnSpc>
              <a:spcBef>
                <a:spcPts val="0"/>
              </a:spcBef>
              <a:spcAft>
                <a:spcPts val="0"/>
              </a:spcAft>
              <a:buClr>
                <a:srgbClr val="374151"/>
              </a:buClr>
              <a:buSzPts val="1300"/>
              <a:buFont typeface="Roboto"/>
              <a:buAutoNum type="arabicPeriod"/>
            </a:pPr>
            <a:r>
              <a:rPr lang="en" sz="1300">
                <a:solidFill>
                  <a:srgbClr val="374151"/>
                </a:solidFill>
                <a:highlight>
                  <a:srgbClr val="F7F7F8"/>
                </a:highlight>
                <a:latin typeface="Roboto"/>
                <a:ea typeface="Roboto"/>
                <a:cs typeface="Roboto"/>
                <a:sym typeface="Roboto"/>
              </a:rPr>
              <a:t>Continuous Deployment by integrating with Git repositories (whenever you push changes to your Git repository, Netlify automatically builds and deploys your site)</a:t>
            </a:r>
            <a:endParaRPr sz="1300">
              <a:solidFill>
                <a:srgbClr val="374151"/>
              </a:solidFill>
              <a:highlight>
                <a:srgbClr val="F7F7F8"/>
              </a:highlight>
              <a:latin typeface="Roboto"/>
              <a:ea typeface="Roboto"/>
              <a:cs typeface="Roboto"/>
              <a:sym typeface="Roboto"/>
            </a:endParaRPr>
          </a:p>
          <a:p>
            <a:pPr marL="457200" lvl="0" indent="-311150" algn="l" rtl="0">
              <a:lnSpc>
                <a:spcPct val="115000"/>
              </a:lnSpc>
              <a:spcBef>
                <a:spcPts val="0"/>
              </a:spcBef>
              <a:spcAft>
                <a:spcPts val="0"/>
              </a:spcAft>
              <a:buClr>
                <a:srgbClr val="374151"/>
              </a:buClr>
              <a:buSzPts val="1300"/>
              <a:buFont typeface="Roboto"/>
              <a:buAutoNum type="arabicPeriod"/>
            </a:pPr>
            <a:r>
              <a:rPr lang="en" sz="1300">
                <a:solidFill>
                  <a:srgbClr val="374151"/>
                </a:solidFill>
                <a:highlight>
                  <a:srgbClr val="F7F7F8"/>
                </a:highlight>
                <a:latin typeface="Roboto"/>
                <a:ea typeface="Roboto"/>
                <a:cs typeface="Roboto"/>
                <a:sym typeface="Roboto"/>
              </a:rPr>
              <a:t>Functions-as-a-Service: serverless functions to add dynamic functionality to your static sites. You can write functions in JavaScript or TypeScript, and Netlify automatically handles the deployment, scaling, and execution.</a:t>
            </a:r>
            <a:endParaRPr sz="1300">
              <a:solidFill>
                <a:srgbClr val="374151"/>
              </a:solidFill>
              <a:highlight>
                <a:srgbClr val="F7F7F8"/>
              </a:highlight>
              <a:latin typeface="Roboto"/>
              <a:ea typeface="Roboto"/>
              <a:cs typeface="Roboto"/>
              <a:sym typeface="Roboto"/>
            </a:endParaRPr>
          </a:p>
          <a:p>
            <a:pPr marL="457200" lvl="0" indent="-311150" algn="l" rtl="0">
              <a:lnSpc>
                <a:spcPct val="115000"/>
              </a:lnSpc>
              <a:spcBef>
                <a:spcPts val="0"/>
              </a:spcBef>
              <a:spcAft>
                <a:spcPts val="0"/>
              </a:spcAft>
              <a:buClr>
                <a:srgbClr val="374151"/>
              </a:buClr>
              <a:buSzPts val="1300"/>
              <a:buFont typeface="Roboto"/>
              <a:buAutoNum type="arabicPeriod"/>
            </a:pPr>
            <a:r>
              <a:rPr lang="en" sz="1300">
                <a:solidFill>
                  <a:srgbClr val="374151"/>
                </a:solidFill>
                <a:highlight>
                  <a:srgbClr val="F7F7F8"/>
                </a:highlight>
                <a:latin typeface="Roboto"/>
                <a:ea typeface="Roboto"/>
                <a:cs typeface="Roboto"/>
                <a:sym typeface="Roboto"/>
              </a:rPr>
              <a:t>CDN and Performance: Netlify provides a global content delivery network (CDN) to serve your static assets, which improves the performance and loading time of your website.</a:t>
            </a:r>
            <a:endParaRPr sz="1300">
              <a:solidFill>
                <a:srgbClr val="374151"/>
              </a:solidFill>
              <a:highlight>
                <a:srgbClr val="F7F7F8"/>
              </a:highlight>
              <a:latin typeface="Roboto"/>
              <a:ea typeface="Roboto"/>
              <a:cs typeface="Roboto"/>
              <a:sym typeface="Roboto"/>
            </a:endParaRPr>
          </a:p>
          <a:p>
            <a:pPr marL="457200" lvl="0" indent="-311150" algn="l" rtl="0">
              <a:lnSpc>
                <a:spcPct val="115000"/>
              </a:lnSpc>
              <a:spcBef>
                <a:spcPts val="0"/>
              </a:spcBef>
              <a:spcAft>
                <a:spcPts val="0"/>
              </a:spcAft>
              <a:buClr>
                <a:srgbClr val="374151"/>
              </a:buClr>
              <a:buSzPts val="1300"/>
              <a:buFont typeface="Roboto"/>
              <a:buAutoNum type="arabicPeriod"/>
            </a:pPr>
            <a:r>
              <a:rPr lang="en" sz="1300">
                <a:solidFill>
                  <a:srgbClr val="374151"/>
                </a:solidFill>
                <a:highlight>
                  <a:srgbClr val="F7F7F8"/>
                </a:highlight>
                <a:latin typeface="Roboto"/>
                <a:ea typeface="Roboto"/>
                <a:cs typeface="Roboto"/>
                <a:sym typeface="Roboto"/>
              </a:rPr>
              <a:t>Free tier: generous free tier that includes continuous deployment, HTTPS, and custom domains.</a:t>
            </a:r>
            <a:endParaRPr sz="13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None/>
            </a:pPr>
            <a:endParaRPr sz="13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None/>
            </a:pPr>
            <a:r>
              <a:rPr lang="en" sz="1300">
                <a:solidFill>
                  <a:srgbClr val="374151"/>
                </a:solidFill>
                <a:highlight>
                  <a:srgbClr val="F7F7F8"/>
                </a:highlight>
                <a:latin typeface="Roboto"/>
                <a:ea typeface="Roboto"/>
                <a:cs typeface="Roboto"/>
                <a:sym typeface="Roboto"/>
              </a:rPr>
              <a:t>In summary,</a:t>
            </a:r>
            <a:endParaRPr sz="1300">
              <a:solidFill>
                <a:srgbClr val="374151"/>
              </a:solidFill>
              <a:highlight>
                <a:srgbClr val="F7F7F8"/>
              </a:highlight>
              <a:latin typeface="Roboto"/>
              <a:ea typeface="Roboto"/>
              <a:cs typeface="Roboto"/>
              <a:sym typeface="Roboto"/>
            </a:endParaRPr>
          </a:p>
          <a:p>
            <a:pPr marL="457200" lvl="0" indent="-311150" algn="l" rtl="0">
              <a:lnSpc>
                <a:spcPct val="115000"/>
              </a:lnSpc>
              <a:spcBef>
                <a:spcPts val="1500"/>
              </a:spcBef>
              <a:spcAft>
                <a:spcPts val="0"/>
              </a:spcAft>
              <a:buClr>
                <a:srgbClr val="374151"/>
              </a:buClr>
              <a:buSzPts val="1300"/>
              <a:buFont typeface="Roboto"/>
              <a:buChar char="-"/>
            </a:pPr>
            <a:r>
              <a:rPr lang="en" sz="1300">
                <a:solidFill>
                  <a:srgbClr val="374151"/>
                </a:solidFill>
                <a:highlight>
                  <a:srgbClr val="F7F7F8"/>
                </a:highlight>
                <a:latin typeface="Roboto"/>
                <a:ea typeface="Roboto"/>
                <a:cs typeface="Roboto"/>
                <a:sym typeface="Roboto"/>
              </a:rPr>
              <a:t>Heroku - for web apps  with complex backends</a:t>
            </a:r>
            <a:endParaRPr sz="1300">
              <a:solidFill>
                <a:srgbClr val="374151"/>
              </a:solidFill>
              <a:highlight>
                <a:srgbClr val="F7F7F8"/>
              </a:highlight>
              <a:latin typeface="Roboto"/>
              <a:ea typeface="Roboto"/>
              <a:cs typeface="Roboto"/>
              <a:sym typeface="Roboto"/>
            </a:endParaRPr>
          </a:p>
          <a:p>
            <a:pPr marL="457200" lvl="0" indent="-311150" algn="l" rtl="0">
              <a:lnSpc>
                <a:spcPct val="115000"/>
              </a:lnSpc>
              <a:spcBef>
                <a:spcPts val="0"/>
              </a:spcBef>
              <a:spcAft>
                <a:spcPts val="0"/>
              </a:spcAft>
              <a:buClr>
                <a:srgbClr val="374151"/>
              </a:buClr>
              <a:buSzPts val="1300"/>
              <a:buFont typeface="Roboto"/>
              <a:buChar char="-"/>
            </a:pPr>
            <a:r>
              <a:rPr lang="en" sz="1300">
                <a:solidFill>
                  <a:srgbClr val="374151"/>
                </a:solidFill>
                <a:highlight>
                  <a:srgbClr val="F7F7F8"/>
                </a:highlight>
                <a:latin typeface="Roboto"/>
                <a:ea typeface="Roboto"/>
                <a:cs typeface="Roboto"/>
                <a:sym typeface="Roboto"/>
              </a:rPr>
              <a:t>Netlify - for frontend-heavy apps, static site hosting and serverless backend services</a:t>
            </a:r>
            <a:endParaRPr sz="1300">
              <a:solidFill>
                <a:srgbClr val="374151"/>
              </a:solidFill>
              <a:highlight>
                <a:srgbClr val="F7F7F8"/>
              </a:highlight>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57"/>
          <p:cNvSpPr txBox="1"/>
          <p:nvPr/>
        </p:nvSpPr>
        <p:spPr>
          <a:xfrm>
            <a:off x="1193025" y="112550"/>
            <a:ext cx="5661300" cy="1600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latin typeface="Be Vietnam Pro"/>
                <a:ea typeface="Be Vietnam Pro"/>
                <a:cs typeface="Be Vietnam Pro"/>
                <a:sym typeface="Be Vietnam Pro"/>
              </a:rPr>
              <a:t>Firebase Pricing</a:t>
            </a:r>
            <a:endParaRPr sz="1800" b="1">
              <a:latin typeface="Be Vietnam Pro"/>
              <a:ea typeface="Be Vietnam Pro"/>
              <a:cs typeface="Be Vietnam Pro"/>
              <a:sym typeface="Be Vietnam Pro"/>
            </a:endParaRPr>
          </a:p>
          <a:p>
            <a:pPr marL="0" lvl="0" indent="0" algn="ctr" rtl="0">
              <a:spcBef>
                <a:spcPts val="0"/>
              </a:spcBef>
              <a:spcAft>
                <a:spcPts val="0"/>
              </a:spcAft>
              <a:buNone/>
            </a:pPr>
            <a:endParaRPr sz="1800" b="1">
              <a:latin typeface="Be Vietnam Pro"/>
              <a:ea typeface="Be Vietnam Pro"/>
              <a:cs typeface="Be Vietnam Pro"/>
              <a:sym typeface="Be Vietnam Pro"/>
            </a:endParaRPr>
          </a:p>
          <a:p>
            <a:pPr marL="0" lvl="0" indent="0" algn="l" rtl="0">
              <a:spcBef>
                <a:spcPts val="0"/>
              </a:spcBef>
              <a:spcAft>
                <a:spcPts val="0"/>
              </a:spcAft>
              <a:buNone/>
            </a:pPr>
            <a:endParaRPr>
              <a:latin typeface="Be Vietnam Pro"/>
              <a:ea typeface="Be Vietnam Pro"/>
              <a:cs typeface="Be Vietnam Pro"/>
              <a:sym typeface="Be Vietnam Pro"/>
            </a:endParaRPr>
          </a:p>
          <a:p>
            <a:pPr marL="457200" lvl="0" indent="-317500" algn="l" rtl="0">
              <a:spcBef>
                <a:spcPts val="0"/>
              </a:spcBef>
              <a:spcAft>
                <a:spcPts val="0"/>
              </a:spcAft>
              <a:buSzPts val="1400"/>
              <a:buFont typeface="Be Vietnam Pro"/>
              <a:buChar char="●"/>
            </a:pPr>
            <a:r>
              <a:rPr lang="en">
                <a:latin typeface="Be Vietnam Pro"/>
                <a:ea typeface="Be Vietnam Pro"/>
                <a:cs typeface="Be Vietnam Pro"/>
                <a:sym typeface="Be Vietnam Pro"/>
              </a:rPr>
              <a:t>Free SPARK plan with very generous limits</a:t>
            </a:r>
            <a:endParaRPr>
              <a:latin typeface="Be Vietnam Pro"/>
              <a:ea typeface="Be Vietnam Pro"/>
              <a:cs typeface="Be Vietnam Pro"/>
              <a:sym typeface="Be Vietnam Pro"/>
            </a:endParaRPr>
          </a:p>
          <a:p>
            <a:pPr marL="457200" lvl="0" indent="-317500" algn="l" rtl="0">
              <a:spcBef>
                <a:spcPts val="0"/>
              </a:spcBef>
              <a:spcAft>
                <a:spcPts val="0"/>
              </a:spcAft>
              <a:buSzPts val="1400"/>
              <a:buFont typeface="Be Vietnam Pro"/>
              <a:buChar char="●"/>
            </a:pPr>
            <a:r>
              <a:rPr lang="en">
                <a:latin typeface="Be Vietnam Pro"/>
                <a:ea typeface="Be Vietnam Pro"/>
                <a:cs typeface="Be Vietnam Pro"/>
                <a:sym typeface="Be Vietnam Pro"/>
              </a:rPr>
              <a:t>Pay as you go BLAZE plan</a:t>
            </a:r>
            <a:endParaRPr>
              <a:latin typeface="Be Vietnam Pro"/>
              <a:ea typeface="Be Vietnam Pro"/>
              <a:cs typeface="Be Vietnam Pro"/>
              <a:sym typeface="Be Vietnam Pro"/>
            </a:endParaRPr>
          </a:p>
          <a:p>
            <a:pPr marL="0" lvl="0" indent="0" algn="l" rtl="0">
              <a:spcBef>
                <a:spcPts val="0"/>
              </a:spcBef>
              <a:spcAft>
                <a:spcPts val="0"/>
              </a:spcAft>
              <a:buNone/>
            </a:pPr>
            <a:endParaRPr>
              <a:latin typeface="Be Vietnam Pro"/>
              <a:ea typeface="Be Vietnam Pro"/>
              <a:cs typeface="Be Vietnam Pro"/>
              <a:sym typeface="Be Vietnam Pro"/>
            </a:endParaRPr>
          </a:p>
        </p:txBody>
      </p:sp>
      <p:sp>
        <p:nvSpPr>
          <p:cNvPr id="795" name="Google Shape;795;p57"/>
          <p:cNvSpPr txBox="1"/>
          <p:nvPr/>
        </p:nvSpPr>
        <p:spPr>
          <a:xfrm>
            <a:off x="202575" y="1496875"/>
            <a:ext cx="87114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Be Vietnam Pro"/>
              <a:ea typeface="Be Vietnam Pro"/>
              <a:cs typeface="Be Vietnam Pro"/>
              <a:sym typeface="Be Vietnam Pro"/>
            </a:endParaRPr>
          </a:p>
          <a:p>
            <a:pPr marL="0" lvl="0" indent="0" algn="l" rtl="0">
              <a:spcBef>
                <a:spcPts val="0"/>
              </a:spcBef>
              <a:spcAft>
                <a:spcPts val="0"/>
              </a:spcAft>
              <a:buNone/>
            </a:pPr>
            <a:r>
              <a:rPr lang="en">
                <a:latin typeface="Be Vietnam Pro"/>
                <a:ea typeface="Be Vietnam Pro"/>
                <a:cs typeface="Be Vietnam Pro"/>
                <a:sym typeface="Be Vietnam Pro"/>
              </a:rPr>
              <a:t>Always free: A/B Testing, Analytics, App Distribution, App Indexing, Cloud Messaging, Crashlytics, Dynamic Links, Performance Monitoring, In-App Messaging, Remote Config</a:t>
            </a:r>
            <a:endParaRPr>
              <a:latin typeface="Be Vietnam Pro"/>
              <a:ea typeface="Be Vietnam Pro"/>
              <a:cs typeface="Be Vietnam Pro"/>
              <a:sym typeface="Be Vietnam Pro"/>
            </a:endParaRPr>
          </a:p>
          <a:p>
            <a:pPr marL="0" lvl="0" indent="0" algn="l" rtl="0">
              <a:spcBef>
                <a:spcPts val="0"/>
              </a:spcBef>
              <a:spcAft>
                <a:spcPts val="0"/>
              </a:spcAft>
              <a:buNone/>
            </a:pPr>
            <a:endParaRPr>
              <a:latin typeface="Be Vietnam Pro"/>
              <a:ea typeface="Be Vietnam Pro"/>
              <a:cs typeface="Be Vietnam Pro"/>
              <a:sym typeface="Be Vietnam Pro"/>
            </a:endParaRPr>
          </a:p>
          <a:p>
            <a:pPr marL="0" lvl="0" indent="0" algn="l" rtl="0">
              <a:spcBef>
                <a:spcPts val="0"/>
              </a:spcBef>
              <a:spcAft>
                <a:spcPts val="0"/>
              </a:spcAft>
              <a:buNone/>
            </a:pPr>
            <a:r>
              <a:rPr lang="en">
                <a:latin typeface="Be Vietnam Pro"/>
                <a:ea typeface="Be Vietnam Pro"/>
                <a:cs typeface="Be Vietnam Pro"/>
                <a:sym typeface="Be Vietnam Pro"/>
              </a:rPr>
              <a:t>Authentication:  free up to 10,000/month, then $0.01/verification</a:t>
            </a:r>
            <a:endParaRPr>
              <a:latin typeface="Be Vietnam Pro"/>
              <a:ea typeface="Be Vietnam Pro"/>
              <a:cs typeface="Be Vietnam Pro"/>
              <a:sym typeface="Be Vietnam Pro"/>
            </a:endParaRPr>
          </a:p>
          <a:p>
            <a:pPr marL="0" lvl="0" indent="0" algn="l" rtl="0">
              <a:spcBef>
                <a:spcPts val="0"/>
              </a:spcBef>
              <a:spcAft>
                <a:spcPts val="0"/>
              </a:spcAft>
              <a:buNone/>
            </a:pPr>
            <a:endParaRPr>
              <a:latin typeface="Be Vietnam Pro"/>
              <a:ea typeface="Be Vietnam Pro"/>
              <a:cs typeface="Be Vietnam Pro"/>
              <a:sym typeface="Be Vietnam Pro"/>
            </a:endParaRPr>
          </a:p>
          <a:p>
            <a:pPr marL="0" lvl="0" indent="0" algn="l" rtl="0">
              <a:spcBef>
                <a:spcPts val="0"/>
              </a:spcBef>
              <a:spcAft>
                <a:spcPts val="0"/>
              </a:spcAft>
              <a:buNone/>
            </a:pPr>
            <a:r>
              <a:rPr lang="en">
                <a:latin typeface="Be Vietnam Pro"/>
                <a:ea typeface="Be Vietnam Pro"/>
                <a:cs typeface="Be Vietnam Pro"/>
                <a:sym typeface="Be Vietnam Pro"/>
              </a:rPr>
              <a:t>Monthly active users: free up to 50,000/month</a:t>
            </a:r>
            <a:endParaRPr>
              <a:latin typeface="Be Vietnam Pro"/>
              <a:ea typeface="Be Vietnam Pro"/>
              <a:cs typeface="Be Vietnam Pro"/>
              <a:sym typeface="Be Vietnam Pro"/>
            </a:endParaRPr>
          </a:p>
          <a:p>
            <a:pPr marL="0" lvl="0" indent="0" algn="l" rtl="0">
              <a:spcBef>
                <a:spcPts val="0"/>
              </a:spcBef>
              <a:spcAft>
                <a:spcPts val="0"/>
              </a:spcAft>
              <a:buNone/>
            </a:pPr>
            <a:endParaRPr>
              <a:latin typeface="Be Vietnam Pro"/>
              <a:ea typeface="Be Vietnam Pro"/>
              <a:cs typeface="Be Vietnam Pro"/>
              <a:sym typeface="Be Vietnam Pro"/>
            </a:endParaRPr>
          </a:p>
          <a:p>
            <a:pPr marL="0" lvl="0" indent="0" algn="l" rtl="0">
              <a:spcBef>
                <a:spcPts val="0"/>
              </a:spcBef>
              <a:spcAft>
                <a:spcPts val="0"/>
              </a:spcAft>
              <a:buNone/>
            </a:pPr>
            <a:r>
              <a:rPr lang="en">
                <a:latin typeface="Be Vietnam Pro"/>
                <a:ea typeface="Be Vietnam Pro"/>
                <a:cs typeface="Be Vietnam Pro"/>
                <a:sym typeface="Be Vietnam Pro"/>
              </a:rPr>
              <a:t>Cloud Storage: 5GB free, then only $0.026/GB</a:t>
            </a:r>
            <a:endParaRPr>
              <a:latin typeface="Be Vietnam Pro"/>
              <a:ea typeface="Be Vietnam Pro"/>
              <a:cs typeface="Be Vietnam Pro"/>
              <a:sym typeface="Be Vietnam Pro"/>
            </a:endParaRPr>
          </a:p>
          <a:p>
            <a:pPr marL="0" lvl="0" indent="0" algn="l" rtl="0">
              <a:spcBef>
                <a:spcPts val="0"/>
              </a:spcBef>
              <a:spcAft>
                <a:spcPts val="0"/>
              </a:spcAft>
              <a:buNone/>
            </a:pPr>
            <a:endParaRPr>
              <a:latin typeface="Be Vietnam Pro"/>
              <a:ea typeface="Be Vietnam Pro"/>
              <a:cs typeface="Be Vietnam Pro"/>
              <a:sym typeface="Be Vietnam Pro"/>
            </a:endParaRPr>
          </a:p>
          <a:p>
            <a:pPr marL="0" lvl="0" indent="0" algn="l" rtl="0">
              <a:spcBef>
                <a:spcPts val="0"/>
              </a:spcBef>
              <a:spcAft>
                <a:spcPts val="0"/>
              </a:spcAft>
              <a:buNone/>
            </a:pPr>
            <a:r>
              <a:rPr lang="en">
                <a:latin typeface="Be Vietnam Pro"/>
                <a:ea typeface="Be Vietnam Pro"/>
                <a:cs typeface="Be Vietnam Pro"/>
                <a:sym typeface="Be Vietnam Pro"/>
              </a:rPr>
              <a:t>Hosting Storage: 10GB free, then only $0.026/GB</a:t>
            </a:r>
            <a:endParaRPr>
              <a:latin typeface="Be Vietnam Pro"/>
              <a:ea typeface="Be Vietnam Pro"/>
              <a:cs typeface="Be Vietnam Pro"/>
              <a:sym typeface="Be Vietnam Pro"/>
            </a:endParaRPr>
          </a:p>
          <a:p>
            <a:pPr marL="0" lvl="0" indent="0" algn="l" rtl="0">
              <a:spcBef>
                <a:spcPts val="0"/>
              </a:spcBef>
              <a:spcAft>
                <a:spcPts val="0"/>
              </a:spcAft>
              <a:buNone/>
            </a:pPr>
            <a:endParaRPr>
              <a:latin typeface="Be Vietnam Pro"/>
              <a:ea typeface="Be Vietnam Pro"/>
              <a:cs typeface="Be Vietnam Pro"/>
              <a:sym typeface="Be Vietnam Pro"/>
            </a:endParaRPr>
          </a:p>
          <a:p>
            <a:pPr marL="0" lvl="0" indent="0" algn="l" rtl="0">
              <a:spcBef>
                <a:spcPts val="0"/>
              </a:spcBef>
              <a:spcAft>
                <a:spcPts val="0"/>
              </a:spcAft>
              <a:buNone/>
            </a:pPr>
            <a:r>
              <a:rPr lang="en">
                <a:latin typeface="Be Vietnam Pro"/>
                <a:ea typeface="Be Vietnam Pro"/>
                <a:cs typeface="Be Vietnam Pro"/>
                <a:sym typeface="Be Vietnam Pro"/>
              </a:rPr>
              <a:t>Cloud Functions:  require Blaze plan</a:t>
            </a:r>
            <a:endParaRPr>
              <a:latin typeface="Be Vietnam Pro"/>
              <a:ea typeface="Be Vietnam Pro"/>
              <a:cs typeface="Be Vietnam Pro"/>
              <a:sym typeface="Be Vietnam Pro"/>
            </a:endParaRPr>
          </a:p>
          <a:p>
            <a:pPr marL="0" lvl="0" indent="0" algn="l" rtl="0">
              <a:spcBef>
                <a:spcPts val="0"/>
              </a:spcBef>
              <a:spcAft>
                <a:spcPts val="0"/>
              </a:spcAft>
              <a:buNone/>
            </a:pPr>
            <a:endParaRPr>
              <a:latin typeface="Be Vietnam Pro"/>
              <a:ea typeface="Be Vietnam Pro"/>
              <a:cs typeface="Be Vietnam Pro"/>
              <a:sym typeface="Be Vietnam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38"/>
          <p:cNvSpPr txBox="1">
            <a:spLocks noGrp="1"/>
          </p:cNvSpPr>
          <p:nvPr>
            <p:ph type="title" idx="4294967295"/>
          </p:nvPr>
        </p:nvSpPr>
        <p:spPr>
          <a:xfrm>
            <a:off x="0" y="0"/>
            <a:ext cx="3179400" cy="692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What is Firebase</a:t>
            </a:r>
            <a:endParaRPr b="1">
              <a:latin typeface="Calibri"/>
              <a:ea typeface="Calibri"/>
              <a:cs typeface="Calibri"/>
              <a:sym typeface="Calibri"/>
            </a:endParaRPr>
          </a:p>
        </p:txBody>
      </p:sp>
      <p:sp>
        <p:nvSpPr>
          <p:cNvPr id="662" name="Google Shape;662;p38"/>
          <p:cNvSpPr txBox="1"/>
          <p:nvPr/>
        </p:nvSpPr>
        <p:spPr>
          <a:xfrm>
            <a:off x="281625" y="447275"/>
            <a:ext cx="2310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https://en.wikipedia.org/wiki/Firebase</a:t>
            </a:r>
            <a:endParaRPr sz="1000">
              <a:latin typeface="Calibri"/>
              <a:ea typeface="Calibri"/>
              <a:cs typeface="Calibri"/>
              <a:sym typeface="Calibri"/>
            </a:endParaRPr>
          </a:p>
        </p:txBody>
      </p:sp>
      <p:sp>
        <p:nvSpPr>
          <p:cNvPr id="663" name="Google Shape;663;p38"/>
          <p:cNvSpPr txBox="1"/>
          <p:nvPr/>
        </p:nvSpPr>
        <p:spPr>
          <a:xfrm>
            <a:off x="281625" y="785975"/>
            <a:ext cx="6377700" cy="4294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Firebase is a </a:t>
            </a:r>
            <a:r>
              <a:rPr lang="en" sz="1500" b="1" u="sng">
                <a:solidFill>
                  <a:srgbClr val="FF0000"/>
                </a:solidFill>
                <a:latin typeface="Calibri"/>
                <a:ea typeface="Calibri"/>
                <a:cs typeface="Calibri"/>
                <a:sym typeface="Calibri"/>
              </a:rPr>
              <a:t>backend as a service (BaaS)</a:t>
            </a:r>
            <a:endParaRPr sz="1500" u="sng">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It is a set of building blocks which can be used in web and mobile applications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James Tamplin and Andrew Lee have f</a:t>
            </a:r>
            <a:r>
              <a:rPr lang="en">
                <a:latin typeface="Calibri"/>
                <a:ea typeface="Calibri"/>
                <a:cs typeface="Calibri"/>
                <a:sym typeface="Calibri"/>
              </a:rPr>
              <a:t>ounded </a:t>
            </a:r>
            <a:r>
              <a:rPr lang="en">
                <a:solidFill>
                  <a:schemeClr val="dk1"/>
                </a:solidFill>
                <a:latin typeface="Calibri"/>
                <a:ea typeface="Calibri"/>
                <a:cs typeface="Calibri"/>
                <a:sym typeface="Calibri"/>
              </a:rPr>
              <a:t>"Envolve" </a:t>
            </a:r>
            <a:r>
              <a:rPr lang="en">
                <a:latin typeface="Calibri"/>
                <a:ea typeface="Calibri"/>
                <a:cs typeface="Calibri"/>
                <a:sym typeface="Calibri"/>
              </a:rPr>
              <a:t>2011 as a chat API</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They founded Firebase in </a:t>
            </a:r>
            <a:r>
              <a:rPr lang="en" b="1">
                <a:latin typeface="Calibri"/>
                <a:ea typeface="Calibri"/>
                <a:cs typeface="Calibri"/>
                <a:sym typeface="Calibri"/>
              </a:rPr>
              <a:t>2012</a:t>
            </a:r>
            <a:r>
              <a:rPr lang="en">
                <a:latin typeface="Calibri"/>
                <a:ea typeface="Calibri"/>
                <a:cs typeface="Calibri"/>
                <a:sym typeface="Calibri"/>
              </a:rPr>
              <a:t> as a </a:t>
            </a:r>
            <a:r>
              <a:rPr lang="en">
                <a:solidFill>
                  <a:schemeClr val="dk1"/>
                </a:solidFill>
                <a:latin typeface="Calibri"/>
                <a:ea typeface="Calibri"/>
                <a:cs typeface="Calibri"/>
                <a:sym typeface="Calibri"/>
              </a:rPr>
              <a:t>separate company providing Fi</a:t>
            </a:r>
            <a:r>
              <a:rPr lang="en">
                <a:latin typeface="Calibri"/>
                <a:ea typeface="Calibri"/>
                <a:cs typeface="Calibri"/>
                <a:sym typeface="Calibri"/>
              </a:rPr>
              <a:t>rebase </a:t>
            </a:r>
            <a:r>
              <a:rPr lang="en" b="1">
                <a:solidFill>
                  <a:srgbClr val="FF0000"/>
                </a:solidFill>
                <a:latin typeface="Calibri"/>
                <a:ea typeface="Calibri"/>
                <a:cs typeface="Calibri"/>
                <a:sym typeface="Calibri"/>
              </a:rPr>
              <a:t>Realtime Database</a:t>
            </a:r>
            <a:r>
              <a:rPr lang="en">
                <a:latin typeface="Calibri"/>
                <a:ea typeface="Calibri"/>
                <a:cs typeface="Calibri"/>
                <a:sym typeface="Calibri"/>
              </a:rPr>
              <a:t>, an API that synchronizes application data across iOS, Android, and Web devices, and stores it on Firebase cloud</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In </a:t>
            </a:r>
            <a:r>
              <a:rPr lang="en" b="1">
                <a:latin typeface="Calibri"/>
                <a:ea typeface="Calibri"/>
                <a:cs typeface="Calibri"/>
                <a:sym typeface="Calibri"/>
              </a:rPr>
              <a:t>2014</a:t>
            </a:r>
            <a:r>
              <a:rPr lang="en">
                <a:latin typeface="Calibri"/>
                <a:ea typeface="Calibri"/>
                <a:cs typeface="Calibri"/>
                <a:sym typeface="Calibri"/>
              </a:rPr>
              <a:t>, Firebase launched Firebase </a:t>
            </a:r>
            <a:r>
              <a:rPr lang="en" b="1">
                <a:solidFill>
                  <a:srgbClr val="FF0000"/>
                </a:solidFill>
                <a:latin typeface="Calibri"/>
                <a:ea typeface="Calibri"/>
                <a:cs typeface="Calibri"/>
                <a:sym typeface="Calibri"/>
              </a:rPr>
              <a:t>Hosting</a:t>
            </a:r>
            <a:r>
              <a:rPr lang="en">
                <a:latin typeface="Calibri"/>
                <a:ea typeface="Calibri"/>
                <a:cs typeface="Calibri"/>
                <a:sym typeface="Calibri"/>
              </a:rPr>
              <a:t> and Firebase </a:t>
            </a:r>
            <a:r>
              <a:rPr lang="en" b="1">
                <a:solidFill>
                  <a:srgbClr val="FF0000"/>
                </a:solidFill>
                <a:latin typeface="Calibri"/>
                <a:ea typeface="Calibri"/>
                <a:cs typeface="Calibri"/>
                <a:sym typeface="Calibri"/>
              </a:rPr>
              <a:t>Authentication</a:t>
            </a:r>
            <a:r>
              <a:rPr lang="en">
                <a:latin typeface="Calibri"/>
                <a:ea typeface="Calibri"/>
                <a:cs typeface="Calibri"/>
                <a:sym typeface="Calibri"/>
              </a:rPr>
              <a:t> thus positioning the company as a</a:t>
            </a:r>
            <a:r>
              <a:rPr lang="en">
                <a:solidFill>
                  <a:schemeClr val="dk1"/>
                </a:solidFill>
                <a:latin typeface="Calibri"/>
                <a:ea typeface="Calibri"/>
                <a:cs typeface="Calibri"/>
                <a:sym typeface="Calibri"/>
              </a:rPr>
              <a:t> mobile backend as a service (BaaS)</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In October </a:t>
            </a:r>
            <a:r>
              <a:rPr lang="en" b="1">
                <a:latin typeface="Calibri"/>
                <a:ea typeface="Calibri"/>
                <a:cs typeface="Calibri"/>
                <a:sym typeface="Calibri"/>
              </a:rPr>
              <a:t>2014</a:t>
            </a:r>
            <a:r>
              <a:rPr lang="en">
                <a:latin typeface="Calibri"/>
                <a:ea typeface="Calibri"/>
                <a:cs typeface="Calibri"/>
                <a:sym typeface="Calibri"/>
              </a:rPr>
              <a:t>, Firebase was acquired by </a:t>
            </a:r>
            <a:r>
              <a:rPr lang="en" b="1">
                <a:solidFill>
                  <a:schemeClr val="dk1"/>
                </a:solidFill>
                <a:latin typeface="Calibri"/>
                <a:ea typeface="Calibri"/>
                <a:cs typeface="Calibri"/>
                <a:sym typeface="Calibri"/>
              </a:rPr>
              <a:t>Google</a:t>
            </a:r>
            <a:r>
              <a:rPr lang="en">
                <a:latin typeface="Calibri"/>
                <a:ea typeface="Calibri"/>
                <a:cs typeface="Calibri"/>
                <a:sym typeface="Calibri"/>
              </a:rPr>
              <a:t>.</a:t>
            </a:r>
            <a:br>
              <a:rPr lang="en">
                <a:latin typeface="Calibri"/>
                <a:ea typeface="Calibri"/>
                <a:cs typeface="Calibri"/>
                <a:sym typeface="Calibri"/>
              </a:rPr>
            </a:br>
            <a:r>
              <a:rPr lang="en">
                <a:latin typeface="Calibri"/>
                <a:ea typeface="Calibri"/>
                <a:cs typeface="Calibri"/>
                <a:sym typeface="Calibri"/>
              </a:rPr>
              <a:t>In October 2015, Google acquired Divshot, an HTML5 web-hosting platform</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In May </a:t>
            </a:r>
            <a:r>
              <a:rPr lang="en" b="1">
                <a:latin typeface="Calibri"/>
                <a:ea typeface="Calibri"/>
                <a:cs typeface="Calibri"/>
                <a:sym typeface="Calibri"/>
              </a:rPr>
              <a:t>2016</a:t>
            </a:r>
            <a:r>
              <a:rPr lang="en">
                <a:latin typeface="Calibri"/>
                <a:ea typeface="Calibri"/>
                <a:cs typeface="Calibri"/>
                <a:sym typeface="Calibri"/>
              </a:rPr>
              <a:t> Firebase introduced Firebase </a:t>
            </a:r>
            <a:r>
              <a:rPr lang="en" b="1">
                <a:solidFill>
                  <a:srgbClr val="FF0000"/>
                </a:solidFill>
                <a:latin typeface="Calibri"/>
                <a:ea typeface="Calibri"/>
                <a:cs typeface="Calibri"/>
                <a:sym typeface="Calibri"/>
              </a:rPr>
              <a:t>Analytics</a:t>
            </a:r>
            <a:endParaRPr b="1">
              <a:solidFill>
                <a:srgbClr val="FF0000"/>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Firebase now integrates with various other Google services, including Google Cloud Platform, AdMob, and Google Ads, Google Cloud Messaging - now Firebase Cloud Messaging</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In July 2016, Google acquired the mobile developer platform LaunchKit - and folded it into the Firebase Growth Tools team</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In January 2017, Google acquired Fabric and Crashlytics from Twitter</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In October </a:t>
            </a:r>
            <a:r>
              <a:rPr lang="en" b="1">
                <a:latin typeface="Calibri"/>
                <a:ea typeface="Calibri"/>
                <a:cs typeface="Calibri"/>
                <a:sym typeface="Calibri"/>
              </a:rPr>
              <a:t>2017</a:t>
            </a:r>
            <a:r>
              <a:rPr lang="en">
                <a:latin typeface="Calibri"/>
                <a:ea typeface="Calibri"/>
                <a:cs typeface="Calibri"/>
                <a:sym typeface="Calibri"/>
              </a:rPr>
              <a:t>, Firebase launched </a:t>
            </a:r>
            <a:r>
              <a:rPr lang="en" b="1">
                <a:solidFill>
                  <a:srgbClr val="FF0000"/>
                </a:solidFill>
                <a:latin typeface="Calibri"/>
                <a:ea typeface="Calibri"/>
                <a:cs typeface="Calibri"/>
                <a:sym typeface="Calibri"/>
              </a:rPr>
              <a:t>Cloud Firestore</a:t>
            </a:r>
            <a:r>
              <a:rPr lang="en">
                <a:latin typeface="Calibri"/>
                <a:ea typeface="Calibri"/>
                <a:cs typeface="Calibri"/>
                <a:sym typeface="Calibri"/>
              </a:rPr>
              <a:t>, a real-time document database as the successor product to the original Firebase Realtime Database</a:t>
            </a:r>
            <a:endParaRPr>
              <a:latin typeface="Calibri"/>
              <a:ea typeface="Calibri"/>
              <a:cs typeface="Calibri"/>
              <a:sym typeface="Calibri"/>
            </a:endParaRPr>
          </a:p>
        </p:txBody>
      </p:sp>
      <p:pic>
        <p:nvPicPr>
          <p:cNvPr id="664" name="Google Shape;664;p3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123050" y="243500"/>
            <a:ext cx="1247350" cy="1247350"/>
          </a:xfrm>
          <a:prstGeom prst="rect">
            <a:avLst/>
          </a:prstGeom>
          <a:noFill/>
          <a:ln>
            <a:noFill/>
          </a:ln>
        </p:spPr>
      </p:pic>
      <p:sp>
        <p:nvSpPr>
          <p:cNvPr id="665" name="Google Shape;665;p38"/>
          <p:cNvSpPr txBox="1"/>
          <p:nvPr/>
        </p:nvSpPr>
        <p:spPr>
          <a:xfrm>
            <a:off x="7123025" y="1490850"/>
            <a:ext cx="124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Calibri"/>
                <a:ea typeface="Calibri"/>
                <a:cs typeface="Calibri"/>
                <a:sym typeface="Calibri"/>
              </a:rPr>
              <a:t>James Tamplin</a:t>
            </a:r>
            <a:endParaRPr/>
          </a:p>
        </p:txBody>
      </p:sp>
      <p:pic>
        <p:nvPicPr>
          <p:cNvPr id="666" name="Google Shape;666;p3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123050" y="2064900"/>
            <a:ext cx="1247400" cy="1247400"/>
          </a:xfrm>
          <a:prstGeom prst="rect">
            <a:avLst/>
          </a:prstGeom>
          <a:noFill/>
          <a:ln>
            <a:noFill/>
          </a:ln>
        </p:spPr>
      </p:pic>
      <p:sp>
        <p:nvSpPr>
          <p:cNvPr id="667" name="Google Shape;667;p38"/>
          <p:cNvSpPr txBox="1"/>
          <p:nvPr/>
        </p:nvSpPr>
        <p:spPr>
          <a:xfrm>
            <a:off x="7172746" y="3312300"/>
            <a:ext cx="1148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latin typeface="Calibri"/>
                <a:ea typeface="Calibri"/>
                <a:cs typeface="Calibri"/>
                <a:sym typeface="Calibri"/>
              </a:rPr>
              <a:t>Andrew Lee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39"/>
          <p:cNvSpPr txBox="1"/>
          <p:nvPr/>
        </p:nvSpPr>
        <p:spPr>
          <a:xfrm>
            <a:off x="274325" y="75925"/>
            <a:ext cx="8482800" cy="6849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300" b="1">
                <a:solidFill>
                  <a:srgbClr val="FF0000"/>
                </a:solidFill>
              </a:rPr>
              <a:t>Firebase:</a:t>
            </a:r>
            <a:endParaRPr sz="2300" b="1">
              <a:solidFill>
                <a:srgbClr val="FF0000"/>
              </a:solidFill>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a </a:t>
            </a:r>
            <a:r>
              <a:rPr lang="en" sz="1500" b="1" u="sng">
                <a:solidFill>
                  <a:srgbClr val="FF0000"/>
                </a:solidFill>
              </a:rPr>
              <a:t>BaaS</a:t>
            </a:r>
            <a:r>
              <a:rPr lang="en"/>
              <a:t> (Backend-as-a-Service) </a:t>
            </a:r>
            <a:endParaRPr/>
          </a:p>
          <a:p>
            <a:pPr marL="457200" lvl="0" indent="-317500" algn="l" rtl="0">
              <a:spcBef>
                <a:spcPts val="0"/>
              </a:spcBef>
              <a:spcAft>
                <a:spcPts val="0"/>
              </a:spcAft>
              <a:buSzPts val="1400"/>
              <a:buChar char="❖"/>
            </a:pPr>
            <a:r>
              <a:rPr lang="en"/>
              <a:t>also a </a:t>
            </a:r>
            <a:r>
              <a:rPr lang="en" sz="1500" b="1" u="sng">
                <a:solidFill>
                  <a:srgbClr val="FF0000"/>
                </a:solidFill>
              </a:rPr>
              <a:t>PaaS</a:t>
            </a:r>
            <a:r>
              <a:rPr lang="en"/>
              <a:t> (Platform-as-a-Service)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sz="1500" b="1" u="sng"/>
              <a:t>BaaS (Backend-as-a-Service)</a:t>
            </a:r>
            <a:r>
              <a:rPr lang="en"/>
              <a:t> </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b="1"/>
              <a:t>cloud</a:t>
            </a:r>
            <a:r>
              <a:rPr lang="en"/>
              <a:t>-based services that provide </a:t>
            </a:r>
            <a:r>
              <a:rPr lang="en" b="1"/>
              <a:t>server-side</a:t>
            </a:r>
            <a:r>
              <a:rPr lang="en"/>
              <a:t> development and </a:t>
            </a:r>
            <a:r>
              <a:rPr lang="en" b="1"/>
              <a:t>backend</a:t>
            </a:r>
            <a:r>
              <a:rPr lang="en"/>
              <a:t> tools </a:t>
            </a:r>
            <a:endParaRPr/>
          </a:p>
          <a:p>
            <a:pPr marL="457200" lvl="0" indent="-317500" algn="l" rtl="0">
              <a:spcBef>
                <a:spcPts val="0"/>
              </a:spcBef>
              <a:spcAft>
                <a:spcPts val="0"/>
              </a:spcAft>
              <a:buSzPts val="1400"/>
              <a:buChar char="-"/>
            </a:pPr>
            <a:r>
              <a:rPr lang="en"/>
              <a:t>ready-to-use backend functionalities like </a:t>
            </a:r>
            <a:r>
              <a:rPr lang="en" b="1"/>
              <a:t>databases, </a:t>
            </a:r>
            <a:r>
              <a:rPr lang="en"/>
              <a:t>user </a:t>
            </a:r>
            <a:r>
              <a:rPr lang="en" b="1"/>
              <a:t>authentication</a:t>
            </a:r>
            <a:r>
              <a:rPr lang="en"/>
              <a:t>, and </a:t>
            </a:r>
            <a:r>
              <a:rPr lang="en" b="1"/>
              <a:t>storage</a:t>
            </a:r>
            <a:endParaRPr/>
          </a:p>
          <a:p>
            <a:pPr marL="457200" lvl="0" indent="-317500" algn="l" rtl="0">
              <a:spcBef>
                <a:spcPts val="0"/>
              </a:spcBef>
              <a:spcAft>
                <a:spcPts val="0"/>
              </a:spcAft>
              <a:buSzPts val="1400"/>
              <a:buChar char="-"/>
            </a:pPr>
            <a:r>
              <a:rPr lang="en"/>
              <a:t>Firebase provides </a:t>
            </a:r>
            <a:r>
              <a:rPr lang="en" b="1"/>
              <a:t>real-time</a:t>
            </a:r>
            <a:r>
              <a:rPr lang="en"/>
              <a:t> databases, authentication, storage, hosting, and cloud functions, and many other tools</a:t>
            </a:r>
            <a:endParaRPr/>
          </a:p>
          <a:p>
            <a:pPr marL="457200" lvl="0" indent="-317500" algn="l" rtl="0">
              <a:spcBef>
                <a:spcPts val="0"/>
              </a:spcBef>
              <a:spcAft>
                <a:spcPts val="0"/>
              </a:spcAft>
              <a:buSzPts val="1400"/>
              <a:buChar char="-"/>
            </a:pPr>
            <a:r>
              <a:rPr lang="en"/>
              <a:t>simplifying backend services for mobile and web app development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sz="1500" b="1" u="sng"/>
              <a:t>PaaS (Platform-as-a-Service)</a:t>
            </a:r>
            <a:endParaRPr sz="1500" b="1" u="sng"/>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a </a:t>
            </a:r>
            <a:r>
              <a:rPr lang="en" b="1">
                <a:solidFill>
                  <a:schemeClr val="dk1"/>
                </a:solidFill>
              </a:rPr>
              <a:t>comprehensive</a:t>
            </a:r>
            <a:r>
              <a:rPr lang="en"/>
              <a:t> platform for developers to build, test, deploy, host, and scale their applications</a:t>
            </a:r>
            <a:endParaRPr/>
          </a:p>
          <a:p>
            <a:pPr marL="457200" lvl="0" indent="-317500" algn="l" rtl="0">
              <a:spcBef>
                <a:spcPts val="0"/>
              </a:spcBef>
              <a:spcAft>
                <a:spcPts val="0"/>
              </a:spcAft>
              <a:buSzPts val="1400"/>
              <a:buChar char="-"/>
            </a:pPr>
            <a:r>
              <a:rPr lang="en"/>
              <a:t>includes infrastructure, middleware, development tools, database management systems, and other tools necessary for building applications</a:t>
            </a:r>
            <a:endParaRPr/>
          </a:p>
          <a:p>
            <a:pPr marL="457200" lvl="0" indent="-317500" algn="l" rtl="0">
              <a:spcBef>
                <a:spcPts val="0"/>
              </a:spcBef>
              <a:spcAft>
                <a:spcPts val="0"/>
              </a:spcAft>
              <a:buSzPts val="1400"/>
              <a:buChar char="-"/>
            </a:pPr>
            <a:r>
              <a:rPr lang="en"/>
              <a:t>can think of BaaS as of a more targeted subset of PaaS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673" name="Google Shape;673;p39"/>
          <p:cNvSpPr txBox="1"/>
          <p:nvPr/>
        </p:nvSpPr>
        <p:spPr>
          <a:xfrm>
            <a:off x="5695000" y="529025"/>
            <a:ext cx="2892600" cy="1262100"/>
          </a:xfrm>
          <a:prstGeom prst="rect">
            <a:avLst/>
          </a:prstGeom>
          <a:solidFill>
            <a:srgbClr val="CFE2F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Firebase is owned by </a:t>
            </a:r>
            <a:r>
              <a:rPr lang="en" b="1">
                <a:solidFill>
                  <a:srgbClr val="FF0000"/>
                </a:solidFill>
              </a:rPr>
              <a:t>Google.</a:t>
            </a:r>
            <a:endParaRPr b="1">
              <a:solidFill>
                <a:srgbClr val="FF0000"/>
              </a:solidFill>
            </a:endParaRPr>
          </a:p>
          <a:p>
            <a:pPr marL="0" lvl="0" indent="0" algn="l" rtl="0">
              <a:spcBef>
                <a:spcPts val="0"/>
              </a:spcBef>
              <a:spcAft>
                <a:spcPts val="0"/>
              </a:spcAft>
              <a:buNone/>
            </a:pPr>
            <a:r>
              <a:rPr lang="en"/>
              <a:t>So it is using many GCP Services</a:t>
            </a:r>
            <a:br>
              <a:rPr lang="en"/>
            </a:br>
            <a:r>
              <a:rPr lang="en"/>
              <a:t>(GCP = Google Cloud Platform).</a:t>
            </a:r>
            <a:endParaRPr/>
          </a:p>
          <a:p>
            <a:pPr marL="0" lvl="0" indent="0" algn="l" rtl="0">
              <a:spcBef>
                <a:spcPts val="0"/>
              </a:spcBef>
              <a:spcAft>
                <a:spcPts val="0"/>
              </a:spcAft>
              <a:buNone/>
            </a:pPr>
            <a:r>
              <a:rPr lang="en" b="1"/>
              <a:t>Google Cloud</a:t>
            </a:r>
            <a:r>
              <a:rPr lang="en"/>
              <a:t> is an </a:t>
            </a:r>
            <a:r>
              <a:rPr lang="en" b="1"/>
              <a:t>IaaS</a:t>
            </a:r>
            <a:r>
              <a:rPr lang="en"/>
              <a:t> (Infrastructure-as-a-Service)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pic>
        <p:nvPicPr>
          <p:cNvPr id="678" name="Google Shape;678;p4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23800" y="231200"/>
            <a:ext cx="7780630"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41"/>
          <p:cNvSpPr txBox="1"/>
          <p:nvPr/>
        </p:nvSpPr>
        <p:spPr>
          <a:xfrm>
            <a:off x="236350" y="0"/>
            <a:ext cx="8407500" cy="1354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t>Build Tools</a:t>
            </a:r>
            <a:endParaRPr/>
          </a:p>
          <a:p>
            <a:pPr marL="457200" lvl="0" indent="-317500" algn="l" rtl="0">
              <a:spcBef>
                <a:spcPts val="0"/>
              </a:spcBef>
              <a:spcAft>
                <a:spcPts val="0"/>
              </a:spcAft>
              <a:buSzPts val="1400"/>
              <a:buChar char="-"/>
            </a:pPr>
            <a:r>
              <a:rPr lang="en"/>
              <a:t>Build web and mobile apps quickly without managing backend and server-side development</a:t>
            </a:r>
            <a:endParaRPr/>
          </a:p>
          <a:p>
            <a:pPr marL="457200" lvl="0" indent="0" algn="l" rtl="0">
              <a:spcBef>
                <a:spcPts val="0"/>
              </a:spcBef>
              <a:spcAft>
                <a:spcPts val="0"/>
              </a:spcAft>
              <a:buNone/>
            </a:pPr>
            <a:r>
              <a:rPr lang="en"/>
              <a:t>(build serverless apps)</a:t>
            </a:r>
            <a:endParaRPr/>
          </a:p>
          <a:p>
            <a:pPr marL="457200" lvl="0" indent="-317500" algn="l" rtl="0">
              <a:spcBef>
                <a:spcPts val="0"/>
              </a:spcBef>
              <a:spcAft>
                <a:spcPts val="0"/>
              </a:spcAft>
              <a:buSzPts val="1400"/>
              <a:buChar char="-"/>
            </a:pPr>
            <a:r>
              <a:rPr lang="en"/>
              <a:t>Easily solve common app development problems</a:t>
            </a:r>
            <a:endParaRPr/>
          </a:p>
          <a:p>
            <a:pPr marL="457200" lvl="0" indent="-317500" algn="l" rtl="0">
              <a:spcBef>
                <a:spcPts val="0"/>
              </a:spcBef>
              <a:spcAft>
                <a:spcPts val="0"/>
              </a:spcAft>
              <a:buSzPts val="1400"/>
              <a:buChar char="-"/>
            </a:pPr>
            <a:r>
              <a:rPr lang="en"/>
              <a:t>Effortlessly scale to millions of users</a:t>
            </a:r>
            <a:endParaRPr/>
          </a:p>
        </p:txBody>
      </p:sp>
      <p:sp>
        <p:nvSpPr>
          <p:cNvPr id="684" name="Google Shape;684;p41"/>
          <p:cNvSpPr txBox="1"/>
          <p:nvPr/>
        </p:nvSpPr>
        <p:spPr>
          <a:xfrm>
            <a:off x="-8675" y="1342225"/>
            <a:ext cx="93528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rPr>
              <a:t>Cloud Firestore</a:t>
            </a:r>
            <a:r>
              <a:rPr lang="en"/>
              <a:t> - a NoSQL database that lets you easily store, sync, and query data for your app - at global scale.</a:t>
            </a:r>
            <a:endParaRPr/>
          </a:p>
          <a:p>
            <a:pPr marL="0" lvl="0" indent="0" algn="l" rtl="0">
              <a:spcBef>
                <a:spcPts val="0"/>
              </a:spcBef>
              <a:spcAft>
                <a:spcPts val="0"/>
              </a:spcAft>
              <a:buNone/>
            </a:pPr>
            <a:endParaRPr/>
          </a:p>
          <a:p>
            <a:pPr marL="0" lvl="0" indent="0" algn="l" rtl="0">
              <a:spcBef>
                <a:spcPts val="0"/>
              </a:spcBef>
              <a:spcAft>
                <a:spcPts val="0"/>
              </a:spcAft>
              <a:buNone/>
            </a:pPr>
            <a:r>
              <a:rPr lang="en" b="1">
                <a:solidFill>
                  <a:srgbClr val="FF0000"/>
                </a:solidFill>
              </a:rPr>
              <a:t>Firebase Authentication</a:t>
            </a:r>
            <a:r>
              <a:rPr lang="en"/>
              <a:t> - a simple, multi-platform sign-in, identity management, secure authentication supporting email and password accounts, phone auth, and Google, Twitter, Facebook, and GitHub login, and more.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685" name="Google Shape;685;p4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4725" y="2490750"/>
            <a:ext cx="2920199" cy="1302700"/>
          </a:xfrm>
          <a:prstGeom prst="rect">
            <a:avLst/>
          </a:prstGeom>
          <a:noFill/>
          <a:ln>
            <a:noFill/>
          </a:ln>
        </p:spPr>
      </p:pic>
      <p:pic>
        <p:nvPicPr>
          <p:cNvPr id="686" name="Google Shape;686;p4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056200" y="3793450"/>
            <a:ext cx="2893681" cy="1302700"/>
          </a:xfrm>
          <a:prstGeom prst="rect">
            <a:avLst/>
          </a:prstGeom>
          <a:noFill/>
          <a:ln>
            <a:noFill/>
          </a:ln>
        </p:spPr>
      </p:pic>
      <p:pic>
        <p:nvPicPr>
          <p:cNvPr id="687" name="Google Shape;687;p4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077675" y="2484775"/>
            <a:ext cx="3012825" cy="1139300"/>
          </a:xfrm>
          <a:prstGeom prst="rect">
            <a:avLst/>
          </a:prstGeom>
          <a:noFill/>
          <a:ln>
            <a:noFill/>
          </a:ln>
        </p:spPr>
      </p:pic>
      <p:pic>
        <p:nvPicPr>
          <p:cNvPr id="688" name="Google Shape;688;p4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0" y="3999425"/>
            <a:ext cx="2920200" cy="1038046"/>
          </a:xfrm>
          <a:prstGeom prst="rect">
            <a:avLst/>
          </a:prstGeom>
          <a:noFill/>
          <a:ln>
            <a:noFill/>
          </a:ln>
        </p:spPr>
      </p:pic>
      <p:pic>
        <p:nvPicPr>
          <p:cNvPr id="689" name="Google Shape;689;p4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056188" y="2490750"/>
            <a:ext cx="2920229" cy="1038050"/>
          </a:xfrm>
          <a:prstGeom prst="rect">
            <a:avLst/>
          </a:prstGeom>
          <a:noFill/>
          <a:ln>
            <a:noFill/>
          </a:ln>
        </p:spPr>
      </p:pic>
      <p:sp>
        <p:nvSpPr>
          <p:cNvPr id="690" name="Google Shape;690;p41"/>
          <p:cNvSpPr txBox="1"/>
          <p:nvPr/>
        </p:nvSpPr>
        <p:spPr>
          <a:xfrm>
            <a:off x="6576350" y="3871675"/>
            <a:ext cx="2191200" cy="10467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Remote Config, Extensions, </a:t>
            </a:r>
            <a:endParaRPr/>
          </a:p>
          <a:p>
            <a:pPr marL="0" lvl="0" indent="0" algn="ctr" rtl="0">
              <a:spcBef>
                <a:spcPts val="0"/>
              </a:spcBef>
              <a:spcAft>
                <a:spcPts val="0"/>
              </a:spcAft>
              <a:buNone/>
            </a:pPr>
            <a:r>
              <a:rPr lang="en"/>
              <a:t>Cloud Messaging, </a:t>
            </a:r>
            <a:endParaRPr/>
          </a:p>
          <a:p>
            <a:pPr marL="0" lvl="0" indent="0" algn="ctr" rtl="0">
              <a:spcBef>
                <a:spcPts val="0"/>
              </a:spcBef>
              <a:spcAft>
                <a:spcPts val="0"/>
              </a:spcAft>
              <a:buNone/>
            </a:pPr>
            <a:r>
              <a:rPr lang="en"/>
              <a:t>ML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pic>
        <p:nvPicPr>
          <p:cNvPr id="695" name="Google Shape;695;p4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300855"/>
            <a:ext cx="9143998" cy="47940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43"/>
          <p:cNvSpPr txBox="1"/>
          <p:nvPr/>
        </p:nvSpPr>
        <p:spPr>
          <a:xfrm>
            <a:off x="156225" y="615600"/>
            <a:ext cx="7486200" cy="406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Firebase Realtime Database - original DB (since 2012), a giant JSON tree, </a:t>
            </a:r>
            <a:r>
              <a:rPr lang="en">
                <a:solidFill>
                  <a:schemeClr val="dk1"/>
                </a:solidFill>
                <a:latin typeface="Calibri"/>
                <a:ea typeface="Calibri"/>
                <a:cs typeface="Calibri"/>
                <a:sym typeface="Calibri"/>
              </a:rPr>
              <a:t>NoSQL</a:t>
            </a:r>
            <a:r>
              <a:rPr lang="en">
                <a:latin typeface="Calibri"/>
                <a:ea typeface="Calibri"/>
                <a:cs typeface="Calibri"/>
                <a:sym typeface="Calibri"/>
              </a:rPr>
              <a:t> serverless DB</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Cloud Firestore - more recent (2017) NoSQL document database (better querying, scalability, </a:t>
            </a:r>
            <a:r>
              <a:rPr lang="en">
                <a:solidFill>
                  <a:schemeClr val="dk1"/>
                </a:solidFill>
                <a:latin typeface="Calibri"/>
                <a:ea typeface="Calibri"/>
                <a:cs typeface="Calibri"/>
                <a:sym typeface="Calibri"/>
              </a:rPr>
              <a:t>multi-region support, </a:t>
            </a:r>
            <a:r>
              <a:rPr lang="en">
                <a:latin typeface="Calibri"/>
                <a:ea typeface="Calibri"/>
                <a:cs typeface="Calibri"/>
                <a:sym typeface="Calibri"/>
              </a:rPr>
              <a:t>easier manual fetching of data)</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Remote config</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Firebase extensions - bundles of code (BigQuery library, Algolia search, Strip Payments, etc)</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App check (blocking traffic without credentials)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Cloud Functions (serverless)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Authentication (identity management, sign-in)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Cloud messaging (between servers and devices, In-app messaging)</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Hosting (websites, global CDN)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Cloud Storage (buckets)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Firebase ML - APIs for model deployment</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Analytics</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A/B testing</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Crashlytics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Performance Monitoring</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Test Lab</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Dynamic Links</a:t>
            </a:r>
            <a:endParaRPr>
              <a:latin typeface="Calibri"/>
              <a:ea typeface="Calibri"/>
              <a:cs typeface="Calibri"/>
              <a:sym typeface="Calibri"/>
            </a:endParaRPr>
          </a:p>
        </p:txBody>
      </p:sp>
      <p:sp>
        <p:nvSpPr>
          <p:cNvPr id="701" name="Google Shape;701;p43"/>
          <p:cNvSpPr txBox="1">
            <a:spLocks noGrp="1"/>
          </p:cNvSpPr>
          <p:nvPr>
            <p:ph type="title" idx="4294967295"/>
          </p:nvPr>
        </p:nvSpPr>
        <p:spPr>
          <a:xfrm>
            <a:off x="0" y="0"/>
            <a:ext cx="4074900" cy="692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Firebase Products</a:t>
            </a:r>
            <a:endParaRPr b="1">
              <a:latin typeface="Calibri"/>
              <a:ea typeface="Calibri"/>
              <a:cs typeface="Calibri"/>
              <a:sym typeface="Calibri"/>
            </a:endParaRPr>
          </a:p>
        </p:txBody>
      </p:sp>
      <p:sp>
        <p:nvSpPr>
          <p:cNvPr id="702" name="Google Shape;702;p43"/>
          <p:cNvSpPr txBox="1"/>
          <p:nvPr/>
        </p:nvSpPr>
        <p:spPr>
          <a:xfrm>
            <a:off x="5774050" y="3471725"/>
            <a:ext cx="3179400" cy="831300"/>
          </a:xfrm>
          <a:prstGeom prst="rect">
            <a:avLst/>
          </a:prstGeom>
          <a:solidFill>
            <a:srgbClr val="CFE2F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Firebase is owned by Google.</a:t>
            </a:r>
            <a:endParaRPr/>
          </a:p>
          <a:p>
            <a:pPr marL="0" lvl="0" indent="0" algn="l" rtl="0">
              <a:spcBef>
                <a:spcPts val="0"/>
              </a:spcBef>
              <a:spcAft>
                <a:spcPts val="0"/>
              </a:spcAft>
              <a:buNone/>
            </a:pPr>
            <a:r>
              <a:rPr lang="en"/>
              <a:t>So it is using many GCP Services</a:t>
            </a:r>
            <a:br>
              <a:rPr lang="en"/>
            </a:br>
            <a:r>
              <a:rPr lang="en"/>
              <a:t>(GCP = Google Cloud Platform)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Physics Major for College: Fluid Mechanics by Slidesgo">
  <a:themeElements>
    <a:clrScheme name="Simple Light">
      <a:dk1>
        <a:srgbClr val="434343"/>
      </a:dk1>
      <a:lt1>
        <a:srgbClr val="FFFFFF"/>
      </a:lt1>
      <a:dk2>
        <a:srgbClr val="BB91FA"/>
      </a:dk2>
      <a:lt2>
        <a:srgbClr val="61A1F3"/>
      </a:lt2>
      <a:accent1>
        <a:srgbClr val="87F7FB"/>
      </a:accent1>
      <a:accent2>
        <a:srgbClr val="AEF7C7"/>
      </a:accent2>
      <a:accent3>
        <a:srgbClr val="CFF9BF"/>
      </a:accent3>
      <a:accent4>
        <a:srgbClr val="E5B6E7"/>
      </a:accent4>
      <a:accent5>
        <a:srgbClr val="F2F1FC"/>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1892</Words>
  <Application>Microsoft Macintosh PowerPoint</Application>
  <PresentationFormat>On-screen Show (16:9)</PresentationFormat>
  <Paragraphs>193</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Calibri</vt:lpstr>
      <vt:lpstr>Lato</vt:lpstr>
      <vt:lpstr>Be Vietnam Pro</vt:lpstr>
      <vt:lpstr>Roboto</vt:lpstr>
      <vt:lpstr>Roboto Mono</vt:lpstr>
      <vt:lpstr>Oxanium</vt:lpstr>
      <vt:lpstr>Arial</vt:lpstr>
      <vt:lpstr>Physics Major for College: Fluid Mechanics by Slidesgo</vt:lpstr>
      <vt:lpstr>PowerPoint Presentation</vt:lpstr>
      <vt:lpstr>About the Speaker</vt:lpstr>
      <vt:lpstr>What is Firebase</vt:lpstr>
      <vt:lpstr>PowerPoint Presentation</vt:lpstr>
      <vt:lpstr>PowerPoint Presentation</vt:lpstr>
      <vt:lpstr>PowerPoint Presentation</vt:lpstr>
      <vt:lpstr>PowerPoint Presentation</vt:lpstr>
      <vt:lpstr>Firebase Products</vt:lpstr>
      <vt:lpstr>PowerPoint Presentation</vt:lpstr>
      <vt:lpstr>Firebase Console</vt:lpstr>
      <vt:lpstr>PowerPoint Presentation</vt:lpstr>
      <vt:lpstr>Firebase Authentication</vt:lpstr>
      <vt:lpstr>PowerPoint Presentation</vt:lpstr>
      <vt:lpstr>Firebase - Storing Data</vt:lpstr>
      <vt:lpstr>Firebase App Check</vt:lpstr>
      <vt:lpstr>Firebase Security Rules</vt:lpstr>
      <vt:lpstr>Firebase vs AWS Amplify vs Azure App Service (Web Apps, Mobile Apps) vs others (Back4App, Heroku, Kinvey, Oracle Mobile Hub, Backendless, Netlify, 8Base)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cp:revision>
  <dcterms:modified xsi:type="dcterms:W3CDTF">2023-03-31T20:47:57Z</dcterms:modified>
</cp:coreProperties>
</file>