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Mono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3"/>
  </p:normalViewPr>
  <p:slideViewPr>
    <p:cSldViewPr snapToGrid="0">
      <p:cViewPr varScale="1">
        <p:scale>
          <a:sx n="114" d="100"/>
          <a:sy n="114" d="100"/>
        </p:scale>
        <p:origin x="176" y="10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db1bf85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db1bf85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e0b89ba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e0b89ba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10f5c43c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10f5c43c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343a9a9e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343a9a9e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2197ffe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2197ffe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2197ffe4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2197ffe4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dc3b745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dc3b745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dc3b7451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dc3b7451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c3a3f1d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c3a3f1d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selector/python_tutorial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lselector/python_tutorials/blob/master/p01_Polars.ipynb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alfJung" TargetMode="External"/><Relationship Id="rId13" Type="http://schemas.openxmlformats.org/officeDocument/2006/relationships/hyperlink" Target="https://pola-rs.github.io/polars-book" TargetMode="External"/><Relationship Id="rId3" Type="http://schemas.openxmlformats.org/officeDocument/2006/relationships/hyperlink" Target="https://mlconference.ai/speaker/ritchie-vink/" TargetMode="External"/><Relationship Id="rId7" Type="http://schemas.openxmlformats.org/officeDocument/2006/relationships/hyperlink" Target="https://github.com/mbrubeck" TargetMode="External"/><Relationship Id="rId12" Type="http://schemas.openxmlformats.org/officeDocument/2006/relationships/hyperlink" Target="https://github.com/pola-rs/polars" TargetMode="External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ritchie46" TargetMode="External"/><Relationship Id="rId11" Type="http://schemas.openxmlformats.org/officeDocument/2006/relationships/hyperlink" Target="https://pypi.org/project/polars/" TargetMode="External"/><Relationship Id="rId5" Type="http://schemas.openxmlformats.org/officeDocument/2006/relationships/hyperlink" Target="https://www.ritchievink.com/blog/2021/02/28/i-wrote-one-of-the-fastest-dataframe-libraries/" TargetMode="External"/><Relationship Id="rId15" Type="http://schemas.openxmlformats.org/officeDocument/2006/relationships/image" Target="../media/image5.png"/><Relationship Id="rId10" Type="http://schemas.openxmlformats.org/officeDocument/2006/relationships/hyperlink" Target="https://www.pola.rs/" TargetMode="External"/><Relationship Id="rId4" Type="http://schemas.openxmlformats.org/officeDocument/2006/relationships/hyperlink" Target="https://www.youtube.com/watch?v=iwGIuGk5nCE" TargetMode="External"/><Relationship Id="rId9" Type="http://schemas.openxmlformats.org/officeDocument/2006/relationships/hyperlink" Target="https://www.ralfj.de" TargetMode="External"/><Relationship Id="rId14" Type="http://schemas.openxmlformats.org/officeDocument/2006/relationships/hyperlink" Target="https://towardsdatascience.com/pandas-vs-polars-a-syntax-and-speed-comparison-5aa54e27497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velup.gitconnected.com/pandas-vs-polars-vs-pandas-2-0-round-2-e1b9acc0f52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why-i-stopped-dumping-dataframes-to-a-csv-and-why-you-should-too-c0954c410f8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la-rs.github.io/polars-book/user-guide/coming_from_panda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hosignal.com/posts/polars-pandas-cheatshee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hosignal.com/posts/polars-pandas-cheatsheet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exaloop.io/codon/interoperability/decorator" TargetMode="External"/><Relationship Id="rId3" Type="http://schemas.openxmlformats.org/officeDocument/2006/relationships/hyperlink" Target="https://github.com/exaloop/codon" TargetMode="External"/><Relationship Id="rId7" Type="http://schemas.openxmlformats.org/officeDocument/2006/relationships/hyperlink" Target="https://news.mit.edu/2023/codon-python-based-compiler-achieve-orders-magnitude-speedups-031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l.acm.org/doi/abs/10.1145/3578360.3580275" TargetMode="External"/><Relationship Id="rId11" Type="http://schemas.openxmlformats.org/officeDocument/2006/relationships/image" Target="../media/image15.png"/><Relationship Id="rId5" Type="http://schemas.openxmlformats.org/officeDocument/2006/relationships/hyperlink" Target="https://medium.com/intuition/codon-a-python-compiler-3d5322e1c0a5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s://exaloop.io" TargetMode="Externa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17925" y="1705000"/>
            <a:ext cx="6938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Pandas =&gt; Polars</a:t>
            </a:r>
            <a:endParaRPr sz="60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274" y="3440000"/>
            <a:ext cx="1745226" cy="14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275" y="349050"/>
            <a:ext cx="1024175" cy="11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4800" y="209775"/>
            <a:ext cx="1056975" cy="11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42406" y="3440000"/>
            <a:ext cx="2049274" cy="14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1008125" y="1469225"/>
            <a:ext cx="6295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GitHub repository: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https://github.com/lselector/python_tutorials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Jupyter notebook: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https://github.com/lselector/python_tutorials/blob/master/p01_Polars.ipynb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0" y="0"/>
            <a:ext cx="4011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Demo in Jupyter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13450" y="93125"/>
            <a:ext cx="8528700" cy="163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Polars framework was developed by the Rust community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It was initially released in September 2020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Original developer was Ritchie Vink -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https://mlconference.ai/speaker/ritchie-vink/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|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https://www.youtube.com/watch?v=iwGIuGk5nCE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https://www.ritchievink.com/blog/2021/02/28/i-wrote-one-of-the-fastest-dataframe-libraries/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|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https://github.com/ritchie46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Also important are </a:t>
            </a:r>
            <a:br>
              <a:rPr lang="en" sz="1000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Matt Brubeck -  </a:t>
            </a: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https://github.com/mbrubeck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, </a:t>
            </a:r>
            <a:br>
              <a:rPr lang="en" sz="1000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Ralf Jung - </a:t>
            </a: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https://github.com/RalfJung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https://www.ralfj.de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873975" y="3688250"/>
            <a:ext cx="5803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10"/>
              </a:rPr>
              <a:t>https://www.pola.rs/</a:t>
            </a:r>
            <a:r>
              <a:rPr lang="en" sz="1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11"/>
              </a:rPr>
              <a:t>https://pypi.org/project/polars/</a:t>
            </a:r>
            <a:r>
              <a:rPr lang="en" sz="1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12"/>
              </a:rPr>
              <a:t>https://github.com/pola-rs/polars</a:t>
            </a:r>
            <a:r>
              <a:rPr lang="en" sz="1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- 200+ contributors, 16.4K stars</a:t>
            </a:r>
            <a:endParaRPr sz="10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accent5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https://pola-rs.github.io/polars-book</a:t>
            </a: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14"/>
              </a:rPr>
              <a:t>https://towardsdatascience.com/pandas-vs-polars-a-syntax-and-speed-comparison-5aa54e27497e</a:t>
            </a:r>
            <a:r>
              <a:rPr lang="en" sz="1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1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7475" y="1895788"/>
            <a:ext cx="1300950" cy="13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685875" y="3113900"/>
            <a:ext cx="13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Matt Brubeck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334603" y="3113888"/>
            <a:ext cx="106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Ralf Jung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1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3375" y="1983063"/>
            <a:ext cx="1066200" cy="1194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1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8251" y="1870850"/>
            <a:ext cx="1343524" cy="13508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2108375" y="3113900"/>
            <a:ext cx="13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Ritchie Vink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418134" y="569400"/>
            <a:ext cx="3000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latin typeface="Calibri"/>
                <a:ea typeface="Calibri"/>
                <a:cs typeface="Calibri"/>
                <a:sym typeface="Calibri"/>
                <a:hlinkClick r:id="rId3"/>
              </a:rPr>
              <a:t>https://levelup.gitconnected.com/pandas-vs-polars-vs-pandas-2-0-round-2-e1b9acc0f52f</a:t>
            </a:r>
            <a:endParaRPr sz="9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612475" y="569400"/>
            <a:ext cx="42045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New Pandas 2.0 uses Apache Arrow: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faster file operations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uses less memory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Copy-on-Write Optimization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Index can now hold NumPy numeric types (for speed)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But Polars is still the winner.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418800" y="2710425"/>
            <a:ext cx="432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Average seconds (smaller = faster)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0" y="0"/>
            <a:ext cx="4812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Polars is Faster than Pandas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161AB1-E318-7FD6-EC7E-47746F0CCE0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153" y="3154620"/>
            <a:ext cx="6177475" cy="13782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0" y="0"/>
            <a:ext cx="3149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Stop Using CSV Files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00475" y="491800"/>
            <a:ext cx="2700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https://towardsdatascience.com/why-i-stopped-dumping-dataframes-to-a-csv-and-why-you-should-too-c0954c410f8f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00475" y="1023600"/>
            <a:ext cx="1695000" cy="138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CSV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Pickle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Parquet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Feather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JSON (slow)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HDF5 (big)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1475" y="1023600"/>
            <a:ext cx="2624050" cy="191536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956" y="1023606"/>
            <a:ext cx="4308750" cy="259824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9" name="Google Shape;89;p16"/>
          <p:cNvSpPr txBox="1"/>
          <p:nvPr/>
        </p:nvSpPr>
        <p:spPr>
          <a:xfrm>
            <a:off x="100475" y="3467950"/>
            <a:ext cx="3930300" cy="1539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df = pd.read_csv("myname.csv")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df.to_csv("myname.csv")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df = pd.read_pickle("myname.pkl")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df.to_pickle("myname.pkl")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df = pd.read_parquet("myname.parquet")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df.to_parquet("myname.parquet")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-76200" y="-137900"/>
            <a:ext cx="6082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Key Points Switching from Pandas to Polars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749200" y="-7100"/>
            <a:ext cx="339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https://pola-rs.github.io/polars-book/user-guide/coming_from_pandas.html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06345" y="396223"/>
            <a:ext cx="8549100" cy="4602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Polars rows are indexed by integer row numbers. There is no "label" or "multi-index".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Polars uses Apache Arrow arrays to represent data in memory while Pandas uses Numpy arrays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Polars can convert data to Numpy format with the 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to_numpy()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method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Polars is written in Rust, runs many operations in parallel (multi-threading)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Polars supports both eager and lazy evaluation and can optimize queries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Polars has it own syntax that run faster than "pandas-like" syntax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select a column: 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df.select(['a'])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latin typeface="Roboto"/>
                <a:ea typeface="Roboto"/>
                <a:cs typeface="Roboto"/>
                <a:sym typeface="Roboto"/>
              </a:rPr>
              <a:t>select rows: 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df.filter( (pl.col('a') &lt; 10) &amp; (pl.col("price") &lt; 300000) 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Roboto Mono"/>
              <a:buChar char="●"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df = pl.scan_csv(csv_file)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scan is a lazy function - will only read 'id1' and 'v1' columns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grouped_df = df.groupby('id1').agg(pl.col('v1').sum()).collect()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collect is used for eager evaluation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Adding two new columns: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df.with_columns([</a:t>
            </a:r>
            <a:b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(pl.col("value") * 10).alias("tenXValue"),</a:t>
            </a:r>
            <a:b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(pl.col("value") * 100).alias("hundredXValue"),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1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assigning value using a mask: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df.with_columns(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pl.when(pl.col("c") == 2)   # fow rows with value "2" in column "c"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.then(pl.col("b"))          # we take value from column "b"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.otherwise(pl.col("a"))     # for other rows - from column "a"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.alias("a")         )       # and put this value in column "a"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Polars has "window" functions: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df.select([ pl.all(),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pl.col("c").count().over("c").alias("size"),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pl.col("c").sum().over("type").alias("sum"),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pl.col("c").reverse().over("c").flatten().alias("reverse_type")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 Polars null is a </a:t>
            </a:r>
            <a:r>
              <a:rPr lang="en" sz="11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Python None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value and can be in all columns including integer type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np.NaN is NOT a null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 There are functions 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is_nan(), is_null(), fill_nan(), fill_null()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610550" y="1341550"/>
            <a:ext cx="6058200" cy="1847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Missing Data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https://pola-rs.github.io/polars-book/user-guide/howcani/missing_data.html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  Pandas:  NaN  ,         .fillna()     df['col2'].fillna(-999)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  Polars:  None = null ,  .fill_null()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           NaN            .fill_nan()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NaN values are NOT considered to be missing data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           and NOT counted with the null_count method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NaN values are filled with fill_nan(), but not fill_null()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Polars has is_nan() and fill_nan() methods 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           which work similar to is_null() and fill_null() methods. 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0" y="0"/>
            <a:ext cx="4969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Missing Data - null, None, np.NaN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9112" y="774525"/>
            <a:ext cx="6405776" cy="42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0" y="-21300"/>
            <a:ext cx="347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Pandas vs Polars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393025" y="46075"/>
            <a:ext cx="3695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https://www.rhosignal.com/posts/polars-pandas-cheatsheet/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0" y="0"/>
            <a:ext cx="4482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Pandas vs Polars - continued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650" y="831850"/>
            <a:ext cx="7949222" cy="4159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5641750" y="63850"/>
            <a:ext cx="3438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https://www.rhosignal.com/posts/polars-pandas-cheatsheet/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1200" y="0"/>
            <a:ext cx="3818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434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Codon: A Python Compiler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41700" y="493200"/>
            <a:ext cx="4178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https://github.com/exaloop/codon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https://exaloop.io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https://medium.com/intuition/codon-a-python-compiler-3d5322e1c0a5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https://dl.acm.org/doi/abs/10.1145/3578360.3580275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https://news.mit.edu/2023/codon-python-based-compiler-achieve-orders-magnitude-speedups-0314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https://docs.exaloop.io/codon/interoperability/decorator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6525" y="-72750"/>
            <a:ext cx="2725325" cy="102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157325" y="2204400"/>
            <a:ext cx="4521000" cy="2770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Codon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by Exaloop is a new python compiler that can compile directly to machine code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Factorial test is 10,000 times faster than plain python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Can use GPU to run in parallel on thousands coresProject started as </a:t>
            </a:r>
            <a:r>
              <a:rPr lang="en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PhD work at MIT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initially with a focus on genomics and bioinformatics, published in 2023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Codon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uses the LLVM framework to compile to LLVM bytecode and then to specific machine code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Works with plain vanilla Python, </a:t>
            </a: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doesn't support Numpy, Pandas, sklearn, etc. yet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You can use JIT decorator "</a:t>
            </a: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codon-jit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" to speed up only selected functions of your code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06800" y="890850"/>
            <a:ext cx="2761000" cy="83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1756" y="2672163"/>
            <a:ext cx="4044283" cy="23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1146</Words>
  <Application>Microsoft Macintosh PowerPoint</Application>
  <PresentationFormat>On-screen Show (16:9)</PresentationFormat>
  <Paragraphs>98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 Mono</vt:lpstr>
      <vt:lpstr>Roboto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3</cp:revision>
  <dcterms:modified xsi:type="dcterms:W3CDTF">2023-04-16T18:03:41Z</dcterms:modified>
</cp:coreProperties>
</file>