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899494e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899494e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f68e55f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f68e55f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e489949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e489949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e4899494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e4899494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0ce4f00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0ce4f00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0ce4f009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0ce4f009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489949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489949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e4899494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e4899494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4899494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4899494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f68e55f8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f68e55f85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adolf-ulrik-wertmuller-marie-antoinette-dautriche-reine-de-france-1788-001-53591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ggingface.co/spaces/fffiloni/CLIP-Interrogator-2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about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to.bo.90857" TargetMode="External"/><Relationship Id="rId5" Type="http://schemas.openxmlformats.org/officeDocument/2006/relationships/hyperlink" Target="https://getarchive.net/our-team" TargetMode="External"/><Relationship Id="rId4" Type="http://schemas.openxmlformats.org/officeDocument/2006/relationships/hyperlink" Target="https://www.linkedin.com/in/btolkache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acl-demos.1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ai.com/research/cli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hyperlink" Target="https://huggingface.co/docs/transformers/model_doc/clip" TargetMode="External"/><Relationship Id="rId7" Type="http://schemas.openxmlformats.org/officeDocument/2006/relationships/hyperlink" Target="https://huggingface.co/docs/transformers/model_doc/blip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s://aclanthology.org/2020.acl-demos.12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search?q=%23marie%2Bantoinet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picryl.com/search?q=marie%20antoinet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cryl.com/search?q=%23erotic%2Bphotography" TargetMode="External"/><Relationship Id="rId5" Type="http://schemas.openxmlformats.org/officeDocument/2006/relationships/hyperlink" Target="https://picryl.com/search?q=%23steam%2Blocomotive" TargetMode="External"/><Relationship Id="rId4" Type="http://schemas.openxmlformats.org/officeDocument/2006/relationships/hyperlink" Target="https://picryl.com/search?q=%231920s%2Bca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bricks/dolly-v2-12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6150" y="1363675"/>
            <a:ext cx="8112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Evolution of ML Search </a:t>
            </a:r>
            <a:endParaRPr sz="6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&amp; Image Recognition</a:t>
            </a:r>
            <a:endParaRPr sz="6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4939200" y="2571750"/>
            <a:ext cx="3943500" cy="240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GetArchive’s model should produce non-generic captions like:</a:t>
            </a:r>
            <a:endParaRPr sz="15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Marie-Antoinette d'Autriche, reine de France (1788)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artbase joconde, marie antoinette in riding habit wertmuller, yvelines, france, marie antoinette, queen of france</a:t>
            </a:r>
            <a:endParaRPr sz="13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https://picryl.com/media/adolf-ulrik-wertmuller-marie-antoinette-dautriche-reine-de-france-1788-001-535916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9388" y="772513"/>
            <a:ext cx="1325225" cy="16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258325" y="2581350"/>
            <a:ext cx="3943500" cy="2343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OpenAI CLIP Interrogator 2.1 - 2023</a:t>
            </a:r>
            <a:endParaRPr sz="15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painting of a woman with a hat on her head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portrait, by Adélaïde Labille-Guiard, pinterest, rococo, wearing a light grey crown, big hair, dressed in shako, maria panfilova, powdered wig, bouquet, photo portrait, portrait c 12.0, portrait knight female, inspiring, ebony rococo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90500" marR="4318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https://huggingface.co/spaces/fffiloni/CLIP-Interrogator-2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24600" y="0"/>
            <a:ext cx="909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Better Caption Generation</a:t>
            </a:r>
            <a:endParaRPr sz="4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2103600" y="1888450"/>
            <a:ext cx="4936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C78D8"/>
                </a:solidFill>
              </a:rPr>
              <a:t>Picryl Live Demo</a:t>
            </a:r>
            <a:endParaRPr sz="40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28925" y="891375"/>
            <a:ext cx="47706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Boris Tolkachev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New Jersey, USA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domain media - 26 million of images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PICRYL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https://picryl.com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access to millions of public domain objects and tools for efficient research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https://www.linkedin.com/in/btolkachev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https://getarchive.net/our-team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https://picryl.com/about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https://www.facebook.com/to.bo.90857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25" y="1264900"/>
            <a:ext cx="3046599" cy="2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80725" y="368100"/>
            <a:ext cx="3448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744200" y="963175"/>
            <a:ext cx="206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387300" y="0"/>
            <a:ext cx="83694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GetArchive’s ML Stack</a:t>
            </a:r>
            <a:endParaRPr sz="5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7300" y="963175"/>
            <a:ext cx="8369400" cy="110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Multilingual Semantic Search - Google AI - 2020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Multilingual Universal Sentence Encoder for Semantic Retrieval - Google AI, Google Cambridge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 embedding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model achieves monolingual and cross-lingual semantic retrieval (SR)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https://aclanthology.org/2020.acl-demos.12.pdf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87300" y="2160200"/>
            <a:ext cx="8369400" cy="13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CLIP - OpenAI - 2021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   (CLIP = Contrastive Language-Image Pretraining)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CLIP is trained on 400M (image, text) pairs produces snippets "without directly optimizing for  the task, similarly to the zero-shot capabilities of GPT-2 and 3." "Zero-shot learning" is when a model attempts to predict a class it saw zero times in the training data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Contrastive Language-Image Pre-Training) - the first multimodal (vision and text) model.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87300" y="3572625"/>
            <a:ext cx="8369400" cy="132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BLIP- Salesforce - 2022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(BLIP = Bootstrapping Language-Image Pre-training)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Vision-Language Pre-training (VLP) improvement has been largely achieved by scaling up the dataset with noisy image-text pairs collected from the web. BLIP utilizes the noisy web data by bootstrapping the captions, where a captioner generates synthetic captions and a filter removes the noisy ones. BLIP demonstrates strong generalization ability for both Understanding-based tasks and Generation-based tasks.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2336725" y="2129750"/>
            <a:ext cx="325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Pre-trained CLIP model from Hugging Face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https://huggingface.co/docs/transformers/model_doc/clip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021200" y="0"/>
            <a:ext cx="6909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Picryl Technology stack</a:t>
            </a:r>
            <a:endParaRPr sz="5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263" y="1218975"/>
            <a:ext cx="911525" cy="12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67575" y="2747625"/>
            <a:ext cx="149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Linux servers with NVIDIA GPUs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01" y="3645453"/>
            <a:ext cx="1744300" cy="119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1351" y="1432820"/>
            <a:ext cx="2596775" cy="6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358800" y="2714450"/>
            <a:ext cx="325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Pre-trained BLIP model from Hugging Face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https://huggingface.co/docs/transformers/model_doc/blip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4889" y="1039448"/>
            <a:ext cx="2814498" cy="14776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038225" y="2187000"/>
            <a:ext cx="305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Pre-trained Multilingual Semantic Search model from Google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https://aclanthology.org/2020.acl-demos.12.pdf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25" y="4114875"/>
            <a:ext cx="2524026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6975" y="3471775"/>
            <a:ext cx="1197199" cy="119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125" y="3208975"/>
            <a:ext cx="2563219" cy="6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0920" y="3973054"/>
            <a:ext cx="1285882" cy="76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2681400" y="761400"/>
            <a:ext cx="378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C78D8"/>
                </a:solidFill>
              </a:rPr>
              <a:t>Main Idea</a:t>
            </a:r>
            <a:endParaRPr sz="2800" b="1">
              <a:solidFill>
                <a:srgbClr val="3C78D8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821650" y="2372850"/>
            <a:ext cx="2567400" cy="40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  =&gt;   text / labels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855550" y="2372850"/>
            <a:ext cx="2249100" cy="40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/ labels   =&gt;   Images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288125" y="1901300"/>
            <a:ext cx="162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Improve Search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528850" y="1901300"/>
            <a:ext cx="14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Train / Model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052725" y="2315800"/>
            <a:ext cx="1137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771450" y="840350"/>
            <a:ext cx="358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School, tags </a:t>
            </a:r>
            <a:r>
              <a:rPr lang="en" u="sng">
                <a:solidFill>
                  <a:schemeClr val="hlink"/>
                </a:solidFill>
                <a:hlinkClick r:id="rId3"/>
              </a:rPr>
              <a:t>#marie+antoinette</a:t>
            </a:r>
            <a:r>
              <a:rPr lang="en"/>
              <a:t>  </a:t>
            </a:r>
            <a:br>
              <a:rPr lang="en"/>
            </a:br>
            <a:r>
              <a:rPr lang="en"/>
              <a:t>~1K results, precise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4600" y="0"/>
            <a:ext cx="909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Evolution of Search: Semantic </a:t>
            </a:r>
            <a:endParaRPr sz="4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918425" y="840350"/>
            <a:ext cx="3864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ElasticSearch + Google AI 2020 </a:t>
            </a:r>
            <a:r>
              <a:rPr lang="en" u="sng">
                <a:solidFill>
                  <a:schemeClr val="hlink"/>
                </a:solidFill>
                <a:hlinkClick r:id="rId4"/>
              </a:rPr>
              <a:t>marie antoinette</a:t>
            </a:r>
            <a:r>
              <a:rPr lang="en"/>
              <a:t> ~ 10K results, high % false-positive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450" y="1455950"/>
            <a:ext cx="3058990" cy="36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025" y="1455950"/>
            <a:ext cx="3059000" cy="368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830450" y="1734450"/>
            <a:ext cx="1426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2020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Semantic Search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Retrieving in multilingual metadata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Retrieving based on “context”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…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sort-of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776" y="847725"/>
            <a:ext cx="5601198" cy="415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6464550" y="1598375"/>
            <a:ext cx="22596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Supervised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GetArchive created more than 800 Supervised Datasets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#1920+cars</a:t>
            </a:r>
            <a:endParaRPr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#steam+locomotive</a:t>
            </a:r>
            <a:endParaRPr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#erotic+photography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569100" y="776600"/>
            <a:ext cx="2050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2021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1st attempt in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Image Recognition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5" name="Google Shape;115;p19"/>
          <p:cNvSpPr txBox="1"/>
          <p:nvPr/>
        </p:nvSpPr>
        <p:spPr>
          <a:xfrm>
            <a:off x="24600" y="0"/>
            <a:ext cx="9094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Evolution of Search: Image</a:t>
            </a:r>
            <a:endParaRPr sz="4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569100" y="3753275"/>
            <a:ext cx="2050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Once we train the model, we run all images against the label trained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1K -&gt; QC -&gt; 10K+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2400"/>
            <a:ext cx="6781067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6850200" y="1007250"/>
            <a:ext cx="22938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UnSupervised</a:t>
            </a:r>
            <a:br>
              <a:rPr lang="en" sz="2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OpenAI CLIP +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Custom 10,000 labels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Supervised </a:t>
            </a:r>
            <a:endParaRPr sz="18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Google vision 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“Web” vision 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557250" y="1354150"/>
            <a:ext cx="663600" cy="232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6557250" y="3008450"/>
            <a:ext cx="663600" cy="2325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963500" y="36075"/>
            <a:ext cx="2050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2022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Generating Metadata for Images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744200" y="963175"/>
            <a:ext cx="206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1021200" y="0"/>
            <a:ext cx="6909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GetArchive’s SaaS Search Engine Picryl.com</a:t>
            </a:r>
            <a:endParaRPr sz="5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87300" y="1784975"/>
            <a:ext cx="8369400" cy="1862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Image Understanding &amp; Image Search Approach - 2022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 Google Semantic Search as an aid to Search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Fed CLIP with custom classes relevant to our audience = industry-specific label sets ✅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Used CLIP to find visually similar image pairs (vector similarity)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Combined Human Metadata, CLIP and [BLIP] outputs to improve Search 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387300" y="3807800"/>
            <a:ext cx="8369400" cy="1108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Next: Image Caption Generation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Human Metadata, CLIP and BLIP outputs to generate niche-specific captions &amp; descriptions through using open source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Dolly 2.0 (Databricks)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similar model. Possibly, training GetArchive’s own model.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Macintosh PowerPoint</Application>
  <PresentationFormat>On-screen Show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2023-04-21T21:24:39Z</dcterms:modified>
</cp:coreProperties>
</file>