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embeddedFontLst>
    <p:embeddedFont>
      <p:font typeface="Be Vietnam Pro" pitchFamily="2" charset="77"/>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JetBrains Mono" panose="02000009000000000000" pitchFamily="49" charset="0"/>
      <p:regular r:id="rId43"/>
      <p:bold r:id="rId44"/>
      <p:italic r:id="rId45"/>
      <p:boldItalic r:id="rId46"/>
    </p:embeddedFont>
    <p:embeddedFont>
      <p:font typeface="Lato" panose="020F0502020204030203" pitchFamily="34" charset="77"/>
      <p:regular r:id="rId47"/>
      <p:bold r:id="rId48"/>
      <p:italic r:id="rId49"/>
      <p:boldItalic r:id="rId50"/>
    </p:embeddedFont>
    <p:embeddedFont>
      <p:font typeface="Oxanium" pitchFamily="2" charset="77"/>
      <p:regular r:id="rId51"/>
      <p:bold r:id="rId52"/>
    </p:embeddedFont>
    <p:embeddedFont>
      <p:font typeface="PT Sans Narrow" panose="020B0506020203020204" pitchFamily="34" charset="77"/>
      <p:regular r:id="rId53"/>
      <p:bold r:id="rId54"/>
    </p:embeddedFont>
    <p:embeddedFont>
      <p:font typeface="Roboto Mono" pitchFamily="49"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790D1E-CC06-4CFB-A7BB-69C52D9F4F85}">
  <a:tblStyle styleId="{1F790D1E-CC06-4CFB-A7BB-69C52D9F4F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3cc4fe65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23cc4fe65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3cc4fe65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3cc4fe65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23cc4fe65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23cc4fe65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23cc4fe65a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23cc4fe65a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2c01eeb6f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22c01eeb6f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22ba14168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22ba14168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22ba14168d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22ba14168d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3cc4fe65a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3cc4fe65a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2ba14168d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2ba14168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2b7fda76c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2b7fda76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2bb8ec3ed6_3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2bb8ec3ed6_3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23cc4fe65a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23cc4fe65a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22b7fda76c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22b7fda76c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22c01eeb6f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22c01eeb6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29d29df08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29d29df0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229d29df08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229d29df08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209e0cd27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209e0cd27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09e4a4f2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09e4a4f2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229cdd9ed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229cdd9e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2bb8ec3ed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22bb8ec3e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d184e46e0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d184e46e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3c5ea590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3c5ea590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22bd93db53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22bd93db5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2ba14168d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22ba14168d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3c677d0b3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3c677d0b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3cc4fe65a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23cc4fe65a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3c677d0b3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3c677d0b3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3cc4fe65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3cc4fe65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3cc4fe65a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3cc4fe65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20098630d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20098630d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27.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30.png"/><Relationship Id="rId12" Type="http://schemas.openxmlformats.org/officeDocument/2006/relationships/image" Target="../media/image29.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6.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1.png"/><Relationship Id="rId7" Type="http://schemas.openxmlformats.org/officeDocument/2006/relationships/image" Target="../media/image9.png"/><Relationship Id="rId12"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4.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3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6.png"/><Relationship Id="rId11" Type="http://schemas.openxmlformats.org/officeDocument/2006/relationships/image" Target="../media/image6.png"/><Relationship Id="rId5" Type="http://schemas.openxmlformats.org/officeDocument/2006/relationships/image" Target="../media/image25.png"/><Relationship Id="rId10" Type="http://schemas.openxmlformats.org/officeDocument/2006/relationships/image" Target="../media/image38.png"/><Relationship Id="rId4" Type="http://schemas.openxmlformats.org/officeDocument/2006/relationships/image" Target="../media/image2.png"/><Relationship Id="rId9" Type="http://schemas.openxmlformats.org/officeDocument/2006/relationships/image" Target="../media/image29.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32.png"/><Relationship Id="rId11" Type="http://schemas.openxmlformats.org/officeDocument/2006/relationships/image" Target="../media/image9.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39.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40.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5.png"/><Relationship Id="rId11" Type="http://schemas.openxmlformats.org/officeDocument/2006/relationships/image" Target="../media/image39.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42.png"/><Relationship Id="rId11" Type="http://schemas.openxmlformats.org/officeDocument/2006/relationships/image" Target="../media/image39.png"/><Relationship Id="rId5" Type="http://schemas.openxmlformats.org/officeDocument/2006/relationships/image" Target="../media/image41.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5.png"/><Relationship Id="rId11" Type="http://schemas.openxmlformats.org/officeDocument/2006/relationships/image" Target="../media/image39.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5.png"/><Relationship Id="rId12" Type="http://schemas.openxmlformats.org/officeDocument/2006/relationships/image" Target="../media/image39.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image" Target="../media/image24.png"/><Relationship Id="rId9" Type="http://schemas.openxmlformats.org/officeDocument/2006/relationships/image" Target="../media/image32.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26.png"/><Relationship Id="rId12"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png"/><Relationship Id="rId11" Type="http://schemas.openxmlformats.org/officeDocument/2006/relationships/image" Target="../media/image9.png"/><Relationship Id="rId5" Type="http://schemas.openxmlformats.org/officeDocument/2006/relationships/image" Target="../media/image25.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37.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35.png"/><Relationship Id="rId11" Type="http://schemas.openxmlformats.org/officeDocument/2006/relationships/image" Target="../media/image31.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37.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3.png"/><Relationship Id="rId7" Type="http://schemas.openxmlformats.org/officeDocument/2006/relationships/image" Target="../media/image32.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44.png"/><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2.png"/><Relationship Id="rId3" Type="http://schemas.openxmlformats.org/officeDocument/2006/relationships/hyperlink" Target="http://bit.ly/2Tynxth" TargetMode="External"/><Relationship Id="rId7" Type="http://schemas.openxmlformats.org/officeDocument/2006/relationships/image" Target="../media/image43.png"/><Relationship Id="rId12"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31.png"/><Relationship Id="rId11" Type="http://schemas.openxmlformats.org/officeDocument/2006/relationships/image" Target="../media/image46.png"/><Relationship Id="rId5" Type="http://schemas.openxmlformats.org/officeDocument/2006/relationships/hyperlink" Target="http://bit.ly/2TtBDfr" TargetMode="External"/><Relationship Id="rId15" Type="http://schemas.openxmlformats.org/officeDocument/2006/relationships/image" Target="../media/image5.png"/><Relationship Id="rId10" Type="http://schemas.openxmlformats.org/officeDocument/2006/relationships/image" Target="../media/image45.png"/><Relationship Id="rId4" Type="http://schemas.openxmlformats.org/officeDocument/2006/relationships/hyperlink" Target="http://bit.ly/2TyoMsr" TargetMode="External"/><Relationship Id="rId9" Type="http://schemas.openxmlformats.org/officeDocument/2006/relationships/image" Target="../media/image2.png"/><Relationship Id="rId1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3.png"/><Relationship Id="rId7" Type="http://schemas.openxmlformats.org/officeDocument/2006/relationships/image" Target="../media/image32.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44.png"/><Relationship Id="rId9"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image" Target="../media/image4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pic>
        <p:nvPicPr>
          <p:cNvPr id="54" name="Google Shape;54;p14"/>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55" name="Google Shape;55;p14"/>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1090650" y="1092975"/>
            <a:ext cx="6962700" cy="2245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5200"/>
              <a:buNone/>
              <a:defRPr sz="4800">
                <a:latin typeface="Oxanium"/>
                <a:ea typeface="Oxanium"/>
                <a:cs typeface="Oxanium"/>
                <a:sym typeface="Oxanium"/>
              </a:defRPr>
            </a:lvl1pPr>
            <a:lvl2pPr lvl="1" algn="ctr" rtl="0">
              <a:lnSpc>
                <a:spcPct val="115000"/>
              </a:lnSpc>
              <a:spcBef>
                <a:spcPts val="0"/>
              </a:spcBef>
              <a:spcAft>
                <a:spcPts val="0"/>
              </a:spcAft>
              <a:buSzPts val="5200"/>
              <a:buNone/>
              <a:defRPr sz="5200"/>
            </a:lvl2pPr>
            <a:lvl3pPr lvl="2" algn="ctr" rtl="0">
              <a:lnSpc>
                <a:spcPct val="115000"/>
              </a:lnSpc>
              <a:spcBef>
                <a:spcPts val="0"/>
              </a:spcBef>
              <a:spcAft>
                <a:spcPts val="0"/>
              </a:spcAft>
              <a:buSzPts val="5200"/>
              <a:buNone/>
              <a:defRPr sz="5200"/>
            </a:lvl3pPr>
            <a:lvl4pPr lvl="3" algn="ctr" rtl="0">
              <a:lnSpc>
                <a:spcPct val="115000"/>
              </a:lnSpc>
              <a:spcBef>
                <a:spcPts val="0"/>
              </a:spcBef>
              <a:spcAft>
                <a:spcPts val="0"/>
              </a:spcAft>
              <a:buSzPts val="5200"/>
              <a:buNone/>
              <a:defRPr sz="5200"/>
            </a:lvl4pPr>
            <a:lvl5pPr lvl="4" algn="ctr" rtl="0">
              <a:lnSpc>
                <a:spcPct val="115000"/>
              </a:lnSpc>
              <a:spcBef>
                <a:spcPts val="0"/>
              </a:spcBef>
              <a:spcAft>
                <a:spcPts val="0"/>
              </a:spcAft>
              <a:buSzPts val="5200"/>
              <a:buNone/>
              <a:defRPr sz="5200"/>
            </a:lvl5pPr>
            <a:lvl6pPr lvl="5" algn="ctr" rtl="0">
              <a:lnSpc>
                <a:spcPct val="115000"/>
              </a:lnSpc>
              <a:spcBef>
                <a:spcPts val="0"/>
              </a:spcBef>
              <a:spcAft>
                <a:spcPts val="0"/>
              </a:spcAft>
              <a:buSzPts val="5200"/>
              <a:buNone/>
              <a:defRPr sz="5200"/>
            </a:lvl6pPr>
            <a:lvl7pPr lvl="6" algn="ctr" rtl="0">
              <a:lnSpc>
                <a:spcPct val="115000"/>
              </a:lnSpc>
              <a:spcBef>
                <a:spcPts val="0"/>
              </a:spcBef>
              <a:spcAft>
                <a:spcPts val="0"/>
              </a:spcAft>
              <a:buSzPts val="5200"/>
              <a:buNone/>
              <a:defRPr sz="5200"/>
            </a:lvl7pPr>
            <a:lvl8pPr lvl="7" algn="ctr" rtl="0">
              <a:lnSpc>
                <a:spcPct val="115000"/>
              </a:lnSpc>
              <a:spcBef>
                <a:spcPts val="0"/>
              </a:spcBef>
              <a:spcAft>
                <a:spcPts val="0"/>
              </a:spcAft>
              <a:buSzPts val="5200"/>
              <a:buNone/>
              <a:defRPr sz="5200"/>
            </a:lvl8pPr>
            <a:lvl9pPr lvl="8" algn="ctr" rtl="0">
              <a:lnSpc>
                <a:spcPct val="115000"/>
              </a:lnSpc>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1090650" y="3386625"/>
            <a:ext cx="6962700" cy="409500"/>
          </a:xfrm>
          <a:prstGeom prst="rect">
            <a:avLst/>
          </a:prstGeom>
          <a:solidFill>
            <a:srgbClr val="FFFFFF">
              <a:alpha val="46760"/>
            </a:srgbClr>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sz="1800">
                <a:solidFill>
                  <a:schemeClr val="dk1"/>
                </a:solidFill>
                <a:latin typeface="Be Vietnam Pro"/>
                <a:ea typeface="Be Vietnam Pro"/>
                <a:cs typeface="Be Vietnam Pro"/>
                <a:sym typeface="Be Vietnam Pro"/>
              </a:defRPr>
            </a:lvl1pPr>
            <a:lvl2pPr lvl="1" algn="ctr" rtl="0">
              <a:lnSpc>
                <a:spcPct val="115000"/>
              </a:lnSpc>
              <a:spcBef>
                <a:spcPts val="0"/>
              </a:spcBef>
              <a:spcAft>
                <a:spcPts val="0"/>
              </a:spcAft>
              <a:buSzPts val="1800"/>
              <a:buNone/>
              <a:defRPr sz="1800"/>
            </a:lvl2pPr>
            <a:lvl3pPr lvl="2" algn="ctr" rtl="0">
              <a:lnSpc>
                <a:spcPct val="115000"/>
              </a:lnSpc>
              <a:spcBef>
                <a:spcPts val="0"/>
              </a:spcBef>
              <a:spcAft>
                <a:spcPts val="0"/>
              </a:spcAft>
              <a:buSzPts val="1800"/>
              <a:buNone/>
              <a:defRPr sz="1800"/>
            </a:lvl3pPr>
            <a:lvl4pPr lvl="3" algn="ctr" rtl="0">
              <a:lnSpc>
                <a:spcPct val="115000"/>
              </a:lnSpc>
              <a:spcBef>
                <a:spcPts val="0"/>
              </a:spcBef>
              <a:spcAft>
                <a:spcPts val="0"/>
              </a:spcAft>
              <a:buSzPts val="1800"/>
              <a:buNone/>
              <a:defRPr sz="1800"/>
            </a:lvl4pPr>
            <a:lvl5pPr lvl="4" algn="ctr" rtl="0">
              <a:lnSpc>
                <a:spcPct val="115000"/>
              </a:lnSpc>
              <a:spcBef>
                <a:spcPts val="0"/>
              </a:spcBef>
              <a:spcAft>
                <a:spcPts val="0"/>
              </a:spcAft>
              <a:buSzPts val="1800"/>
              <a:buNone/>
              <a:defRPr sz="1800"/>
            </a:lvl5pPr>
            <a:lvl6pPr lvl="5" algn="ctr" rtl="0">
              <a:lnSpc>
                <a:spcPct val="115000"/>
              </a:lnSpc>
              <a:spcBef>
                <a:spcPts val="0"/>
              </a:spcBef>
              <a:spcAft>
                <a:spcPts val="0"/>
              </a:spcAft>
              <a:buSzPts val="1800"/>
              <a:buNone/>
              <a:defRPr sz="1800"/>
            </a:lvl6pPr>
            <a:lvl7pPr lvl="6" algn="ctr" rtl="0">
              <a:lnSpc>
                <a:spcPct val="115000"/>
              </a:lnSpc>
              <a:spcBef>
                <a:spcPts val="0"/>
              </a:spcBef>
              <a:spcAft>
                <a:spcPts val="0"/>
              </a:spcAft>
              <a:buSzPts val="1800"/>
              <a:buNone/>
              <a:defRPr sz="1800"/>
            </a:lvl7pPr>
            <a:lvl8pPr lvl="7" algn="ctr" rtl="0">
              <a:lnSpc>
                <a:spcPct val="115000"/>
              </a:lnSpc>
              <a:spcBef>
                <a:spcPts val="0"/>
              </a:spcBef>
              <a:spcAft>
                <a:spcPts val="0"/>
              </a:spcAft>
              <a:buSzPts val="1800"/>
              <a:buNone/>
              <a:defRPr sz="1800"/>
            </a:lvl8pPr>
            <a:lvl9pPr lvl="8" algn="ctr" rtl="0">
              <a:lnSpc>
                <a:spcPct val="115000"/>
              </a:lnSpc>
              <a:spcBef>
                <a:spcPts val="0"/>
              </a:spcBef>
              <a:spcAft>
                <a:spcPts val="0"/>
              </a:spcAft>
              <a:buSzPts val="1800"/>
              <a:buNone/>
              <a:defRPr sz="1800"/>
            </a:lvl9pPr>
          </a:lstStyle>
          <a:p>
            <a:endParaRPr/>
          </a:p>
        </p:txBody>
      </p:sp>
      <p:pic>
        <p:nvPicPr>
          <p:cNvPr id="58" name="Google Shape;58;p14"/>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59" name="Google Shape;59;p14"/>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nvGrpSpPr>
          <p:cNvPr id="60" name="Google Shape;60;p14"/>
          <p:cNvGrpSpPr/>
          <p:nvPr/>
        </p:nvGrpSpPr>
        <p:grpSpPr>
          <a:xfrm>
            <a:off x="7126175" y="4418350"/>
            <a:ext cx="1844050" cy="537349"/>
            <a:chOff x="7126175" y="4418350"/>
            <a:chExt cx="1844050" cy="537349"/>
          </a:xfrm>
        </p:grpSpPr>
        <p:grpSp>
          <p:nvGrpSpPr>
            <p:cNvPr id="61" name="Google Shape;61;p14"/>
            <p:cNvGrpSpPr/>
            <p:nvPr/>
          </p:nvGrpSpPr>
          <p:grpSpPr>
            <a:xfrm>
              <a:off x="8053350" y="4418350"/>
              <a:ext cx="916876" cy="537349"/>
              <a:chOff x="7969150" y="4407950"/>
              <a:chExt cx="916876" cy="537349"/>
            </a:xfrm>
          </p:grpSpPr>
          <p:pic>
            <p:nvPicPr>
              <p:cNvPr id="62" name="Google Shape;62;p1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63" name="Google Shape;63;p1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4" name="Google Shape;64;p1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65" name="Google Shape;65;p1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66" name="Google Shape;66;p1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pic>
        <p:nvPicPr>
          <p:cNvPr id="67" name="Google Shape;67;p1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593">
            <a:off x="6917526" y="19164"/>
            <a:ext cx="481266" cy="785529"/>
          </a:xfrm>
          <a:prstGeom prst="rect">
            <a:avLst/>
          </a:prstGeom>
          <a:noFill/>
          <a:ln>
            <a:noFill/>
          </a:ln>
        </p:spPr>
      </p:pic>
      <p:pic>
        <p:nvPicPr>
          <p:cNvPr id="68" name="Google Shape;68;p1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69" name="Google Shape;69;p1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70" name="Google Shape;70;p1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pic>
        <p:nvPicPr>
          <p:cNvPr id="71" name="Google Shape;71;p14"/>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a:off x="8428900" y="3123125"/>
            <a:ext cx="626200" cy="455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pic>
        <p:nvPicPr>
          <p:cNvPr id="73" name="Google Shape;73;p1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74" name="Google Shape;74;p15"/>
          <p:cNvSpPr/>
          <p:nvPr/>
        </p:nvSpPr>
        <p:spPr>
          <a:xfrm>
            <a:off x="1890900" y="0"/>
            <a:ext cx="5362200" cy="51435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1886850" y="2365750"/>
            <a:ext cx="5370300" cy="922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4900"/>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endParaRPr/>
          </a:p>
        </p:txBody>
      </p:sp>
      <p:sp>
        <p:nvSpPr>
          <p:cNvPr id="76" name="Google Shape;76;p15"/>
          <p:cNvSpPr txBox="1">
            <a:spLocks noGrp="1"/>
          </p:cNvSpPr>
          <p:nvPr>
            <p:ph type="title" idx="2" hasCustomPrompt="1"/>
          </p:nvPr>
        </p:nvSpPr>
        <p:spPr>
          <a:xfrm>
            <a:off x="2348400" y="1054525"/>
            <a:ext cx="4447200" cy="1234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6000"/>
              <a:buNone/>
              <a:defRPr sz="8000" b="1"/>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77" name="Google Shape;77;p15"/>
          <p:cNvSpPr txBox="1">
            <a:spLocks noGrp="1"/>
          </p:cNvSpPr>
          <p:nvPr>
            <p:ph type="subTitle" idx="1"/>
          </p:nvPr>
        </p:nvSpPr>
        <p:spPr>
          <a:xfrm>
            <a:off x="1886850" y="3257900"/>
            <a:ext cx="5370300" cy="373200"/>
          </a:xfrm>
          <a:prstGeom prst="rect">
            <a:avLst/>
          </a:prstGeom>
          <a:solidFill>
            <a:srgbClr val="FFFFFF">
              <a:alpha val="46760"/>
            </a:srgbClr>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78" name="Google Shape;78;p15"/>
          <p:cNvGrpSpPr/>
          <p:nvPr/>
        </p:nvGrpSpPr>
        <p:grpSpPr>
          <a:xfrm>
            <a:off x="301803" y="2470888"/>
            <a:ext cx="2141518" cy="2546956"/>
            <a:chOff x="301803" y="2470888"/>
            <a:chExt cx="2141518" cy="2546956"/>
          </a:xfrm>
        </p:grpSpPr>
        <p:pic>
          <p:nvPicPr>
            <p:cNvPr id="79" name="Google Shape;79;p15"/>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722619" y="4544094"/>
              <a:ext cx="652000" cy="473751"/>
            </a:xfrm>
            <a:prstGeom prst="rect">
              <a:avLst/>
            </a:prstGeom>
            <a:noFill/>
            <a:ln>
              <a:noFill/>
            </a:ln>
          </p:spPr>
        </p:pic>
        <p:pic>
          <p:nvPicPr>
            <p:cNvPr id="80" name="Google Shape;80;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1803" y="2470888"/>
              <a:ext cx="652000" cy="2245888"/>
            </a:xfrm>
            <a:prstGeom prst="rect">
              <a:avLst/>
            </a:prstGeom>
            <a:noFill/>
            <a:ln>
              <a:noFill/>
            </a:ln>
          </p:spPr>
        </p:pic>
        <p:pic>
          <p:nvPicPr>
            <p:cNvPr id="81" name="Google Shape;81;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3355321">
              <a:off x="2051888" y="4561583"/>
              <a:ext cx="268817" cy="438776"/>
            </a:xfrm>
            <a:prstGeom prst="rect">
              <a:avLst/>
            </a:prstGeom>
            <a:noFill/>
            <a:ln>
              <a:noFill/>
            </a:ln>
          </p:spPr>
        </p:pic>
      </p:grpSp>
      <p:grpSp>
        <p:nvGrpSpPr>
          <p:cNvPr id="82" name="Google Shape;82;p15"/>
          <p:cNvGrpSpPr/>
          <p:nvPr/>
        </p:nvGrpSpPr>
        <p:grpSpPr>
          <a:xfrm>
            <a:off x="217950" y="154052"/>
            <a:ext cx="1074079" cy="1459323"/>
            <a:chOff x="212676" y="173054"/>
            <a:chExt cx="865285" cy="1175641"/>
          </a:xfrm>
        </p:grpSpPr>
        <p:pic>
          <p:nvPicPr>
            <p:cNvPr id="83" name="Google Shape;83;p1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12676" y="558716"/>
              <a:ext cx="626198" cy="789979"/>
            </a:xfrm>
            <a:prstGeom prst="rect">
              <a:avLst/>
            </a:prstGeom>
            <a:noFill/>
            <a:ln>
              <a:noFill/>
            </a:ln>
          </p:spPr>
        </p:pic>
        <p:pic>
          <p:nvPicPr>
            <p:cNvPr id="84" name="Google Shape;84;p15"/>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85" name="Google Shape;85;p15"/>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7629" y="173054"/>
              <a:ext cx="280332" cy="203698"/>
            </a:xfrm>
            <a:prstGeom prst="rect">
              <a:avLst/>
            </a:prstGeom>
            <a:noFill/>
            <a:ln>
              <a:noFill/>
            </a:ln>
          </p:spPr>
        </p:pic>
      </p:grpSp>
      <p:grpSp>
        <p:nvGrpSpPr>
          <p:cNvPr id="86" name="Google Shape;86;p15"/>
          <p:cNvGrpSpPr/>
          <p:nvPr/>
        </p:nvGrpSpPr>
        <p:grpSpPr>
          <a:xfrm>
            <a:off x="7536077" y="3276861"/>
            <a:ext cx="1453573" cy="1866656"/>
            <a:chOff x="7536368" y="3276845"/>
            <a:chExt cx="1405369" cy="1866656"/>
          </a:xfrm>
        </p:grpSpPr>
        <p:grpSp>
          <p:nvGrpSpPr>
            <p:cNvPr id="87" name="Google Shape;87;p15"/>
            <p:cNvGrpSpPr/>
            <p:nvPr/>
          </p:nvGrpSpPr>
          <p:grpSpPr>
            <a:xfrm>
              <a:off x="7865325" y="4112408"/>
              <a:ext cx="1076412" cy="1031093"/>
              <a:chOff x="7781125" y="4102008"/>
              <a:chExt cx="1076412" cy="1031093"/>
            </a:xfrm>
          </p:grpSpPr>
          <p:pic>
            <p:nvPicPr>
              <p:cNvPr id="88" name="Google Shape;88;p15"/>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7781125" y="4723600"/>
                <a:ext cx="563576" cy="409501"/>
              </a:xfrm>
              <a:prstGeom prst="rect">
                <a:avLst/>
              </a:prstGeom>
              <a:noFill/>
              <a:ln>
                <a:noFill/>
              </a:ln>
            </p:spPr>
          </p:pic>
          <p:pic>
            <p:nvPicPr>
              <p:cNvPr id="89" name="Google Shape;89;p1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378662" y="4102008"/>
                <a:ext cx="478875" cy="852400"/>
              </a:xfrm>
              <a:prstGeom prst="rect">
                <a:avLst/>
              </a:prstGeom>
              <a:noFill/>
              <a:ln>
                <a:noFill/>
              </a:ln>
            </p:spPr>
          </p:pic>
        </p:grpSp>
        <p:pic>
          <p:nvPicPr>
            <p:cNvPr id="90" name="Google Shape;90;p1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400000">
              <a:off x="7353993" y="3459219"/>
              <a:ext cx="763325" cy="398575"/>
            </a:xfrm>
            <a:prstGeom prst="rect">
              <a:avLst/>
            </a:prstGeom>
            <a:noFill/>
            <a:ln>
              <a:noFill/>
            </a:ln>
          </p:spPr>
        </p:pic>
      </p:grpSp>
      <p:grpSp>
        <p:nvGrpSpPr>
          <p:cNvPr id="91" name="Google Shape;91;p15"/>
          <p:cNvGrpSpPr/>
          <p:nvPr/>
        </p:nvGrpSpPr>
        <p:grpSpPr>
          <a:xfrm>
            <a:off x="7456103" y="96475"/>
            <a:ext cx="1598995" cy="2037326"/>
            <a:chOff x="7456103" y="96475"/>
            <a:chExt cx="1598995" cy="2037326"/>
          </a:xfrm>
        </p:grpSpPr>
        <p:pic>
          <p:nvPicPr>
            <p:cNvPr id="92" name="Google Shape;92;p15"/>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8163600" y="96475"/>
              <a:ext cx="891499" cy="2037326"/>
            </a:xfrm>
            <a:prstGeom prst="rect">
              <a:avLst/>
            </a:prstGeom>
            <a:noFill/>
            <a:ln>
              <a:noFill/>
            </a:ln>
          </p:spPr>
        </p:pic>
        <p:pic>
          <p:nvPicPr>
            <p:cNvPr id="93" name="Google Shape;93;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2408847">
              <a:off x="7565889" y="168908"/>
              <a:ext cx="268816" cy="438778"/>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pic>
        <p:nvPicPr>
          <p:cNvPr id="95" name="Google Shape;95;p1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96" name="Google Shape;96;p16"/>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txBox="1">
            <a:spLocks noGrp="1"/>
          </p:cNvSpPr>
          <p:nvPr>
            <p:ph type="title"/>
          </p:nvPr>
        </p:nvSpPr>
        <p:spPr>
          <a:xfrm>
            <a:off x="922975" y="733725"/>
            <a:ext cx="3058200" cy="2498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300"/>
              <a:buNone/>
              <a:defRPr/>
            </a:lvl1pPr>
            <a:lvl2pPr lvl="1" rtl="0">
              <a:lnSpc>
                <a:spcPct val="115000"/>
              </a:lnSpc>
              <a:spcBef>
                <a:spcPts val="0"/>
              </a:spcBef>
              <a:spcAft>
                <a:spcPts val="0"/>
              </a:spcAft>
              <a:buSzPts val="3300"/>
              <a:buNone/>
              <a:defRPr/>
            </a:lvl2pPr>
            <a:lvl3pPr lvl="2" rtl="0">
              <a:lnSpc>
                <a:spcPct val="115000"/>
              </a:lnSpc>
              <a:spcBef>
                <a:spcPts val="0"/>
              </a:spcBef>
              <a:spcAft>
                <a:spcPts val="0"/>
              </a:spcAft>
              <a:buSzPts val="3300"/>
              <a:buNone/>
              <a:defRPr/>
            </a:lvl3pPr>
            <a:lvl4pPr lvl="3" rtl="0">
              <a:lnSpc>
                <a:spcPct val="115000"/>
              </a:lnSpc>
              <a:spcBef>
                <a:spcPts val="0"/>
              </a:spcBef>
              <a:spcAft>
                <a:spcPts val="0"/>
              </a:spcAft>
              <a:buSzPts val="3300"/>
              <a:buNone/>
              <a:defRPr/>
            </a:lvl4pPr>
            <a:lvl5pPr lvl="4" rtl="0">
              <a:lnSpc>
                <a:spcPct val="115000"/>
              </a:lnSpc>
              <a:spcBef>
                <a:spcPts val="0"/>
              </a:spcBef>
              <a:spcAft>
                <a:spcPts val="0"/>
              </a:spcAft>
              <a:buSzPts val="3300"/>
              <a:buNone/>
              <a:defRPr/>
            </a:lvl5pPr>
            <a:lvl6pPr lvl="5" rtl="0">
              <a:lnSpc>
                <a:spcPct val="115000"/>
              </a:lnSpc>
              <a:spcBef>
                <a:spcPts val="0"/>
              </a:spcBef>
              <a:spcAft>
                <a:spcPts val="0"/>
              </a:spcAft>
              <a:buSzPts val="3300"/>
              <a:buNone/>
              <a:defRPr/>
            </a:lvl6pPr>
            <a:lvl7pPr lvl="6" rtl="0">
              <a:lnSpc>
                <a:spcPct val="115000"/>
              </a:lnSpc>
              <a:spcBef>
                <a:spcPts val="0"/>
              </a:spcBef>
              <a:spcAft>
                <a:spcPts val="0"/>
              </a:spcAft>
              <a:buSzPts val="3300"/>
              <a:buNone/>
              <a:defRPr/>
            </a:lvl7pPr>
            <a:lvl8pPr lvl="7" rtl="0">
              <a:lnSpc>
                <a:spcPct val="115000"/>
              </a:lnSpc>
              <a:spcBef>
                <a:spcPts val="0"/>
              </a:spcBef>
              <a:spcAft>
                <a:spcPts val="0"/>
              </a:spcAft>
              <a:buSzPts val="3300"/>
              <a:buNone/>
              <a:defRPr/>
            </a:lvl8pPr>
            <a:lvl9pPr lvl="8" rtl="0">
              <a:lnSpc>
                <a:spcPct val="115000"/>
              </a:lnSpc>
              <a:spcBef>
                <a:spcPts val="0"/>
              </a:spcBef>
              <a:spcAft>
                <a:spcPts val="0"/>
              </a:spcAft>
              <a:buSzPts val="3300"/>
              <a:buNone/>
              <a:defRPr/>
            </a:lvl9pPr>
          </a:lstStyle>
          <a:p>
            <a:endParaRPr/>
          </a:p>
        </p:txBody>
      </p:sp>
      <p:sp>
        <p:nvSpPr>
          <p:cNvPr id="98" name="Google Shape;98;p16"/>
          <p:cNvSpPr txBox="1">
            <a:spLocks noGrp="1"/>
          </p:cNvSpPr>
          <p:nvPr>
            <p:ph type="subTitle" idx="1"/>
          </p:nvPr>
        </p:nvSpPr>
        <p:spPr>
          <a:xfrm>
            <a:off x="922975" y="3185076"/>
            <a:ext cx="3058200" cy="1053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160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99" name="Google Shape;99;p16"/>
          <p:cNvSpPr>
            <a:spLocks noGrp="1"/>
          </p:cNvSpPr>
          <p:nvPr>
            <p:ph type="pic" idx="2"/>
          </p:nvPr>
        </p:nvSpPr>
        <p:spPr>
          <a:xfrm>
            <a:off x="4643475" y="911425"/>
            <a:ext cx="3521100" cy="3383100"/>
          </a:xfrm>
          <a:prstGeom prst="ellipse">
            <a:avLst/>
          </a:prstGeom>
          <a:noFill/>
          <a:ln>
            <a:noFill/>
          </a:ln>
        </p:spPr>
      </p:sp>
      <p:grpSp>
        <p:nvGrpSpPr>
          <p:cNvPr id="100" name="Google Shape;100;p16"/>
          <p:cNvGrpSpPr/>
          <p:nvPr/>
        </p:nvGrpSpPr>
        <p:grpSpPr>
          <a:xfrm flipH="1">
            <a:off x="94777" y="3618710"/>
            <a:ext cx="8887197" cy="1361225"/>
            <a:chOff x="118381" y="-553012"/>
            <a:chExt cx="8887197" cy="1361225"/>
          </a:xfrm>
        </p:grpSpPr>
        <p:pic>
          <p:nvPicPr>
            <p:cNvPr id="101" name="Google Shape;101;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8381" y="-553012"/>
              <a:ext cx="553075" cy="1361225"/>
            </a:xfrm>
            <a:prstGeom prst="rect">
              <a:avLst/>
            </a:prstGeom>
            <a:noFill/>
            <a:ln>
              <a:noFill/>
            </a:ln>
          </p:spPr>
        </p:pic>
        <p:pic>
          <p:nvPicPr>
            <p:cNvPr id="102" name="Google Shape;102;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8687925" y="-520719"/>
              <a:ext cx="232359" cy="379268"/>
            </a:xfrm>
            <a:prstGeom prst="rect">
              <a:avLst/>
            </a:prstGeom>
            <a:noFill/>
            <a:ln>
              <a:noFill/>
            </a:ln>
          </p:spPr>
        </p:pic>
      </p:grpSp>
      <p:grpSp>
        <p:nvGrpSpPr>
          <p:cNvPr id="103" name="Google Shape;103;p16"/>
          <p:cNvGrpSpPr/>
          <p:nvPr/>
        </p:nvGrpSpPr>
        <p:grpSpPr>
          <a:xfrm rot="10800000">
            <a:off x="497718" y="4608497"/>
            <a:ext cx="1291230" cy="469441"/>
            <a:chOff x="7375871" y="4648800"/>
            <a:chExt cx="1291230" cy="469441"/>
          </a:xfrm>
        </p:grpSpPr>
        <p:pic>
          <p:nvPicPr>
            <p:cNvPr id="104" name="Google Shape;104;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105" name="Google Shape;105;p1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grpSp>
        <p:nvGrpSpPr>
          <p:cNvPr id="106" name="Google Shape;106;p16"/>
          <p:cNvGrpSpPr/>
          <p:nvPr/>
        </p:nvGrpSpPr>
        <p:grpSpPr>
          <a:xfrm>
            <a:off x="397756" y="55307"/>
            <a:ext cx="1737797" cy="1547118"/>
            <a:chOff x="272580" y="220737"/>
            <a:chExt cx="1737797" cy="1547118"/>
          </a:xfrm>
        </p:grpSpPr>
        <p:pic>
          <p:nvPicPr>
            <p:cNvPr id="107" name="Google Shape;107;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72580" y="801505"/>
              <a:ext cx="422375" cy="966351"/>
            </a:xfrm>
            <a:prstGeom prst="rect">
              <a:avLst/>
            </a:prstGeom>
            <a:noFill/>
            <a:ln>
              <a:noFill/>
            </a:ln>
          </p:spPr>
        </p:pic>
        <p:pic>
          <p:nvPicPr>
            <p:cNvPr id="108" name="Google Shape;108;p1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109" name="Google Shape;109;p16"/>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110" name="Google Shape;110;p16"/>
          <p:cNvGrpSpPr/>
          <p:nvPr/>
        </p:nvGrpSpPr>
        <p:grpSpPr>
          <a:xfrm rot="-5400000" flipH="1">
            <a:off x="7344599" y="-926839"/>
            <a:ext cx="765160" cy="2688255"/>
            <a:chOff x="8628568" y="3233321"/>
            <a:chExt cx="480900" cy="1689558"/>
          </a:xfrm>
        </p:grpSpPr>
        <p:grpSp>
          <p:nvGrpSpPr>
            <p:cNvPr id="111" name="Google Shape;111;p16"/>
            <p:cNvGrpSpPr/>
            <p:nvPr/>
          </p:nvGrpSpPr>
          <p:grpSpPr>
            <a:xfrm>
              <a:off x="8628568" y="4250455"/>
              <a:ext cx="480900" cy="672424"/>
              <a:chOff x="8544368" y="4240055"/>
              <a:chExt cx="480900" cy="672424"/>
            </a:xfrm>
          </p:grpSpPr>
          <p:pic>
            <p:nvPicPr>
              <p:cNvPr id="112" name="Google Shape;112;p16"/>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113" name="Google Shape;113;p1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114" name="Google Shape;114;p16"/>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5"/>
        <p:cNvGrpSpPr/>
        <p:nvPr/>
      </p:nvGrpSpPr>
      <p:grpSpPr>
        <a:xfrm>
          <a:off x="0" y="0"/>
          <a:ext cx="0" cy="0"/>
          <a:chOff x="0" y="0"/>
          <a:chExt cx="0" cy="0"/>
        </a:xfrm>
      </p:grpSpPr>
      <p:pic>
        <p:nvPicPr>
          <p:cNvPr id="116" name="Google Shape;116;p1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117" name="Google Shape;117;p17"/>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txBox="1">
            <a:spLocks noGrp="1"/>
          </p:cNvSpPr>
          <p:nvPr>
            <p:ph type="subTitle" idx="1"/>
          </p:nvPr>
        </p:nvSpPr>
        <p:spPr>
          <a:xfrm>
            <a:off x="5032681" y="3068996"/>
            <a:ext cx="2276700" cy="86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119" name="Google Shape;119;p17"/>
          <p:cNvSpPr txBox="1">
            <a:spLocks noGrp="1"/>
          </p:cNvSpPr>
          <p:nvPr>
            <p:ph type="subTitle" idx="2"/>
          </p:nvPr>
        </p:nvSpPr>
        <p:spPr>
          <a:xfrm>
            <a:off x="5032681" y="2679670"/>
            <a:ext cx="22767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20" name="Google Shape;120;p17"/>
          <p:cNvSpPr txBox="1">
            <a:spLocks noGrp="1"/>
          </p:cNvSpPr>
          <p:nvPr>
            <p:ph type="subTitle" idx="3"/>
          </p:nvPr>
        </p:nvSpPr>
        <p:spPr>
          <a:xfrm>
            <a:off x="1834732" y="3068996"/>
            <a:ext cx="2276700" cy="86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121" name="Google Shape;121;p17"/>
          <p:cNvSpPr txBox="1">
            <a:spLocks noGrp="1"/>
          </p:cNvSpPr>
          <p:nvPr>
            <p:ph type="subTitle" idx="4"/>
          </p:nvPr>
        </p:nvSpPr>
        <p:spPr>
          <a:xfrm>
            <a:off x="1834732" y="2679670"/>
            <a:ext cx="22767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22" name="Google Shape;122;p17"/>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3" name="Google Shape;123;p17"/>
          <p:cNvGrpSpPr/>
          <p:nvPr/>
        </p:nvGrpSpPr>
        <p:grpSpPr>
          <a:xfrm flipH="1">
            <a:off x="7300527" y="163566"/>
            <a:ext cx="1681447" cy="1545746"/>
            <a:chOff x="118381" y="-737534"/>
            <a:chExt cx="1681447" cy="1545746"/>
          </a:xfrm>
        </p:grpSpPr>
        <p:pic>
          <p:nvPicPr>
            <p:cNvPr id="124" name="Google Shape;124;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8381" y="-553012"/>
              <a:ext cx="553075" cy="1361225"/>
            </a:xfrm>
            <a:prstGeom prst="rect">
              <a:avLst/>
            </a:prstGeom>
            <a:noFill/>
            <a:ln>
              <a:noFill/>
            </a:ln>
          </p:spPr>
        </p:pic>
        <p:pic>
          <p:nvPicPr>
            <p:cNvPr id="125" name="Google Shape;125;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1482175" y="-790444"/>
              <a:ext cx="232359" cy="379268"/>
            </a:xfrm>
            <a:prstGeom prst="rect">
              <a:avLst/>
            </a:prstGeom>
            <a:noFill/>
            <a:ln>
              <a:noFill/>
            </a:ln>
          </p:spPr>
        </p:pic>
      </p:grpSp>
      <p:grpSp>
        <p:nvGrpSpPr>
          <p:cNvPr id="126" name="Google Shape;126;p17"/>
          <p:cNvGrpSpPr/>
          <p:nvPr/>
        </p:nvGrpSpPr>
        <p:grpSpPr>
          <a:xfrm flipH="1">
            <a:off x="497718" y="65563"/>
            <a:ext cx="1291230" cy="469441"/>
            <a:chOff x="7375871" y="4648800"/>
            <a:chExt cx="1291230" cy="469441"/>
          </a:xfrm>
        </p:grpSpPr>
        <p:pic>
          <p:nvPicPr>
            <p:cNvPr id="127" name="Google Shape;127;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128" name="Google Shape;128;p17"/>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129" name="Google Shape;129;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350" y="755282"/>
            <a:ext cx="422375" cy="2302299"/>
          </a:xfrm>
          <a:prstGeom prst="rect">
            <a:avLst/>
          </a:prstGeom>
          <a:noFill/>
          <a:ln>
            <a:noFill/>
          </a:ln>
        </p:spPr>
      </p:pic>
      <p:grpSp>
        <p:nvGrpSpPr>
          <p:cNvPr id="130" name="Google Shape;130;p17"/>
          <p:cNvGrpSpPr/>
          <p:nvPr/>
        </p:nvGrpSpPr>
        <p:grpSpPr>
          <a:xfrm rot="10800000" flipH="1">
            <a:off x="397756" y="3541075"/>
            <a:ext cx="1737797" cy="1547118"/>
            <a:chOff x="272580" y="220737"/>
            <a:chExt cx="1737797" cy="1547118"/>
          </a:xfrm>
        </p:grpSpPr>
        <p:pic>
          <p:nvPicPr>
            <p:cNvPr id="131" name="Google Shape;131;p1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72580" y="801505"/>
              <a:ext cx="422375" cy="966351"/>
            </a:xfrm>
            <a:prstGeom prst="rect">
              <a:avLst/>
            </a:prstGeom>
            <a:noFill/>
            <a:ln>
              <a:noFill/>
            </a:ln>
          </p:spPr>
        </p:pic>
        <p:pic>
          <p:nvPicPr>
            <p:cNvPr id="132" name="Google Shape;132;p17"/>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133" name="Google Shape;133;p17"/>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134" name="Google Shape;134;p17"/>
          <p:cNvGrpSpPr/>
          <p:nvPr/>
        </p:nvGrpSpPr>
        <p:grpSpPr>
          <a:xfrm rot="-5400000">
            <a:off x="7344599" y="3382083"/>
            <a:ext cx="765160" cy="2688255"/>
            <a:chOff x="8628568" y="3233321"/>
            <a:chExt cx="480900" cy="1689558"/>
          </a:xfrm>
        </p:grpSpPr>
        <p:grpSp>
          <p:nvGrpSpPr>
            <p:cNvPr id="135" name="Google Shape;135;p17"/>
            <p:cNvGrpSpPr/>
            <p:nvPr/>
          </p:nvGrpSpPr>
          <p:grpSpPr>
            <a:xfrm>
              <a:off x="8628568" y="4250455"/>
              <a:ext cx="480900" cy="672424"/>
              <a:chOff x="8544368" y="4240055"/>
              <a:chExt cx="480900" cy="672424"/>
            </a:xfrm>
          </p:grpSpPr>
          <p:pic>
            <p:nvPicPr>
              <p:cNvPr id="136" name="Google Shape;136;p17"/>
              <p:cNvPicPr preferRelativeResize="0"/>
              <p:nvPr/>
            </p:nvPicPr>
            <p:blipFill rotWithShape="1">
              <a:blip r:embed="rId10"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137" name="Google Shape;137;p1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138" name="Google Shape;138;p1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pic>
        <p:nvPicPr>
          <p:cNvPr id="140" name="Google Shape;140;p1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141" name="Google Shape;141;p18"/>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43" name="Google Shape;143;p18"/>
          <p:cNvGrpSpPr/>
          <p:nvPr/>
        </p:nvGrpSpPr>
        <p:grpSpPr>
          <a:xfrm>
            <a:off x="65405" y="49478"/>
            <a:ext cx="1098299" cy="2240260"/>
            <a:chOff x="65405" y="49478"/>
            <a:chExt cx="1098299" cy="2240260"/>
          </a:xfrm>
        </p:grpSpPr>
        <p:pic>
          <p:nvPicPr>
            <p:cNvPr id="144" name="Google Shape;144;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405" y="132825"/>
              <a:ext cx="626200" cy="2156914"/>
            </a:xfrm>
            <a:prstGeom prst="rect">
              <a:avLst/>
            </a:prstGeom>
            <a:noFill/>
            <a:ln>
              <a:noFill/>
            </a:ln>
          </p:spPr>
        </p:pic>
        <p:pic>
          <p:nvPicPr>
            <p:cNvPr id="145" name="Google Shape;145;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grpSp>
        <p:nvGrpSpPr>
          <p:cNvPr id="146" name="Google Shape;146;p18"/>
          <p:cNvGrpSpPr/>
          <p:nvPr/>
        </p:nvGrpSpPr>
        <p:grpSpPr>
          <a:xfrm>
            <a:off x="7375871" y="2781050"/>
            <a:ext cx="1713609" cy="2337191"/>
            <a:chOff x="7375871" y="2781050"/>
            <a:chExt cx="1713609" cy="2337191"/>
          </a:xfrm>
        </p:grpSpPr>
        <p:grpSp>
          <p:nvGrpSpPr>
            <p:cNvPr id="147" name="Google Shape;147;p18"/>
            <p:cNvGrpSpPr/>
            <p:nvPr/>
          </p:nvGrpSpPr>
          <p:grpSpPr>
            <a:xfrm>
              <a:off x="7375871" y="4648800"/>
              <a:ext cx="1291230" cy="469441"/>
              <a:chOff x="7375871" y="4648800"/>
              <a:chExt cx="1291230" cy="469441"/>
            </a:xfrm>
          </p:grpSpPr>
          <p:pic>
            <p:nvPicPr>
              <p:cNvPr id="148" name="Google Shape;148;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149" name="Google Shape;149;p1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150" name="Google Shape;150;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151" name="Google Shape;151;p18"/>
          <p:cNvGrpSpPr/>
          <p:nvPr/>
        </p:nvGrpSpPr>
        <p:grpSpPr>
          <a:xfrm flipH="1">
            <a:off x="7918953" y="251825"/>
            <a:ext cx="1019903" cy="1711480"/>
            <a:chOff x="190800" y="165425"/>
            <a:chExt cx="1019903" cy="1711480"/>
          </a:xfrm>
        </p:grpSpPr>
        <p:pic>
          <p:nvPicPr>
            <p:cNvPr id="152" name="Google Shape;152;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153" name="Google Shape;153;p1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154" name="Google Shape;154;p18"/>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155" name="Google Shape;155;p18"/>
          <p:cNvGrpSpPr/>
          <p:nvPr/>
        </p:nvGrpSpPr>
        <p:grpSpPr>
          <a:xfrm flipH="1">
            <a:off x="65402" y="3754275"/>
            <a:ext cx="625178" cy="1201424"/>
            <a:chOff x="8555325" y="3754275"/>
            <a:chExt cx="625178" cy="1201424"/>
          </a:xfrm>
        </p:grpSpPr>
        <p:grpSp>
          <p:nvGrpSpPr>
            <p:cNvPr id="156" name="Google Shape;156;p18"/>
            <p:cNvGrpSpPr/>
            <p:nvPr/>
          </p:nvGrpSpPr>
          <p:grpSpPr>
            <a:xfrm>
              <a:off x="8616925" y="4379597"/>
              <a:ext cx="563578" cy="576102"/>
              <a:chOff x="8532725" y="4369197"/>
              <a:chExt cx="563578" cy="576102"/>
            </a:xfrm>
          </p:grpSpPr>
          <p:pic>
            <p:nvPicPr>
              <p:cNvPr id="157" name="Google Shape;157;p18"/>
              <p:cNvPicPr preferRelativeResize="0"/>
              <p:nvPr/>
            </p:nvPicPr>
            <p:blipFill rotWithShape="1">
              <a:blip r:embed="rId10"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158" name="Google Shape;158;p1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59" name="Google Shape;159;p18"/>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0"/>
        <p:cNvGrpSpPr/>
        <p:nvPr/>
      </p:nvGrpSpPr>
      <p:grpSpPr>
        <a:xfrm>
          <a:off x="0" y="0"/>
          <a:ext cx="0" cy="0"/>
          <a:chOff x="0" y="0"/>
          <a:chExt cx="0" cy="0"/>
        </a:xfrm>
      </p:grpSpPr>
      <p:pic>
        <p:nvPicPr>
          <p:cNvPr id="161" name="Google Shape;161;p19"/>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162" name="Google Shape;162;p19"/>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 name="Google Shape;163;p19"/>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164" name="Google Shape;164;p19"/>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165" name="Google Shape;165;p19"/>
          <p:cNvGrpSpPr/>
          <p:nvPr/>
        </p:nvGrpSpPr>
        <p:grpSpPr>
          <a:xfrm flipH="1">
            <a:off x="241950" y="4418350"/>
            <a:ext cx="1844050" cy="537349"/>
            <a:chOff x="7126175" y="4418350"/>
            <a:chExt cx="1844050" cy="537349"/>
          </a:xfrm>
        </p:grpSpPr>
        <p:grpSp>
          <p:nvGrpSpPr>
            <p:cNvPr id="166" name="Google Shape;166;p19"/>
            <p:cNvGrpSpPr/>
            <p:nvPr/>
          </p:nvGrpSpPr>
          <p:grpSpPr>
            <a:xfrm>
              <a:off x="8053350" y="4418350"/>
              <a:ext cx="916876" cy="537349"/>
              <a:chOff x="7969150" y="4407950"/>
              <a:chExt cx="916876" cy="537349"/>
            </a:xfrm>
          </p:grpSpPr>
          <p:pic>
            <p:nvPicPr>
              <p:cNvPr id="167" name="Google Shape;167;p1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168" name="Google Shape;168;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169" name="Google Shape;169;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170" name="Google Shape;170;p1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171" name="Google Shape;171;p1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sp>
        <p:nvSpPr>
          <p:cNvPr id="172" name="Google Shape;172;p19"/>
          <p:cNvSpPr txBox="1">
            <a:spLocks noGrp="1"/>
          </p:cNvSpPr>
          <p:nvPr>
            <p:ph type="body" idx="1"/>
          </p:nvPr>
        </p:nvSpPr>
        <p:spPr>
          <a:xfrm>
            <a:off x="2335050" y="1690225"/>
            <a:ext cx="4473900" cy="2238900"/>
          </a:xfrm>
          <a:prstGeom prst="rect">
            <a:avLst/>
          </a:prstGeom>
        </p:spPr>
        <p:txBody>
          <a:bodyPr spcFirstLastPara="1" wrap="square" lIns="91425" tIns="91425" rIns="91425" bIns="91425" anchor="t" anchorCtr="0">
            <a:noAutofit/>
          </a:bodyPr>
          <a:lstStyle>
            <a:lvl1pPr marL="457200" lvl="0" indent="-330200" rtl="0">
              <a:lnSpc>
                <a:spcPct val="115000"/>
              </a:lnSpc>
              <a:spcBef>
                <a:spcPts val="0"/>
              </a:spcBef>
              <a:spcAft>
                <a:spcPts val="0"/>
              </a:spcAft>
              <a:buSzPts val="1600"/>
              <a:buChar char="●"/>
              <a:defRPr/>
            </a:lvl1pPr>
            <a:lvl2pPr marL="914400" lvl="1" indent="-330200" rtl="0">
              <a:lnSpc>
                <a:spcPct val="115000"/>
              </a:lnSpc>
              <a:spcBef>
                <a:spcPts val="1600"/>
              </a:spcBef>
              <a:spcAft>
                <a:spcPts val="0"/>
              </a:spcAft>
              <a:buSzPts val="1600"/>
              <a:buChar char="○"/>
              <a:defRPr sz="1400"/>
            </a:lvl2pPr>
            <a:lvl3pPr marL="1371600" lvl="2" indent="-323850" rtl="0">
              <a:lnSpc>
                <a:spcPct val="115000"/>
              </a:lnSpc>
              <a:spcBef>
                <a:spcPts val="1600"/>
              </a:spcBef>
              <a:spcAft>
                <a:spcPts val="0"/>
              </a:spcAft>
              <a:buSzPts val="1500"/>
              <a:buChar char="■"/>
              <a:defRPr sz="1400"/>
            </a:lvl3pPr>
            <a:lvl4pPr marL="1828800" lvl="3" indent="-323850" rtl="0">
              <a:lnSpc>
                <a:spcPct val="115000"/>
              </a:lnSpc>
              <a:spcBef>
                <a:spcPts val="1600"/>
              </a:spcBef>
              <a:spcAft>
                <a:spcPts val="0"/>
              </a:spcAft>
              <a:buSzPts val="1500"/>
              <a:buChar char="●"/>
              <a:defRPr sz="1400"/>
            </a:lvl4pPr>
            <a:lvl5pPr marL="2286000" lvl="4" indent="-317500" rtl="0">
              <a:lnSpc>
                <a:spcPct val="115000"/>
              </a:lnSpc>
              <a:spcBef>
                <a:spcPts val="1600"/>
              </a:spcBef>
              <a:spcAft>
                <a:spcPts val="0"/>
              </a:spcAft>
              <a:buSzPts val="1400"/>
              <a:buChar char="○"/>
              <a:defRPr sz="1400"/>
            </a:lvl5pPr>
            <a:lvl6pPr marL="2743200" lvl="5" indent="-317500" rtl="0">
              <a:lnSpc>
                <a:spcPct val="115000"/>
              </a:lnSpc>
              <a:spcBef>
                <a:spcPts val="1600"/>
              </a:spcBef>
              <a:spcAft>
                <a:spcPts val="0"/>
              </a:spcAft>
              <a:buSzPts val="1400"/>
              <a:buChar char="■"/>
              <a:defRPr sz="1400"/>
            </a:lvl6pPr>
            <a:lvl7pPr marL="3200400" lvl="6" indent="-311150" rtl="0">
              <a:lnSpc>
                <a:spcPct val="115000"/>
              </a:lnSpc>
              <a:spcBef>
                <a:spcPts val="1600"/>
              </a:spcBef>
              <a:spcAft>
                <a:spcPts val="0"/>
              </a:spcAft>
              <a:buSzPts val="1300"/>
              <a:buChar char="●"/>
              <a:defRPr sz="1400"/>
            </a:lvl7pPr>
            <a:lvl8pPr marL="3657600" lvl="7" indent="-311150" rtl="0">
              <a:lnSpc>
                <a:spcPct val="115000"/>
              </a:lnSpc>
              <a:spcBef>
                <a:spcPts val="1600"/>
              </a:spcBef>
              <a:spcAft>
                <a:spcPts val="0"/>
              </a:spcAft>
              <a:buSzPts val="1300"/>
              <a:buChar char="○"/>
              <a:defRPr sz="1400"/>
            </a:lvl8pPr>
            <a:lvl9pPr marL="4114800" lvl="8" indent="-317500" rtl="0">
              <a:lnSpc>
                <a:spcPct val="115000"/>
              </a:lnSpc>
              <a:spcBef>
                <a:spcPts val="1600"/>
              </a:spcBef>
              <a:spcAft>
                <a:spcPts val="1600"/>
              </a:spcAft>
              <a:buSzPts val="1400"/>
              <a:buChar char="■"/>
              <a:defRPr sz="1400"/>
            </a:lvl9pPr>
          </a:lstStyle>
          <a:p>
            <a:endParaRPr/>
          </a:p>
        </p:txBody>
      </p:sp>
      <p:sp>
        <p:nvSpPr>
          <p:cNvPr id="173" name="Google Shape;173;p19"/>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174" name="Google Shape;174;p1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175" name="Google Shape;175;p1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176" name="Google Shape;176;p19"/>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pic>
        <p:nvPicPr>
          <p:cNvPr id="178" name="Google Shape;178;p2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179" name="Google Shape;179;p20"/>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txBox="1">
            <a:spLocks noGrp="1"/>
          </p:cNvSpPr>
          <p:nvPr>
            <p:ph type="title"/>
          </p:nvPr>
        </p:nvSpPr>
        <p:spPr>
          <a:xfrm>
            <a:off x="1388100" y="1021175"/>
            <a:ext cx="6367800" cy="29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81" name="Google Shape;181;p20"/>
          <p:cNvGrpSpPr/>
          <p:nvPr/>
        </p:nvGrpSpPr>
        <p:grpSpPr>
          <a:xfrm flipH="1">
            <a:off x="7300527" y="163566"/>
            <a:ext cx="1681447" cy="1545746"/>
            <a:chOff x="118381" y="-737534"/>
            <a:chExt cx="1681447" cy="1545746"/>
          </a:xfrm>
        </p:grpSpPr>
        <p:pic>
          <p:nvPicPr>
            <p:cNvPr id="182" name="Google Shape;182;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8381" y="-553012"/>
              <a:ext cx="553075" cy="1361225"/>
            </a:xfrm>
            <a:prstGeom prst="rect">
              <a:avLst/>
            </a:prstGeom>
            <a:noFill/>
            <a:ln>
              <a:noFill/>
            </a:ln>
          </p:spPr>
        </p:pic>
        <p:pic>
          <p:nvPicPr>
            <p:cNvPr id="183" name="Google Shape;183;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1482175" y="-790444"/>
              <a:ext cx="232359" cy="379268"/>
            </a:xfrm>
            <a:prstGeom prst="rect">
              <a:avLst/>
            </a:prstGeom>
            <a:noFill/>
            <a:ln>
              <a:noFill/>
            </a:ln>
          </p:spPr>
        </p:pic>
      </p:grpSp>
      <p:grpSp>
        <p:nvGrpSpPr>
          <p:cNvPr id="184" name="Google Shape;184;p20"/>
          <p:cNvGrpSpPr/>
          <p:nvPr/>
        </p:nvGrpSpPr>
        <p:grpSpPr>
          <a:xfrm rot="-3335402" flipH="1">
            <a:off x="69491" y="198915"/>
            <a:ext cx="1291207" cy="469432"/>
            <a:chOff x="7375871" y="4648800"/>
            <a:chExt cx="1291230" cy="469441"/>
          </a:xfrm>
        </p:grpSpPr>
        <p:pic>
          <p:nvPicPr>
            <p:cNvPr id="185" name="Google Shape;185;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186" name="Google Shape;186;p20"/>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grpSp>
        <p:nvGrpSpPr>
          <p:cNvPr id="187" name="Google Shape;187;p20"/>
          <p:cNvGrpSpPr/>
          <p:nvPr/>
        </p:nvGrpSpPr>
        <p:grpSpPr>
          <a:xfrm rot="10800000" flipH="1">
            <a:off x="397756" y="3541075"/>
            <a:ext cx="1737797" cy="1547118"/>
            <a:chOff x="272580" y="220737"/>
            <a:chExt cx="1737797" cy="1547118"/>
          </a:xfrm>
        </p:grpSpPr>
        <p:pic>
          <p:nvPicPr>
            <p:cNvPr id="188" name="Google Shape;188;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72580" y="801505"/>
              <a:ext cx="422375" cy="966351"/>
            </a:xfrm>
            <a:prstGeom prst="rect">
              <a:avLst/>
            </a:prstGeom>
            <a:noFill/>
            <a:ln>
              <a:noFill/>
            </a:ln>
          </p:spPr>
        </p:pic>
        <p:pic>
          <p:nvPicPr>
            <p:cNvPr id="189" name="Google Shape;189;p20"/>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190" name="Google Shape;190;p20"/>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191" name="Google Shape;191;p20"/>
          <p:cNvGrpSpPr/>
          <p:nvPr/>
        </p:nvGrpSpPr>
        <p:grpSpPr>
          <a:xfrm rot="-5400000">
            <a:off x="7344599" y="3382083"/>
            <a:ext cx="765160" cy="2688255"/>
            <a:chOff x="8628568" y="3233321"/>
            <a:chExt cx="480900" cy="1689558"/>
          </a:xfrm>
        </p:grpSpPr>
        <p:grpSp>
          <p:nvGrpSpPr>
            <p:cNvPr id="192" name="Google Shape;192;p20"/>
            <p:cNvGrpSpPr/>
            <p:nvPr/>
          </p:nvGrpSpPr>
          <p:grpSpPr>
            <a:xfrm>
              <a:off x="8628568" y="4250455"/>
              <a:ext cx="480900" cy="672424"/>
              <a:chOff x="8544368" y="4240055"/>
              <a:chExt cx="480900" cy="672424"/>
            </a:xfrm>
          </p:grpSpPr>
          <p:pic>
            <p:nvPicPr>
              <p:cNvPr id="193" name="Google Shape;193;p20"/>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194" name="Google Shape;194;p20"/>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195" name="Google Shape;195;p20"/>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6"/>
        <p:cNvGrpSpPr/>
        <p:nvPr/>
      </p:nvGrpSpPr>
      <p:grpSpPr>
        <a:xfrm>
          <a:off x="0" y="0"/>
          <a:ext cx="0" cy="0"/>
          <a:chOff x="0" y="0"/>
          <a:chExt cx="0" cy="0"/>
        </a:xfrm>
      </p:grpSpPr>
      <p:pic>
        <p:nvPicPr>
          <p:cNvPr id="197" name="Google Shape;197;p21"/>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198" name="Google Shape;198;p21"/>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txBox="1">
            <a:spLocks noGrp="1"/>
          </p:cNvSpPr>
          <p:nvPr>
            <p:ph type="body" idx="1"/>
          </p:nvPr>
        </p:nvSpPr>
        <p:spPr>
          <a:xfrm>
            <a:off x="2061300" y="1724950"/>
            <a:ext cx="5021400" cy="2187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434343"/>
              </a:buClr>
              <a:buSzPts val="1400"/>
              <a:buChar char="●"/>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200" name="Google Shape;200;p21"/>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01" name="Google Shape;201;p21"/>
          <p:cNvGrpSpPr/>
          <p:nvPr/>
        </p:nvGrpSpPr>
        <p:grpSpPr>
          <a:xfrm flipH="1">
            <a:off x="7590981" y="251825"/>
            <a:ext cx="1387920" cy="1060275"/>
            <a:chOff x="190805" y="251825"/>
            <a:chExt cx="1387920" cy="1060275"/>
          </a:xfrm>
        </p:grpSpPr>
        <p:pic>
          <p:nvPicPr>
            <p:cNvPr id="202" name="Google Shape;202;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203" name="Google Shape;203;p2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204" name="Google Shape;204;p2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grpSp>
        <p:nvGrpSpPr>
          <p:cNvPr id="205" name="Google Shape;205;p21"/>
          <p:cNvGrpSpPr/>
          <p:nvPr/>
        </p:nvGrpSpPr>
        <p:grpSpPr>
          <a:xfrm flipH="1">
            <a:off x="199480" y="4418350"/>
            <a:ext cx="1844050" cy="537349"/>
            <a:chOff x="7126175" y="4418350"/>
            <a:chExt cx="1844050" cy="537349"/>
          </a:xfrm>
        </p:grpSpPr>
        <p:grpSp>
          <p:nvGrpSpPr>
            <p:cNvPr id="206" name="Google Shape;206;p21"/>
            <p:cNvGrpSpPr/>
            <p:nvPr/>
          </p:nvGrpSpPr>
          <p:grpSpPr>
            <a:xfrm>
              <a:off x="8053350" y="4418350"/>
              <a:ext cx="916876" cy="537349"/>
              <a:chOff x="7969150" y="4407950"/>
              <a:chExt cx="916876" cy="537349"/>
            </a:xfrm>
          </p:grpSpPr>
          <p:pic>
            <p:nvPicPr>
              <p:cNvPr id="207" name="Google Shape;207;p2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08" name="Google Shape;208;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09" name="Google Shape;209;p2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210" name="Google Shape;210;p2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flipH="1">
            <a:off x="114605" y="96475"/>
            <a:ext cx="626200" cy="2156914"/>
          </a:xfrm>
          <a:prstGeom prst="rect">
            <a:avLst/>
          </a:prstGeom>
          <a:noFill/>
          <a:ln>
            <a:noFill/>
          </a:ln>
        </p:spPr>
      </p:pic>
      <p:grpSp>
        <p:nvGrpSpPr>
          <p:cNvPr id="211" name="Google Shape;211;p21"/>
          <p:cNvGrpSpPr/>
          <p:nvPr/>
        </p:nvGrpSpPr>
        <p:grpSpPr>
          <a:xfrm flipH="1">
            <a:off x="6410330" y="4608500"/>
            <a:ext cx="2095051" cy="409501"/>
            <a:chOff x="664325" y="4608500"/>
            <a:chExt cx="2095051" cy="409501"/>
          </a:xfrm>
        </p:grpSpPr>
        <p:pic>
          <p:nvPicPr>
            <p:cNvPr id="212" name="Google Shape;212;p2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213" name="Google Shape;213;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grpSp>
      <p:pic>
        <p:nvPicPr>
          <p:cNvPr id="214" name="Google Shape;214;p2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919075" y="122900"/>
            <a:ext cx="452749" cy="2364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4927000" y="535000"/>
            <a:ext cx="3556200" cy="1169400"/>
          </a:xfrm>
          <a:prstGeom prst="rect">
            <a:avLst/>
          </a:prstGeom>
          <a:solidFill>
            <a:srgbClr val="FFFFFF">
              <a:alpha val="46760"/>
            </a:srgbClr>
          </a:solidFill>
        </p:spPr>
        <p:txBody>
          <a:bodyPr spcFirstLastPara="1" wrap="square" lIns="91425" tIns="91425" rIns="91425" bIns="91425" anchor="ctr" anchorCtr="0">
            <a:noAutofit/>
          </a:bodyPr>
          <a:lstStyle>
            <a:lvl1pPr lvl="0" algn="ctr" rtl="0">
              <a:spcBef>
                <a:spcPts val="0"/>
              </a:spcBef>
              <a:spcAft>
                <a:spcPts val="0"/>
              </a:spcAft>
              <a:buSzPts val="3300"/>
              <a:buNone/>
              <a:defRPr sz="29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pic>
        <p:nvPicPr>
          <p:cNvPr id="218" name="Google Shape;218;p23"/>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219" name="Google Shape;219;p23"/>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23"/>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221" name="Google Shape;221;p23"/>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222" name="Google Shape;222;p23"/>
          <p:cNvGrpSpPr/>
          <p:nvPr/>
        </p:nvGrpSpPr>
        <p:grpSpPr>
          <a:xfrm flipH="1">
            <a:off x="241950" y="4418350"/>
            <a:ext cx="1844050" cy="537349"/>
            <a:chOff x="7126175" y="4418350"/>
            <a:chExt cx="1844050" cy="537349"/>
          </a:xfrm>
        </p:grpSpPr>
        <p:grpSp>
          <p:nvGrpSpPr>
            <p:cNvPr id="223" name="Google Shape;223;p23"/>
            <p:cNvGrpSpPr/>
            <p:nvPr/>
          </p:nvGrpSpPr>
          <p:grpSpPr>
            <a:xfrm>
              <a:off x="8053350" y="4418350"/>
              <a:ext cx="916876" cy="537349"/>
              <a:chOff x="7969150" y="4407950"/>
              <a:chExt cx="916876" cy="537349"/>
            </a:xfrm>
          </p:grpSpPr>
          <p:pic>
            <p:nvPicPr>
              <p:cNvPr id="224" name="Google Shape;224;p2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25" name="Google Shape;225;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26" name="Google Shape;226;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227" name="Google Shape;227;p23"/>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228" name="Google Shape;228;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pic>
        <p:nvPicPr>
          <p:cNvPr id="229" name="Google Shape;229;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230" name="Google Shape;230;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231" name="Google Shape;231;p2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sp>
        <p:nvSpPr>
          <p:cNvPr id="232" name="Google Shape;232;p23"/>
          <p:cNvSpPr txBox="1">
            <a:spLocks noGrp="1"/>
          </p:cNvSpPr>
          <p:nvPr>
            <p:ph type="title" hasCustomPrompt="1"/>
          </p:nvPr>
        </p:nvSpPr>
        <p:spPr>
          <a:xfrm>
            <a:off x="1226550" y="1643375"/>
            <a:ext cx="6690900" cy="1511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9600"/>
              <a:buNone/>
              <a:defRPr sz="6400"/>
            </a:lvl1pPr>
            <a:lvl2pPr lvl="1" algn="ctr" rtl="0">
              <a:lnSpc>
                <a:spcPct val="115000"/>
              </a:lnSpc>
              <a:spcBef>
                <a:spcPts val="0"/>
              </a:spcBef>
              <a:spcAft>
                <a:spcPts val="0"/>
              </a:spcAft>
              <a:buSzPts val="9600"/>
              <a:buNone/>
              <a:defRPr sz="9600"/>
            </a:lvl2pPr>
            <a:lvl3pPr lvl="2" algn="ctr" rtl="0">
              <a:lnSpc>
                <a:spcPct val="115000"/>
              </a:lnSpc>
              <a:spcBef>
                <a:spcPts val="0"/>
              </a:spcBef>
              <a:spcAft>
                <a:spcPts val="0"/>
              </a:spcAft>
              <a:buSzPts val="9600"/>
              <a:buNone/>
              <a:defRPr sz="9600"/>
            </a:lvl3pPr>
            <a:lvl4pPr lvl="3" algn="ctr" rtl="0">
              <a:lnSpc>
                <a:spcPct val="115000"/>
              </a:lnSpc>
              <a:spcBef>
                <a:spcPts val="0"/>
              </a:spcBef>
              <a:spcAft>
                <a:spcPts val="0"/>
              </a:spcAft>
              <a:buSzPts val="9600"/>
              <a:buNone/>
              <a:defRPr sz="9600"/>
            </a:lvl4pPr>
            <a:lvl5pPr lvl="4" algn="ctr" rtl="0">
              <a:lnSpc>
                <a:spcPct val="115000"/>
              </a:lnSpc>
              <a:spcBef>
                <a:spcPts val="0"/>
              </a:spcBef>
              <a:spcAft>
                <a:spcPts val="0"/>
              </a:spcAft>
              <a:buSzPts val="9600"/>
              <a:buNone/>
              <a:defRPr sz="9600"/>
            </a:lvl5pPr>
            <a:lvl6pPr lvl="5" algn="ctr" rtl="0">
              <a:lnSpc>
                <a:spcPct val="115000"/>
              </a:lnSpc>
              <a:spcBef>
                <a:spcPts val="0"/>
              </a:spcBef>
              <a:spcAft>
                <a:spcPts val="0"/>
              </a:spcAft>
              <a:buSzPts val="9600"/>
              <a:buNone/>
              <a:defRPr sz="9600"/>
            </a:lvl6pPr>
            <a:lvl7pPr lvl="6" algn="ctr" rtl="0">
              <a:lnSpc>
                <a:spcPct val="115000"/>
              </a:lnSpc>
              <a:spcBef>
                <a:spcPts val="0"/>
              </a:spcBef>
              <a:spcAft>
                <a:spcPts val="0"/>
              </a:spcAft>
              <a:buSzPts val="9600"/>
              <a:buNone/>
              <a:defRPr sz="9600"/>
            </a:lvl7pPr>
            <a:lvl8pPr lvl="7" algn="ctr" rtl="0">
              <a:lnSpc>
                <a:spcPct val="115000"/>
              </a:lnSpc>
              <a:spcBef>
                <a:spcPts val="0"/>
              </a:spcBef>
              <a:spcAft>
                <a:spcPts val="0"/>
              </a:spcAft>
              <a:buSzPts val="9600"/>
              <a:buNone/>
              <a:defRPr sz="9600"/>
            </a:lvl8pPr>
            <a:lvl9pPr lvl="8" algn="ctr" rtl="0">
              <a:lnSpc>
                <a:spcPct val="115000"/>
              </a:lnSpc>
              <a:spcBef>
                <a:spcPts val="0"/>
              </a:spcBef>
              <a:spcAft>
                <a:spcPts val="0"/>
              </a:spcAft>
              <a:buSzPts val="9600"/>
              <a:buNone/>
              <a:defRPr sz="9600"/>
            </a:lvl9pPr>
          </a:lstStyle>
          <a:p>
            <a:r>
              <a:t>xx%</a:t>
            </a:r>
          </a:p>
        </p:txBody>
      </p:sp>
      <p:sp>
        <p:nvSpPr>
          <p:cNvPr id="233" name="Google Shape;233;p23"/>
          <p:cNvSpPr txBox="1">
            <a:spLocks noGrp="1"/>
          </p:cNvSpPr>
          <p:nvPr>
            <p:ph type="subTitle" idx="1"/>
          </p:nvPr>
        </p:nvSpPr>
        <p:spPr>
          <a:xfrm>
            <a:off x="1226550" y="3078325"/>
            <a:ext cx="6690900" cy="49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800">
                <a:solidFill>
                  <a:schemeClr val="dk1"/>
                </a:solidFill>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2_1">
    <p:spTree>
      <p:nvGrpSpPr>
        <p:cNvPr id="1" name="Shape 235"/>
        <p:cNvGrpSpPr/>
        <p:nvPr/>
      </p:nvGrpSpPr>
      <p:grpSpPr>
        <a:xfrm>
          <a:off x="0" y="0"/>
          <a:ext cx="0" cy="0"/>
          <a:chOff x="0" y="0"/>
          <a:chExt cx="0" cy="0"/>
        </a:xfrm>
      </p:grpSpPr>
      <p:pic>
        <p:nvPicPr>
          <p:cNvPr id="236" name="Google Shape;236;p25"/>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rot="10800000">
            <a:off x="0" y="0"/>
            <a:ext cx="9144000" cy="5143500"/>
          </a:xfrm>
          <a:prstGeom prst="rect">
            <a:avLst/>
          </a:prstGeom>
          <a:noFill/>
          <a:ln>
            <a:noFill/>
          </a:ln>
        </p:spPr>
      </p:pic>
      <p:sp>
        <p:nvSpPr>
          <p:cNvPr id="237" name="Google Shape;237;p25"/>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txBox="1">
            <a:spLocks noGrp="1"/>
          </p:cNvSpPr>
          <p:nvPr>
            <p:ph type="title" hasCustomPrompt="1"/>
          </p:nvPr>
        </p:nvSpPr>
        <p:spPr>
          <a:xfrm>
            <a:off x="1249325" y="1893025"/>
            <a:ext cx="1275300" cy="55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1"/>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239" name="Google Shape;239;p25"/>
          <p:cNvSpPr txBox="1">
            <a:spLocks noGrp="1"/>
          </p:cNvSpPr>
          <p:nvPr>
            <p:ph type="subTitle" idx="1"/>
          </p:nvPr>
        </p:nvSpPr>
        <p:spPr>
          <a:xfrm>
            <a:off x="718775" y="2889623"/>
            <a:ext cx="2336400" cy="5583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dk1"/>
                </a:solidFill>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40" name="Google Shape;240;p25"/>
          <p:cNvSpPr txBox="1">
            <a:spLocks noGrp="1"/>
          </p:cNvSpPr>
          <p:nvPr>
            <p:ph type="title" idx="2" hasCustomPrompt="1"/>
          </p:nvPr>
        </p:nvSpPr>
        <p:spPr>
          <a:xfrm>
            <a:off x="3935575" y="1893025"/>
            <a:ext cx="1275300" cy="55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1"/>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241" name="Google Shape;241;p25"/>
          <p:cNvSpPr txBox="1">
            <a:spLocks noGrp="1"/>
          </p:cNvSpPr>
          <p:nvPr>
            <p:ph type="subTitle" idx="3"/>
          </p:nvPr>
        </p:nvSpPr>
        <p:spPr>
          <a:xfrm>
            <a:off x="3405025" y="2889623"/>
            <a:ext cx="2336400" cy="5583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dk1"/>
                </a:solidFill>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42" name="Google Shape;242;p25"/>
          <p:cNvSpPr txBox="1">
            <a:spLocks noGrp="1"/>
          </p:cNvSpPr>
          <p:nvPr>
            <p:ph type="title" idx="4" hasCustomPrompt="1"/>
          </p:nvPr>
        </p:nvSpPr>
        <p:spPr>
          <a:xfrm>
            <a:off x="6621825" y="1893025"/>
            <a:ext cx="1275300" cy="55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b="1"/>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243" name="Google Shape;243;p25"/>
          <p:cNvSpPr txBox="1">
            <a:spLocks noGrp="1"/>
          </p:cNvSpPr>
          <p:nvPr>
            <p:ph type="subTitle" idx="5"/>
          </p:nvPr>
        </p:nvSpPr>
        <p:spPr>
          <a:xfrm>
            <a:off x="6091275" y="2889623"/>
            <a:ext cx="2336400" cy="5583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dk1"/>
                </a:solidFill>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44" name="Google Shape;244;p25"/>
          <p:cNvSpPr txBox="1">
            <a:spLocks noGrp="1"/>
          </p:cNvSpPr>
          <p:nvPr>
            <p:ph type="subTitle" idx="6"/>
          </p:nvPr>
        </p:nvSpPr>
        <p:spPr>
          <a:xfrm>
            <a:off x="718775" y="2584775"/>
            <a:ext cx="2336400" cy="4491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45" name="Google Shape;245;p25"/>
          <p:cNvSpPr txBox="1">
            <a:spLocks noGrp="1"/>
          </p:cNvSpPr>
          <p:nvPr>
            <p:ph type="subTitle" idx="7"/>
          </p:nvPr>
        </p:nvSpPr>
        <p:spPr>
          <a:xfrm>
            <a:off x="3405025" y="2584775"/>
            <a:ext cx="2336400" cy="4491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46" name="Google Shape;246;p25"/>
          <p:cNvSpPr txBox="1">
            <a:spLocks noGrp="1"/>
          </p:cNvSpPr>
          <p:nvPr>
            <p:ph type="subTitle" idx="8"/>
          </p:nvPr>
        </p:nvSpPr>
        <p:spPr>
          <a:xfrm>
            <a:off x="6091275" y="2584775"/>
            <a:ext cx="2336400" cy="4491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47" name="Google Shape;247;p25"/>
          <p:cNvSpPr txBox="1">
            <a:spLocks noGrp="1"/>
          </p:cNvSpPr>
          <p:nvPr>
            <p:ph type="title" idx="9"/>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48" name="Google Shape;248;p25"/>
          <p:cNvGrpSpPr/>
          <p:nvPr/>
        </p:nvGrpSpPr>
        <p:grpSpPr>
          <a:xfrm>
            <a:off x="65466" y="-49441"/>
            <a:ext cx="7895280" cy="654169"/>
            <a:chOff x="65466" y="-49441"/>
            <a:chExt cx="7895280" cy="654169"/>
          </a:xfrm>
        </p:grpSpPr>
        <p:pic>
          <p:nvPicPr>
            <p:cNvPr id="249" name="Google Shape;249;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3">
              <a:off x="7302826" y="-71223"/>
              <a:ext cx="481266" cy="785529"/>
            </a:xfrm>
            <a:prstGeom prst="rect">
              <a:avLst/>
            </a:prstGeom>
            <a:noFill/>
            <a:ln>
              <a:noFill/>
            </a:ln>
          </p:spPr>
        </p:pic>
        <p:pic>
          <p:nvPicPr>
            <p:cNvPr id="250" name="Google Shape;250;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181447" y="52111"/>
              <a:ext cx="366901" cy="598863"/>
            </a:xfrm>
            <a:prstGeom prst="rect">
              <a:avLst/>
            </a:prstGeom>
            <a:noFill/>
            <a:ln>
              <a:noFill/>
            </a:ln>
          </p:spPr>
        </p:pic>
        <p:pic>
          <p:nvPicPr>
            <p:cNvPr id="251" name="Google Shape;251;p25"/>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626209">
              <a:off x="428637" y="29925"/>
              <a:ext cx="422376" cy="306899"/>
            </a:xfrm>
            <a:prstGeom prst="rect">
              <a:avLst/>
            </a:prstGeom>
            <a:noFill/>
            <a:ln>
              <a:noFill/>
            </a:ln>
          </p:spPr>
        </p:pic>
        <p:pic>
          <p:nvPicPr>
            <p:cNvPr id="252" name="Google Shape;252;p25"/>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2683025" y="168100"/>
              <a:ext cx="422375" cy="306900"/>
            </a:xfrm>
            <a:prstGeom prst="rect">
              <a:avLst/>
            </a:prstGeom>
            <a:noFill/>
            <a:ln>
              <a:noFill/>
            </a:ln>
          </p:spPr>
        </p:pic>
      </p:grpSp>
      <p:grpSp>
        <p:nvGrpSpPr>
          <p:cNvPr id="253" name="Google Shape;253;p25"/>
          <p:cNvGrpSpPr/>
          <p:nvPr/>
        </p:nvGrpSpPr>
        <p:grpSpPr>
          <a:xfrm>
            <a:off x="-41949" y="4561888"/>
            <a:ext cx="9011837" cy="606410"/>
            <a:chOff x="-41949" y="4561888"/>
            <a:chExt cx="9011837" cy="606410"/>
          </a:xfrm>
        </p:grpSpPr>
        <p:pic>
          <p:nvPicPr>
            <p:cNvPr id="254" name="Google Shape;254;p25"/>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41949" y="4561888"/>
              <a:ext cx="834551" cy="606410"/>
            </a:xfrm>
            <a:prstGeom prst="rect">
              <a:avLst/>
            </a:prstGeom>
            <a:noFill/>
            <a:ln>
              <a:noFill/>
            </a:ln>
          </p:spPr>
        </p:pic>
        <p:pic>
          <p:nvPicPr>
            <p:cNvPr id="255" name="Google Shape;255;p2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3139246" y="4660019"/>
              <a:ext cx="232359" cy="379268"/>
            </a:xfrm>
            <a:prstGeom prst="rect">
              <a:avLst/>
            </a:prstGeom>
            <a:noFill/>
            <a:ln>
              <a:noFill/>
            </a:ln>
          </p:spPr>
        </p:pic>
        <p:grpSp>
          <p:nvGrpSpPr>
            <p:cNvPr id="256" name="Google Shape;256;p25"/>
            <p:cNvGrpSpPr/>
            <p:nvPr/>
          </p:nvGrpSpPr>
          <p:grpSpPr>
            <a:xfrm>
              <a:off x="8135348" y="4605106"/>
              <a:ext cx="834540" cy="489095"/>
              <a:chOff x="7969150" y="4407950"/>
              <a:chExt cx="916876" cy="537349"/>
            </a:xfrm>
          </p:grpSpPr>
          <p:pic>
            <p:nvPicPr>
              <p:cNvPr id="257" name="Google Shape;257;p25"/>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58" name="Google Shape;258;p2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59" name="Google Shape;259;p2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726350" y="4799350"/>
              <a:ext cx="499774" cy="260951"/>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CUSTOM_10_1">
    <p:spTree>
      <p:nvGrpSpPr>
        <p:cNvPr id="1" name="Shape 260"/>
        <p:cNvGrpSpPr/>
        <p:nvPr/>
      </p:nvGrpSpPr>
      <p:grpSpPr>
        <a:xfrm>
          <a:off x="0" y="0"/>
          <a:ext cx="0" cy="0"/>
          <a:chOff x="0" y="0"/>
          <a:chExt cx="0" cy="0"/>
        </a:xfrm>
      </p:grpSpPr>
      <p:pic>
        <p:nvPicPr>
          <p:cNvPr id="261" name="Google Shape;261;p2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262" name="Google Shape;262;p26"/>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6"/>
          <p:cNvGrpSpPr/>
          <p:nvPr/>
        </p:nvGrpSpPr>
        <p:grpSpPr>
          <a:xfrm flipH="1">
            <a:off x="497718" y="65563"/>
            <a:ext cx="1291230" cy="469441"/>
            <a:chOff x="7375871" y="4648800"/>
            <a:chExt cx="1291230" cy="469441"/>
          </a:xfrm>
        </p:grpSpPr>
        <p:pic>
          <p:nvPicPr>
            <p:cNvPr id="264" name="Google Shape;264;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265" name="Google Shape;265;p26"/>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grpSp>
        <p:nvGrpSpPr>
          <p:cNvPr id="266" name="Google Shape;266;p26"/>
          <p:cNvGrpSpPr/>
          <p:nvPr/>
        </p:nvGrpSpPr>
        <p:grpSpPr>
          <a:xfrm rot="10800000" flipH="1">
            <a:off x="162106" y="2801625"/>
            <a:ext cx="1973447" cy="2286568"/>
            <a:chOff x="36930" y="220737"/>
            <a:chExt cx="1973447" cy="2286568"/>
          </a:xfrm>
        </p:grpSpPr>
        <p:pic>
          <p:nvPicPr>
            <p:cNvPr id="267" name="Google Shape;267;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6930" y="1540955"/>
              <a:ext cx="422375" cy="966351"/>
            </a:xfrm>
            <a:prstGeom prst="rect">
              <a:avLst/>
            </a:prstGeom>
            <a:noFill/>
            <a:ln>
              <a:noFill/>
            </a:ln>
          </p:spPr>
        </p:pic>
        <p:pic>
          <p:nvPicPr>
            <p:cNvPr id="268" name="Google Shape;268;p26"/>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034800" y="220737"/>
              <a:ext cx="422375" cy="306900"/>
            </a:xfrm>
            <a:prstGeom prst="rect">
              <a:avLst/>
            </a:prstGeom>
            <a:noFill/>
            <a:ln>
              <a:noFill/>
            </a:ln>
          </p:spPr>
        </p:pic>
        <p:pic>
          <p:nvPicPr>
            <p:cNvPr id="269" name="Google Shape;269;p26"/>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350192" y="275250"/>
              <a:ext cx="660185" cy="479700"/>
            </a:xfrm>
            <a:prstGeom prst="rect">
              <a:avLst/>
            </a:prstGeom>
            <a:noFill/>
            <a:ln>
              <a:noFill/>
            </a:ln>
          </p:spPr>
        </p:pic>
      </p:grpSp>
      <p:grpSp>
        <p:nvGrpSpPr>
          <p:cNvPr id="270" name="Google Shape;270;p26"/>
          <p:cNvGrpSpPr/>
          <p:nvPr/>
        </p:nvGrpSpPr>
        <p:grpSpPr>
          <a:xfrm rot="-5400000">
            <a:off x="7344599" y="3382083"/>
            <a:ext cx="765160" cy="2688255"/>
            <a:chOff x="8628568" y="3233321"/>
            <a:chExt cx="480900" cy="1689558"/>
          </a:xfrm>
        </p:grpSpPr>
        <p:grpSp>
          <p:nvGrpSpPr>
            <p:cNvPr id="271" name="Google Shape;271;p26"/>
            <p:cNvGrpSpPr/>
            <p:nvPr/>
          </p:nvGrpSpPr>
          <p:grpSpPr>
            <a:xfrm>
              <a:off x="8628568" y="4250455"/>
              <a:ext cx="480900" cy="672424"/>
              <a:chOff x="8544368" y="4240055"/>
              <a:chExt cx="480900" cy="672424"/>
            </a:xfrm>
          </p:grpSpPr>
          <p:pic>
            <p:nvPicPr>
              <p:cNvPr id="272" name="Google Shape;272;p26"/>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rot="10800000" flipH="1">
                <a:off x="8771017" y="4727738"/>
                <a:ext cx="254251" cy="184741"/>
              </a:xfrm>
              <a:prstGeom prst="rect">
                <a:avLst/>
              </a:prstGeom>
              <a:noFill/>
              <a:ln>
                <a:noFill/>
              </a:ln>
            </p:spPr>
          </p:pic>
          <p:pic>
            <p:nvPicPr>
              <p:cNvPr id="273" name="Google Shape;273;p2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44368" y="4240055"/>
                <a:ext cx="353301" cy="537349"/>
              </a:xfrm>
              <a:prstGeom prst="rect">
                <a:avLst/>
              </a:prstGeom>
              <a:noFill/>
              <a:ln>
                <a:noFill/>
              </a:ln>
            </p:spPr>
          </p:pic>
        </p:grpSp>
        <p:pic>
          <p:nvPicPr>
            <p:cNvPr id="274" name="Google Shape;274;p2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4500003">
              <a:off x="8754068" y="3298333"/>
              <a:ext cx="285191" cy="196246"/>
            </a:xfrm>
            <a:prstGeom prst="rect">
              <a:avLst/>
            </a:prstGeom>
            <a:noFill/>
            <a:ln>
              <a:noFill/>
            </a:ln>
          </p:spPr>
        </p:pic>
      </p:grpSp>
      <p:sp>
        <p:nvSpPr>
          <p:cNvPr id="275" name="Google Shape;275;p26"/>
          <p:cNvSpPr txBox="1">
            <a:spLocks noGrp="1"/>
          </p:cNvSpPr>
          <p:nvPr>
            <p:ph type="title" hasCustomPrompt="1"/>
          </p:nvPr>
        </p:nvSpPr>
        <p:spPr>
          <a:xfrm flipH="1">
            <a:off x="2203188" y="1895850"/>
            <a:ext cx="1784700" cy="13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b="1"/>
            </a:lvl1pPr>
            <a:lvl2pPr lvl="1" algn="r" rtl="0">
              <a:lnSpc>
                <a:spcPct val="115000"/>
              </a:lnSpc>
              <a:spcBef>
                <a:spcPts val="0"/>
              </a:spcBef>
              <a:spcAft>
                <a:spcPts val="0"/>
              </a:spcAft>
              <a:buSzPts val="2500"/>
              <a:buNone/>
              <a:defRPr sz="2500"/>
            </a:lvl2pPr>
            <a:lvl3pPr lvl="2" algn="r" rtl="0">
              <a:lnSpc>
                <a:spcPct val="115000"/>
              </a:lnSpc>
              <a:spcBef>
                <a:spcPts val="0"/>
              </a:spcBef>
              <a:spcAft>
                <a:spcPts val="0"/>
              </a:spcAft>
              <a:buSzPts val="2500"/>
              <a:buNone/>
              <a:defRPr sz="2500"/>
            </a:lvl3pPr>
            <a:lvl4pPr lvl="3" algn="r" rtl="0">
              <a:lnSpc>
                <a:spcPct val="115000"/>
              </a:lnSpc>
              <a:spcBef>
                <a:spcPts val="0"/>
              </a:spcBef>
              <a:spcAft>
                <a:spcPts val="0"/>
              </a:spcAft>
              <a:buSzPts val="2500"/>
              <a:buNone/>
              <a:defRPr sz="2500"/>
            </a:lvl4pPr>
            <a:lvl5pPr lvl="4" algn="r" rtl="0">
              <a:lnSpc>
                <a:spcPct val="115000"/>
              </a:lnSpc>
              <a:spcBef>
                <a:spcPts val="0"/>
              </a:spcBef>
              <a:spcAft>
                <a:spcPts val="0"/>
              </a:spcAft>
              <a:buSzPts val="2500"/>
              <a:buNone/>
              <a:defRPr sz="2500"/>
            </a:lvl5pPr>
            <a:lvl6pPr lvl="5" algn="r" rtl="0">
              <a:lnSpc>
                <a:spcPct val="115000"/>
              </a:lnSpc>
              <a:spcBef>
                <a:spcPts val="0"/>
              </a:spcBef>
              <a:spcAft>
                <a:spcPts val="0"/>
              </a:spcAft>
              <a:buSzPts val="2500"/>
              <a:buNone/>
              <a:defRPr sz="2500"/>
            </a:lvl6pPr>
            <a:lvl7pPr lvl="6" algn="r" rtl="0">
              <a:lnSpc>
                <a:spcPct val="115000"/>
              </a:lnSpc>
              <a:spcBef>
                <a:spcPts val="0"/>
              </a:spcBef>
              <a:spcAft>
                <a:spcPts val="0"/>
              </a:spcAft>
              <a:buSzPts val="2500"/>
              <a:buNone/>
              <a:defRPr sz="2500"/>
            </a:lvl7pPr>
            <a:lvl8pPr lvl="7" algn="r" rtl="0">
              <a:lnSpc>
                <a:spcPct val="115000"/>
              </a:lnSpc>
              <a:spcBef>
                <a:spcPts val="0"/>
              </a:spcBef>
              <a:spcAft>
                <a:spcPts val="0"/>
              </a:spcAft>
              <a:buSzPts val="2500"/>
              <a:buNone/>
              <a:defRPr sz="2500"/>
            </a:lvl8pPr>
            <a:lvl9pPr lvl="8" algn="r" rtl="0">
              <a:lnSpc>
                <a:spcPct val="115000"/>
              </a:lnSpc>
              <a:spcBef>
                <a:spcPts val="0"/>
              </a:spcBef>
              <a:spcAft>
                <a:spcPts val="0"/>
              </a:spcAft>
              <a:buSzPts val="2500"/>
              <a:buNone/>
              <a:defRPr sz="2500"/>
            </a:lvl9pPr>
          </a:lstStyle>
          <a:p>
            <a:r>
              <a:t>xx%</a:t>
            </a:r>
          </a:p>
        </p:txBody>
      </p:sp>
      <p:sp>
        <p:nvSpPr>
          <p:cNvPr id="276" name="Google Shape;276;p26"/>
          <p:cNvSpPr txBox="1">
            <a:spLocks noGrp="1"/>
          </p:cNvSpPr>
          <p:nvPr>
            <p:ph type="title" idx="2"/>
          </p:nvPr>
        </p:nvSpPr>
        <p:spPr>
          <a:xfrm>
            <a:off x="4073412" y="1931900"/>
            <a:ext cx="2867400" cy="814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endParaRPr/>
          </a:p>
        </p:txBody>
      </p:sp>
      <p:sp>
        <p:nvSpPr>
          <p:cNvPr id="277" name="Google Shape;277;p26"/>
          <p:cNvSpPr txBox="1">
            <a:spLocks noGrp="1"/>
          </p:cNvSpPr>
          <p:nvPr>
            <p:ph type="subTitle" idx="1"/>
          </p:nvPr>
        </p:nvSpPr>
        <p:spPr>
          <a:xfrm>
            <a:off x="4073412" y="2648700"/>
            <a:ext cx="2867400" cy="675900"/>
          </a:xfrm>
          <a:prstGeom prst="rect">
            <a:avLst/>
          </a:prstGeom>
          <a:solidFill>
            <a:srgbClr val="FFFFFF">
              <a:alpha val="46760"/>
            </a:srgbClr>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r" rtl="0">
              <a:lnSpc>
                <a:spcPct val="115000"/>
              </a:lnSpc>
              <a:spcBef>
                <a:spcPts val="0"/>
              </a:spcBef>
              <a:spcAft>
                <a:spcPts val="0"/>
              </a:spcAft>
              <a:buSzPts val="1400"/>
              <a:buNone/>
              <a:defRPr/>
            </a:lvl2pPr>
            <a:lvl3pPr lvl="2" algn="r" rtl="0">
              <a:lnSpc>
                <a:spcPct val="115000"/>
              </a:lnSpc>
              <a:spcBef>
                <a:spcPts val="1600"/>
              </a:spcBef>
              <a:spcAft>
                <a:spcPts val="0"/>
              </a:spcAft>
              <a:buSzPts val="1400"/>
              <a:buNone/>
              <a:defRPr/>
            </a:lvl3pPr>
            <a:lvl4pPr lvl="3" algn="r" rtl="0">
              <a:lnSpc>
                <a:spcPct val="115000"/>
              </a:lnSpc>
              <a:spcBef>
                <a:spcPts val="1600"/>
              </a:spcBef>
              <a:spcAft>
                <a:spcPts val="0"/>
              </a:spcAft>
              <a:buSzPts val="1400"/>
              <a:buNone/>
              <a:defRPr/>
            </a:lvl4pPr>
            <a:lvl5pPr lvl="4" algn="r" rtl="0">
              <a:lnSpc>
                <a:spcPct val="115000"/>
              </a:lnSpc>
              <a:spcBef>
                <a:spcPts val="1600"/>
              </a:spcBef>
              <a:spcAft>
                <a:spcPts val="0"/>
              </a:spcAft>
              <a:buSzPts val="1400"/>
              <a:buNone/>
              <a:defRPr/>
            </a:lvl5pPr>
            <a:lvl6pPr lvl="5" algn="r" rtl="0">
              <a:lnSpc>
                <a:spcPct val="115000"/>
              </a:lnSpc>
              <a:spcBef>
                <a:spcPts val="1600"/>
              </a:spcBef>
              <a:spcAft>
                <a:spcPts val="0"/>
              </a:spcAft>
              <a:buSzPts val="1400"/>
              <a:buNone/>
              <a:defRPr/>
            </a:lvl6pPr>
            <a:lvl7pPr lvl="6" algn="r" rtl="0">
              <a:lnSpc>
                <a:spcPct val="115000"/>
              </a:lnSpc>
              <a:spcBef>
                <a:spcPts val="1600"/>
              </a:spcBef>
              <a:spcAft>
                <a:spcPts val="0"/>
              </a:spcAft>
              <a:buSzPts val="1400"/>
              <a:buNone/>
              <a:defRPr/>
            </a:lvl7pPr>
            <a:lvl8pPr lvl="7" algn="r" rtl="0">
              <a:lnSpc>
                <a:spcPct val="115000"/>
              </a:lnSpc>
              <a:spcBef>
                <a:spcPts val="1600"/>
              </a:spcBef>
              <a:spcAft>
                <a:spcPts val="0"/>
              </a:spcAft>
              <a:buSzPts val="1400"/>
              <a:buNone/>
              <a:defRPr/>
            </a:lvl8pPr>
            <a:lvl9pPr lvl="8" algn="r" rtl="0">
              <a:lnSpc>
                <a:spcPct val="115000"/>
              </a:lnSpc>
              <a:spcBef>
                <a:spcPts val="1600"/>
              </a:spcBef>
              <a:spcAft>
                <a:spcPts val="1600"/>
              </a:spcAft>
              <a:buSzPts val="1400"/>
              <a:buNone/>
              <a:defRPr/>
            </a:lvl9pPr>
          </a:lstStyle>
          <a:p>
            <a:endParaRPr/>
          </a:p>
        </p:txBody>
      </p:sp>
      <p:grpSp>
        <p:nvGrpSpPr>
          <p:cNvPr id="278" name="Google Shape;278;p26"/>
          <p:cNvGrpSpPr/>
          <p:nvPr/>
        </p:nvGrpSpPr>
        <p:grpSpPr>
          <a:xfrm flipH="1">
            <a:off x="6981602" y="173741"/>
            <a:ext cx="1681448" cy="2180465"/>
            <a:chOff x="118381" y="-737534"/>
            <a:chExt cx="1681448" cy="2180465"/>
          </a:xfrm>
        </p:grpSpPr>
        <p:pic>
          <p:nvPicPr>
            <p:cNvPr id="279" name="Google Shape;279;p2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18381" y="-552994"/>
              <a:ext cx="553075" cy="1995925"/>
            </a:xfrm>
            <a:prstGeom prst="rect">
              <a:avLst/>
            </a:prstGeom>
            <a:noFill/>
            <a:ln>
              <a:noFill/>
            </a:ln>
          </p:spPr>
        </p:pic>
        <p:pic>
          <p:nvPicPr>
            <p:cNvPr id="280" name="Google Shape;280;p26"/>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786608" flipH="1">
              <a:off x="1482175" y="-790444"/>
              <a:ext cx="232359" cy="379268"/>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81"/>
        <p:cNvGrpSpPr/>
        <p:nvPr/>
      </p:nvGrpSpPr>
      <p:grpSpPr>
        <a:xfrm>
          <a:off x="0" y="0"/>
          <a:ext cx="0" cy="0"/>
          <a:chOff x="0" y="0"/>
          <a:chExt cx="0" cy="0"/>
        </a:xfrm>
      </p:grpSpPr>
      <p:pic>
        <p:nvPicPr>
          <p:cNvPr id="282" name="Google Shape;282;p27"/>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283" name="Google Shape;283;p27"/>
          <p:cNvSpPr/>
          <p:nvPr/>
        </p:nvSpPr>
        <p:spPr>
          <a:xfrm flipH="1">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4" name="Google Shape;284;p27"/>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479675" y="251825"/>
            <a:ext cx="422375" cy="306900"/>
          </a:xfrm>
          <a:prstGeom prst="rect">
            <a:avLst/>
          </a:prstGeom>
          <a:noFill/>
          <a:ln>
            <a:noFill/>
          </a:ln>
        </p:spPr>
      </p:pic>
      <p:pic>
        <p:nvPicPr>
          <p:cNvPr id="285" name="Google Shape;285;p27"/>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7565275" y="251825"/>
            <a:ext cx="422375" cy="306900"/>
          </a:xfrm>
          <a:prstGeom prst="rect">
            <a:avLst/>
          </a:prstGeom>
          <a:noFill/>
          <a:ln>
            <a:noFill/>
          </a:ln>
        </p:spPr>
      </p:pic>
      <p:grpSp>
        <p:nvGrpSpPr>
          <p:cNvPr id="286" name="Google Shape;286;p27"/>
          <p:cNvGrpSpPr/>
          <p:nvPr/>
        </p:nvGrpSpPr>
        <p:grpSpPr>
          <a:xfrm flipH="1">
            <a:off x="173774" y="4418350"/>
            <a:ext cx="1844050" cy="537349"/>
            <a:chOff x="7126175" y="4418350"/>
            <a:chExt cx="1844050" cy="537349"/>
          </a:xfrm>
        </p:grpSpPr>
        <p:grpSp>
          <p:nvGrpSpPr>
            <p:cNvPr id="287" name="Google Shape;287;p27"/>
            <p:cNvGrpSpPr/>
            <p:nvPr/>
          </p:nvGrpSpPr>
          <p:grpSpPr>
            <a:xfrm>
              <a:off x="8053350" y="4418350"/>
              <a:ext cx="916876" cy="537349"/>
              <a:chOff x="7969150" y="4407950"/>
              <a:chExt cx="916876" cy="537349"/>
            </a:xfrm>
          </p:grpSpPr>
          <p:pic>
            <p:nvPicPr>
              <p:cNvPr id="288" name="Google Shape;288;p27"/>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289" name="Google Shape;289;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290" name="Google Shape;290;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291" name="Google Shape;291;p27"/>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292" name="Google Shape;292;p2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293" name="Google Shape;293;p2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593" flipH="1">
            <a:off x="1745208" y="19164"/>
            <a:ext cx="481266" cy="785529"/>
          </a:xfrm>
          <a:prstGeom prst="rect">
            <a:avLst/>
          </a:prstGeom>
          <a:noFill/>
          <a:ln>
            <a:noFill/>
          </a:ln>
        </p:spPr>
      </p:pic>
      <p:pic>
        <p:nvPicPr>
          <p:cNvPr id="294" name="Google Shape;294;p2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8326995" y="290000"/>
            <a:ext cx="626200" cy="1022100"/>
          </a:xfrm>
          <a:prstGeom prst="rect">
            <a:avLst/>
          </a:prstGeom>
          <a:noFill/>
          <a:ln>
            <a:noFill/>
          </a:ln>
        </p:spPr>
      </p:pic>
      <p:pic>
        <p:nvPicPr>
          <p:cNvPr id="295" name="Google Shape;295;p2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flipH="1">
            <a:off x="8428900" y="2955500"/>
            <a:ext cx="422375" cy="1454851"/>
          </a:xfrm>
          <a:prstGeom prst="rect">
            <a:avLst/>
          </a:prstGeom>
          <a:noFill/>
          <a:ln>
            <a:noFill/>
          </a:ln>
        </p:spPr>
      </p:pic>
      <p:pic>
        <p:nvPicPr>
          <p:cNvPr id="296" name="Google Shape;296;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flipH="1">
            <a:off x="207500" y="627173"/>
            <a:ext cx="507600" cy="1748374"/>
          </a:xfrm>
          <a:prstGeom prst="rect">
            <a:avLst/>
          </a:prstGeom>
          <a:noFill/>
          <a:ln>
            <a:noFill/>
          </a:ln>
        </p:spPr>
      </p:pic>
      <p:pic>
        <p:nvPicPr>
          <p:cNvPr id="297" name="Google Shape;297;p27"/>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flipH="1">
            <a:off x="88900" y="3123125"/>
            <a:ext cx="626200" cy="455000"/>
          </a:xfrm>
          <a:prstGeom prst="rect">
            <a:avLst/>
          </a:prstGeom>
          <a:noFill/>
          <a:ln>
            <a:noFill/>
          </a:ln>
        </p:spPr>
      </p:pic>
      <p:sp>
        <p:nvSpPr>
          <p:cNvPr id="298" name="Google Shape;298;p27"/>
          <p:cNvSpPr txBox="1">
            <a:spLocks noGrp="1"/>
          </p:cNvSpPr>
          <p:nvPr>
            <p:ph type="title"/>
          </p:nvPr>
        </p:nvSpPr>
        <p:spPr>
          <a:xfrm>
            <a:off x="1458150" y="2881475"/>
            <a:ext cx="6227700" cy="5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
        <p:nvSpPr>
          <p:cNvPr id="299" name="Google Shape;299;p27"/>
          <p:cNvSpPr txBox="1">
            <a:spLocks noGrp="1"/>
          </p:cNvSpPr>
          <p:nvPr>
            <p:ph type="subTitle" idx="1"/>
          </p:nvPr>
        </p:nvSpPr>
        <p:spPr>
          <a:xfrm>
            <a:off x="1458150" y="1554025"/>
            <a:ext cx="6227700" cy="1413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500"/>
            </a:lvl1pPr>
            <a:lvl2pPr lvl="1" algn="ctr" rtl="0">
              <a:lnSpc>
                <a:spcPct val="115000"/>
              </a:lnSpc>
              <a:spcBef>
                <a:spcPts val="0"/>
              </a:spcBef>
              <a:spcAft>
                <a:spcPts val="0"/>
              </a:spcAft>
              <a:buSzPts val="2500"/>
              <a:buNone/>
              <a:defRPr sz="2500"/>
            </a:lvl2pPr>
            <a:lvl3pPr lvl="2" algn="ctr" rtl="0">
              <a:lnSpc>
                <a:spcPct val="115000"/>
              </a:lnSpc>
              <a:spcBef>
                <a:spcPts val="0"/>
              </a:spcBef>
              <a:spcAft>
                <a:spcPts val="0"/>
              </a:spcAft>
              <a:buSzPts val="2500"/>
              <a:buNone/>
              <a:defRPr sz="2500"/>
            </a:lvl3pPr>
            <a:lvl4pPr lvl="3" algn="ctr" rtl="0">
              <a:lnSpc>
                <a:spcPct val="115000"/>
              </a:lnSpc>
              <a:spcBef>
                <a:spcPts val="0"/>
              </a:spcBef>
              <a:spcAft>
                <a:spcPts val="0"/>
              </a:spcAft>
              <a:buSzPts val="2500"/>
              <a:buNone/>
              <a:defRPr sz="2500"/>
            </a:lvl4pPr>
            <a:lvl5pPr lvl="4" algn="ctr" rtl="0">
              <a:lnSpc>
                <a:spcPct val="115000"/>
              </a:lnSpc>
              <a:spcBef>
                <a:spcPts val="0"/>
              </a:spcBef>
              <a:spcAft>
                <a:spcPts val="0"/>
              </a:spcAft>
              <a:buSzPts val="2500"/>
              <a:buNone/>
              <a:defRPr sz="2500"/>
            </a:lvl5pPr>
            <a:lvl6pPr lvl="5" algn="ctr" rtl="0">
              <a:lnSpc>
                <a:spcPct val="115000"/>
              </a:lnSpc>
              <a:spcBef>
                <a:spcPts val="0"/>
              </a:spcBef>
              <a:spcAft>
                <a:spcPts val="0"/>
              </a:spcAft>
              <a:buSzPts val="2500"/>
              <a:buNone/>
              <a:defRPr sz="2500"/>
            </a:lvl6pPr>
            <a:lvl7pPr lvl="6" algn="ctr" rtl="0">
              <a:lnSpc>
                <a:spcPct val="115000"/>
              </a:lnSpc>
              <a:spcBef>
                <a:spcPts val="0"/>
              </a:spcBef>
              <a:spcAft>
                <a:spcPts val="0"/>
              </a:spcAft>
              <a:buSzPts val="2500"/>
              <a:buNone/>
              <a:defRPr sz="2500"/>
            </a:lvl7pPr>
            <a:lvl8pPr lvl="7" algn="ctr" rtl="0">
              <a:lnSpc>
                <a:spcPct val="115000"/>
              </a:lnSpc>
              <a:spcBef>
                <a:spcPts val="0"/>
              </a:spcBef>
              <a:spcAft>
                <a:spcPts val="0"/>
              </a:spcAft>
              <a:buSzPts val="2500"/>
              <a:buNone/>
              <a:defRPr sz="2500"/>
            </a:lvl8pPr>
            <a:lvl9pPr lvl="8" algn="ctr" rtl="0">
              <a:lnSpc>
                <a:spcPct val="115000"/>
              </a:lnSpc>
              <a:spcBef>
                <a:spcPts val="0"/>
              </a:spcBef>
              <a:spcAft>
                <a:spcPts val="0"/>
              </a:spcAft>
              <a:buSzPts val="2500"/>
              <a:buNone/>
              <a:defRPr sz="25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3_2_1">
    <p:spTree>
      <p:nvGrpSpPr>
        <p:cNvPr id="1" name="Shape 300"/>
        <p:cNvGrpSpPr/>
        <p:nvPr/>
      </p:nvGrpSpPr>
      <p:grpSpPr>
        <a:xfrm>
          <a:off x="0" y="0"/>
          <a:ext cx="0" cy="0"/>
          <a:chOff x="0" y="0"/>
          <a:chExt cx="0" cy="0"/>
        </a:xfrm>
      </p:grpSpPr>
      <p:pic>
        <p:nvPicPr>
          <p:cNvPr id="301" name="Google Shape;301;p28"/>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302" name="Google Shape;302;p28"/>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8"/>
          <p:cNvGrpSpPr/>
          <p:nvPr/>
        </p:nvGrpSpPr>
        <p:grpSpPr>
          <a:xfrm>
            <a:off x="205149" y="45225"/>
            <a:ext cx="1019903" cy="1711480"/>
            <a:chOff x="190800" y="165425"/>
            <a:chExt cx="1019903" cy="1711480"/>
          </a:xfrm>
        </p:grpSpPr>
        <p:pic>
          <p:nvPicPr>
            <p:cNvPr id="304" name="Google Shape;304;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305" name="Google Shape;305;p28"/>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306" name="Google Shape;306;p2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307" name="Google Shape;307;p28"/>
          <p:cNvGrpSpPr/>
          <p:nvPr/>
        </p:nvGrpSpPr>
        <p:grpSpPr>
          <a:xfrm>
            <a:off x="8423675" y="3754275"/>
            <a:ext cx="625178" cy="1201424"/>
            <a:chOff x="8555325" y="3754275"/>
            <a:chExt cx="625178" cy="1201424"/>
          </a:xfrm>
        </p:grpSpPr>
        <p:grpSp>
          <p:nvGrpSpPr>
            <p:cNvPr id="308" name="Google Shape;308;p28"/>
            <p:cNvGrpSpPr/>
            <p:nvPr/>
          </p:nvGrpSpPr>
          <p:grpSpPr>
            <a:xfrm>
              <a:off x="8616925" y="4379597"/>
              <a:ext cx="563578" cy="576102"/>
              <a:chOff x="8532725" y="4369197"/>
              <a:chExt cx="563578" cy="576102"/>
            </a:xfrm>
          </p:grpSpPr>
          <p:pic>
            <p:nvPicPr>
              <p:cNvPr id="309" name="Google Shape;309;p2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310" name="Google Shape;310;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11" name="Google Shape;311;p2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pic>
        <p:nvPicPr>
          <p:cNvPr id="312" name="Google Shape;312;p2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5786614">
            <a:off x="8474374" y="104301"/>
            <a:ext cx="692286" cy="769896"/>
          </a:xfrm>
          <a:prstGeom prst="rect">
            <a:avLst/>
          </a:prstGeom>
          <a:noFill/>
          <a:ln>
            <a:noFill/>
          </a:ln>
        </p:spPr>
      </p:pic>
      <p:sp>
        <p:nvSpPr>
          <p:cNvPr id="313" name="Google Shape;313;p28"/>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314" name="Google Shape;314;p28"/>
          <p:cNvGrpSpPr/>
          <p:nvPr/>
        </p:nvGrpSpPr>
        <p:grpSpPr>
          <a:xfrm flipH="1">
            <a:off x="114150" y="2700650"/>
            <a:ext cx="1713609" cy="2337191"/>
            <a:chOff x="7375871" y="2781050"/>
            <a:chExt cx="1713609" cy="2337191"/>
          </a:xfrm>
        </p:grpSpPr>
        <p:grpSp>
          <p:nvGrpSpPr>
            <p:cNvPr id="315" name="Google Shape;315;p28"/>
            <p:cNvGrpSpPr/>
            <p:nvPr/>
          </p:nvGrpSpPr>
          <p:grpSpPr>
            <a:xfrm>
              <a:off x="7375871" y="4648800"/>
              <a:ext cx="1291230" cy="469441"/>
              <a:chOff x="7375871" y="4648800"/>
              <a:chExt cx="1291230" cy="469441"/>
            </a:xfrm>
          </p:grpSpPr>
          <p:pic>
            <p:nvPicPr>
              <p:cNvPr id="316" name="Google Shape;316;p2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17" name="Google Shape;317;p28"/>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18" name="Google Shape;318;p2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3_2_1_1">
    <p:spTree>
      <p:nvGrpSpPr>
        <p:cNvPr id="1" name="Shape 319"/>
        <p:cNvGrpSpPr/>
        <p:nvPr/>
      </p:nvGrpSpPr>
      <p:grpSpPr>
        <a:xfrm>
          <a:off x="0" y="0"/>
          <a:ext cx="0" cy="0"/>
          <a:chOff x="0" y="0"/>
          <a:chExt cx="0" cy="0"/>
        </a:xfrm>
      </p:grpSpPr>
      <p:pic>
        <p:nvPicPr>
          <p:cNvPr id="320" name="Google Shape;320;p29"/>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321" name="Google Shape;321;p29"/>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2" name="Google Shape;322;p29"/>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323" name="Google Shape;323;p29"/>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324" name="Google Shape;324;p29"/>
          <p:cNvGrpSpPr/>
          <p:nvPr/>
        </p:nvGrpSpPr>
        <p:grpSpPr>
          <a:xfrm flipH="1">
            <a:off x="241950" y="4418350"/>
            <a:ext cx="1844050" cy="537349"/>
            <a:chOff x="7126175" y="4418350"/>
            <a:chExt cx="1844050" cy="537349"/>
          </a:xfrm>
        </p:grpSpPr>
        <p:grpSp>
          <p:nvGrpSpPr>
            <p:cNvPr id="325" name="Google Shape;325;p29"/>
            <p:cNvGrpSpPr/>
            <p:nvPr/>
          </p:nvGrpSpPr>
          <p:grpSpPr>
            <a:xfrm>
              <a:off x="8053350" y="4418350"/>
              <a:ext cx="916876" cy="537349"/>
              <a:chOff x="7969150" y="4407950"/>
              <a:chExt cx="916876" cy="537349"/>
            </a:xfrm>
          </p:grpSpPr>
          <p:pic>
            <p:nvPicPr>
              <p:cNvPr id="326" name="Google Shape;326;p2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327" name="Google Shape;327;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28" name="Google Shape;328;p2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329" name="Google Shape;329;p29"/>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330" name="Google Shape;330;p2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pic>
        <p:nvPicPr>
          <p:cNvPr id="331" name="Google Shape;331;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332" name="Google Shape;332;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2725" y="2955500"/>
            <a:ext cx="422375" cy="1454851"/>
          </a:xfrm>
          <a:prstGeom prst="rect">
            <a:avLst/>
          </a:prstGeom>
          <a:noFill/>
          <a:ln>
            <a:noFill/>
          </a:ln>
        </p:spPr>
      </p:pic>
      <p:pic>
        <p:nvPicPr>
          <p:cNvPr id="333" name="Google Shape;333;p29"/>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428900" y="627173"/>
            <a:ext cx="507600" cy="1748374"/>
          </a:xfrm>
          <a:prstGeom prst="rect">
            <a:avLst/>
          </a:prstGeom>
          <a:noFill/>
          <a:ln>
            <a:noFill/>
          </a:ln>
        </p:spPr>
      </p:pic>
      <p:sp>
        <p:nvSpPr>
          <p:cNvPr id="334" name="Google Shape;334;p29"/>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35"/>
        <p:cNvGrpSpPr/>
        <p:nvPr/>
      </p:nvGrpSpPr>
      <p:grpSpPr>
        <a:xfrm>
          <a:off x="0" y="0"/>
          <a:ext cx="0" cy="0"/>
          <a:chOff x="0" y="0"/>
          <a:chExt cx="0" cy="0"/>
        </a:xfrm>
      </p:grpSpPr>
      <p:pic>
        <p:nvPicPr>
          <p:cNvPr id="336" name="Google Shape;336;p30"/>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337" name="Google Shape;337;p30"/>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txBox="1">
            <a:spLocks noGrp="1"/>
          </p:cNvSpPr>
          <p:nvPr>
            <p:ph type="subTitle" idx="1"/>
          </p:nvPr>
        </p:nvSpPr>
        <p:spPr>
          <a:xfrm>
            <a:off x="803900" y="1184100"/>
            <a:ext cx="7526400" cy="197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15000"/>
              </a:lnSpc>
              <a:spcBef>
                <a:spcPts val="0"/>
              </a:spcBef>
              <a:spcAft>
                <a:spcPts val="0"/>
              </a:spcAft>
              <a:buSzPts val="1600"/>
              <a:buChar char="○"/>
              <a:defRPr sz="2000" b="1"/>
            </a:lvl2pPr>
            <a:lvl3pPr lvl="2" algn="ctr" rtl="0">
              <a:lnSpc>
                <a:spcPct val="115000"/>
              </a:lnSpc>
              <a:spcBef>
                <a:spcPts val="0"/>
              </a:spcBef>
              <a:spcAft>
                <a:spcPts val="0"/>
              </a:spcAft>
              <a:buSzPts val="1600"/>
              <a:buChar char="■"/>
              <a:defRPr sz="2000" b="1"/>
            </a:lvl3pPr>
            <a:lvl4pPr lvl="3" algn="ctr" rtl="0">
              <a:lnSpc>
                <a:spcPct val="115000"/>
              </a:lnSpc>
              <a:spcBef>
                <a:spcPts val="0"/>
              </a:spcBef>
              <a:spcAft>
                <a:spcPts val="0"/>
              </a:spcAft>
              <a:buSzPts val="1600"/>
              <a:buChar char="●"/>
              <a:defRPr sz="2000" b="1"/>
            </a:lvl4pPr>
            <a:lvl5pPr lvl="4" algn="ctr" rtl="0">
              <a:lnSpc>
                <a:spcPct val="115000"/>
              </a:lnSpc>
              <a:spcBef>
                <a:spcPts val="0"/>
              </a:spcBef>
              <a:spcAft>
                <a:spcPts val="0"/>
              </a:spcAft>
              <a:buSzPts val="1600"/>
              <a:buChar char="○"/>
              <a:defRPr sz="2000" b="1"/>
            </a:lvl5pPr>
            <a:lvl6pPr lvl="5" algn="ctr" rtl="0">
              <a:lnSpc>
                <a:spcPct val="115000"/>
              </a:lnSpc>
              <a:spcBef>
                <a:spcPts val="0"/>
              </a:spcBef>
              <a:spcAft>
                <a:spcPts val="0"/>
              </a:spcAft>
              <a:buSzPts val="1600"/>
              <a:buChar char="■"/>
              <a:defRPr sz="2000" b="1"/>
            </a:lvl6pPr>
            <a:lvl7pPr lvl="6" algn="ctr" rtl="0">
              <a:lnSpc>
                <a:spcPct val="115000"/>
              </a:lnSpc>
              <a:spcBef>
                <a:spcPts val="0"/>
              </a:spcBef>
              <a:spcAft>
                <a:spcPts val="0"/>
              </a:spcAft>
              <a:buSzPts val="1600"/>
              <a:buChar char="●"/>
              <a:defRPr sz="2000" b="1"/>
            </a:lvl7pPr>
            <a:lvl8pPr lvl="7" algn="ctr" rtl="0">
              <a:lnSpc>
                <a:spcPct val="115000"/>
              </a:lnSpc>
              <a:spcBef>
                <a:spcPts val="0"/>
              </a:spcBef>
              <a:spcAft>
                <a:spcPts val="0"/>
              </a:spcAft>
              <a:buSzPts val="1600"/>
              <a:buChar char="○"/>
              <a:defRPr sz="2000" b="1"/>
            </a:lvl8pPr>
            <a:lvl9pPr lvl="8" algn="ctr" rtl="0">
              <a:lnSpc>
                <a:spcPct val="115000"/>
              </a:lnSpc>
              <a:spcBef>
                <a:spcPts val="0"/>
              </a:spcBef>
              <a:spcAft>
                <a:spcPts val="0"/>
              </a:spcAft>
              <a:buSzPts val="1600"/>
              <a:buChar char="■"/>
              <a:defRPr sz="2000" b="1"/>
            </a:lvl9pPr>
          </a:lstStyle>
          <a:p>
            <a:endParaRPr/>
          </a:p>
        </p:txBody>
      </p:sp>
      <p:sp>
        <p:nvSpPr>
          <p:cNvPr id="339" name="Google Shape;339;p30"/>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340" name="Google Shape;340;p30"/>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341" name="Google Shape;341;p30"/>
          <p:cNvSpPr/>
          <p:nvPr/>
        </p:nvSpPr>
        <p:spPr>
          <a:xfrm flipH="1">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2" name="Google Shape;342;p30"/>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479675" y="251825"/>
            <a:ext cx="422375" cy="306900"/>
          </a:xfrm>
          <a:prstGeom prst="rect">
            <a:avLst/>
          </a:prstGeom>
          <a:noFill/>
          <a:ln>
            <a:noFill/>
          </a:ln>
        </p:spPr>
      </p:pic>
      <p:pic>
        <p:nvPicPr>
          <p:cNvPr id="343" name="Google Shape;343;p30"/>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7565275" y="251825"/>
            <a:ext cx="422375" cy="306900"/>
          </a:xfrm>
          <a:prstGeom prst="rect">
            <a:avLst/>
          </a:prstGeom>
          <a:noFill/>
          <a:ln>
            <a:noFill/>
          </a:ln>
        </p:spPr>
      </p:pic>
      <p:pic>
        <p:nvPicPr>
          <p:cNvPr id="344" name="Google Shape;344;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flipH="1">
            <a:off x="108749" y="4487125"/>
            <a:ext cx="353301" cy="537349"/>
          </a:xfrm>
          <a:prstGeom prst="rect">
            <a:avLst/>
          </a:prstGeom>
          <a:noFill/>
          <a:ln>
            <a:noFill/>
          </a:ln>
        </p:spPr>
      </p:pic>
      <p:pic>
        <p:nvPicPr>
          <p:cNvPr id="345" name="Google Shape;345;p30"/>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346" name="Google Shape;346;p3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347" name="Google Shape;347;p3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593" flipH="1">
            <a:off x="1745208" y="19164"/>
            <a:ext cx="481266" cy="785529"/>
          </a:xfrm>
          <a:prstGeom prst="rect">
            <a:avLst/>
          </a:prstGeom>
          <a:noFill/>
          <a:ln>
            <a:noFill/>
          </a:ln>
        </p:spPr>
      </p:pic>
      <p:pic>
        <p:nvPicPr>
          <p:cNvPr id="348" name="Google Shape;348;p3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flipH="1">
            <a:off x="8326995" y="290000"/>
            <a:ext cx="626200" cy="1022100"/>
          </a:xfrm>
          <a:prstGeom prst="rect">
            <a:avLst/>
          </a:prstGeom>
          <a:noFill/>
          <a:ln>
            <a:noFill/>
          </a:ln>
        </p:spPr>
      </p:pic>
      <p:pic>
        <p:nvPicPr>
          <p:cNvPr id="349" name="Google Shape;349;p3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146925" y="82751"/>
            <a:ext cx="507600" cy="2633551"/>
          </a:xfrm>
          <a:prstGeom prst="rect">
            <a:avLst/>
          </a:prstGeom>
          <a:noFill/>
          <a:ln>
            <a:noFill/>
          </a:ln>
        </p:spPr>
      </p:pic>
      <p:pic>
        <p:nvPicPr>
          <p:cNvPr id="350" name="Google Shape;350;p30"/>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rot="10800000">
            <a:off x="189538" y="4081298"/>
            <a:ext cx="422375" cy="306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CUSTOM_9_1_1_1_1">
    <p:spTree>
      <p:nvGrpSpPr>
        <p:cNvPr id="1" name="Shape 351"/>
        <p:cNvGrpSpPr/>
        <p:nvPr/>
      </p:nvGrpSpPr>
      <p:grpSpPr>
        <a:xfrm>
          <a:off x="0" y="0"/>
          <a:ext cx="0" cy="0"/>
          <a:chOff x="0" y="0"/>
          <a:chExt cx="0" cy="0"/>
        </a:xfrm>
      </p:grpSpPr>
      <p:pic>
        <p:nvPicPr>
          <p:cNvPr id="352" name="Google Shape;352;p31"/>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353" name="Google Shape;353;p31"/>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31"/>
          <p:cNvGrpSpPr/>
          <p:nvPr/>
        </p:nvGrpSpPr>
        <p:grpSpPr>
          <a:xfrm flipH="1">
            <a:off x="7590981" y="251825"/>
            <a:ext cx="1387920" cy="1060275"/>
            <a:chOff x="190805" y="251825"/>
            <a:chExt cx="1387920" cy="1060275"/>
          </a:xfrm>
        </p:grpSpPr>
        <p:pic>
          <p:nvPicPr>
            <p:cNvPr id="355" name="Google Shape;355;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356" name="Google Shape;356;p3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357" name="Google Shape;357;p31"/>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grpSp>
        <p:nvGrpSpPr>
          <p:cNvPr id="358" name="Google Shape;358;p31"/>
          <p:cNvGrpSpPr/>
          <p:nvPr/>
        </p:nvGrpSpPr>
        <p:grpSpPr>
          <a:xfrm flipH="1">
            <a:off x="199480" y="4418350"/>
            <a:ext cx="1844050" cy="537349"/>
            <a:chOff x="7126175" y="4418350"/>
            <a:chExt cx="1844050" cy="537349"/>
          </a:xfrm>
        </p:grpSpPr>
        <p:grpSp>
          <p:nvGrpSpPr>
            <p:cNvPr id="359" name="Google Shape;359;p31"/>
            <p:cNvGrpSpPr/>
            <p:nvPr/>
          </p:nvGrpSpPr>
          <p:grpSpPr>
            <a:xfrm>
              <a:off x="8053350" y="4418350"/>
              <a:ext cx="916876" cy="537349"/>
              <a:chOff x="7969150" y="4407950"/>
              <a:chExt cx="916876" cy="537349"/>
            </a:xfrm>
          </p:grpSpPr>
          <p:pic>
            <p:nvPicPr>
              <p:cNvPr id="360" name="Google Shape;360;p3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361" name="Google Shape;361;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62" name="Google Shape;362;p3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grpSp>
        <p:nvGrpSpPr>
          <p:cNvPr id="363" name="Google Shape;363;p31"/>
          <p:cNvGrpSpPr/>
          <p:nvPr/>
        </p:nvGrpSpPr>
        <p:grpSpPr>
          <a:xfrm flipH="1">
            <a:off x="6410330" y="4608500"/>
            <a:ext cx="2095051" cy="409501"/>
            <a:chOff x="664325" y="4608500"/>
            <a:chExt cx="2095051" cy="409501"/>
          </a:xfrm>
        </p:grpSpPr>
        <p:pic>
          <p:nvPicPr>
            <p:cNvPr id="364" name="Google Shape;364;p3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365" name="Google Shape;365;p3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grpSp>
      <p:pic>
        <p:nvPicPr>
          <p:cNvPr id="366" name="Google Shape;366;p3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1919075" y="122900"/>
            <a:ext cx="452749" cy="236401"/>
          </a:xfrm>
          <a:prstGeom prst="rect">
            <a:avLst/>
          </a:prstGeom>
          <a:noFill/>
          <a:ln>
            <a:noFill/>
          </a:ln>
        </p:spPr>
      </p:pic>
      <p:sp>
        <p:nvSpPr>
          <p:cNvPr id="367" name="Google Shape;367;p31"/>
          <p:cNvSpPr txBox="1">
            <a:spLocks noGrp="1"/>
          </p:cNvSpPr>
          <p:nvPr>
            <p:ph type="title"/>
          </p:nvPr>
        </p:nvSpPr>
        <p:spPr>
          <a:xfrm>
            <a:off x="1592750" y="1448875"/>
            <a:ext cx="5454600" cy="1963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4200"/>
              <a:buNone/>
              <a:defRPr sz="12000"/>
            </a:lvl1pPr>
            <a:lvl2pPr lvl="1" algn="ctr" rtl="0">
              <a:lnSpc>
                <a:spcPct val="115000"/>
              </a:lnSpc>
              <a:spcBef>
                <a:spcPts val="0"/>
              </a:spcBef>
              <a:spcAft>
                <a:spcPts val="0"/>
              </a:spcAft>
              <a:buSzPts val="4200"/>
              <a:buNone/>
              <a:defRPr sz="4200"/>
            </a:lvl2pPr>
            <a:lvl3pPr lvl="2" algn="ctr" rtl="0">
              <a:lnSpc>
                <a:spcPct val="115000"/>
              </a:lnSpc>
              <a:spcBef>
                <a:spcPts val="0"/>
              </a:spcBef>
              <a:spcAft>
                <a:spcPts val="0"/>
              </a:spcAft>
              <a:buSzPts val="4200"/>
              <a:buNone/>
              <a:defRPr sz="4200"/>
            </a:lvl3pPr>
            <a:lvl4pPr lvl="3" algn="ctr" rtl="0">
              <a:lnSpc>
                <a:spcPct val="115000"/>
              </a:lnSpc>
              <a:spcBef>
                <a:spcPts val="0"/>
              </a:spcBef>
              <a:spcAft>
                <a:spcPts val="0"/>
              </a:spcAft>
              <a:buSzPts val="4200"/>
              <a:buNone/>
              <a:defRPr sz="4200"/>
            </a:lvl4pPr>
            <a:lvl5pPr lvl="4" algn="ctr" rtl="0">
              <a:lnSpc>
                <a:spcPct val="115000"/>
              </a:lnSpc>
              <a:spcBef>
                <a:spcPts val="0"/>
              </a:spcBef>
              <a:spcAft>
                <a:spcPts val="0"/>
              </a:spcAft>
              <a:buSzPts val="4200"/>
              <a:buNone/>
              <a:defRPr sz="4200"/>
            </a:lvl5pPr>
            <a:lvl6pPr lvl="5" algn="ctr" rtl="0">
              <a:lnSpc>
                <a:spcPct val="115000"/>
              </a:lnSpc>
              <a:spcBef>
                <a:spcPts val="0"/>
              </a:spcBef>
              <a:spcAft>
                <a:spcPts val="0"/>
              </a:spcAft>
              <a:buSzPts val="4200"/>
              <a:buNone/>
              <a:defRPr sz="4200"/>
            </a:lvl6pPr>
            <a:lvl7pPr lvl="6" algn="ctr" rtl="0">
              <a:lnSpc>
                <a:spcPct val="115000"/>
              </a:lnSpc>
              <a:spcBef>
                <a:spcPts val="0"/>
              </a:spcBef>
              <a:spcAft>
                <a:spcPts val="0"/>
              </a:spcAft>
              <a:buSzPts val="4200"/>
              <a:buNone/>
              <a:defRPr sz="4200"/>
            </a:lvl7pPr>
            <a:lvl8pPr lvl="7" algn="ctr" rtl="0">
              <a:lnSpc>
                <a:spcPct val="115000"/>
              </a:lnSpc>
              <a:spcBef>
                <a:spcPts val="0"/>
              </a:spcBef>
              <a:spcAft>
                <a:spcPts val="0"/>
              </a:spcAft>
              <a:buSzPts val="4200"/>
              <a:buNone/>
              <a:defRPr sz="4200"/>
            </a:lvl8pPr>
            <a:lvl9pPr lvl="8" algn="ctr" rtl="0">
              <a:lnSpc>
                <a:spcPct val="115000"/>
              </a:lnSpc>
              <a:spcBef>
                <a:spcPts val="0"/>
              </a:spcBef>
              <a:spcAft>
                <a:spcPts val="0"/>
              </a:spcAft>
              <a:buSzPts val="4200"/>
              <a:buNone/>
              <a:defRPr sz="4200"/>
            </a:lvl9pPr>
          </a:lstStyle>
          <a:p>
            <a:endParaRPr/>
          </a:p>
        </p:txBody>
      </p:sp>
      <p:sp>
        <p:nvSpPr>
          <p:cNvPr id="368" name="Google Shape;368;p31"/>
          <p:cNvSpPr txBox="1">
            <a:spLocks noGrp="1"/>
          </p:cNvSpPr>
          <p:nvPr>
            <p:ph type="subTitle" idx="1"/>
          </p:nvPr>
        </p:nvSpPr>
        <p:spPr>
          <a:xfrm>
            <a:off x="1592750" y="3053550"/>
            <a:ext cx="5454600" cy="715500"/>
          </a:xfrm>
          <a:prstGeom prst="rect">
            <a:avLst/>
          </a:prstGeom>
          <a:solidFill>
            <a:srgbClr val="FFFFFF">
              <a:alpha val="46760"/>
            </a:srgbClr>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2100"/>
              <a:buNone/>
              <a:defRPr sz="1600"/>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None/>
              <a:defRPr sz="2100"/>
            </a:lvl4pPr>
            <a:lvl5pPr lvl="4" algn="ctr" rtl="0">
              <a:lnSpc>
                <a:spcPct val="115000"/>
              </a:lnSpc>
              <a:spcBef>
                <a:spcPts val="0"/>
              </a:spcBef>
              <a:spcAft>
                <a:spcPts val="0"/>
              </a:spcAft>
              <a:buSzPts val="2100"/>
              <a:buNone/>
              <a:defRPr sz="2100"/>
            </a:lvl5pPr>
            <a:lvl6pPr lvl="5" algn="ctr" rtl="0">
              <a:lnSpc>
                <a:spcPct val="115000"/>
              </a:lnSpc>
              <a:spcBef>
                <a:spcPts val="0"/>
              </a:spcBef>
              <a:spcAft>
                <a:spcPts val="0"/>
              </a:spcAft>
              <a:buSzPts val="2100"/>
              <a:buNone/>
              <a:defRPr sz="2100"/>
            </a:lvl6pPr>
            <a:lvl7pPr lvl="6" algn="ctr" rtl="0">
              <a:lnSpc>
                <a:spcPct val="115000"/>
              </a:lnSpc>
              <a:spcBef>
                <a:spcPts val="0"/>
              </a:spcBef>
              <a:spcAft>
                <a:spcPts val="0"/>
              </a:spcAft>
              <a:buSzPts val="2100"/>
              <a:buNone/>
              <a:defRPr sz="2100"/>
            </a:lvl7pPr>
            <a:lvl8pPr lvl="7" algn="ctr" rtl="0">
              <a:lnSpc>
                <a:spcPct val="115000"/>
              </a:lnSpc>
              <a:spcBef>
                <a:spcPts val="0"/>
              </a:spcBef>
              <a:spcAft>
                <a:spcPts val="0"/>
              </a:spcAft>
              <a:buSzPts val="2100"/>
              <a:buNone/>
              <a:defRPr sz="2100"/>
            </a:lvl8pPr>
            <a:lvl9pPr lvl="8" algn="ctr" rtl="0">
              <a:lnSpc>
                <a:spcPct val="115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CUSTOM_9_1_1_2">
    <p:spTree>
      <p:nvGrpSpPr>
        <p:cNvPr id="1" name="Shape 369"/>
        <p:cNvGrpSpPr/>
        <p:nvPr/>
      </p:nvGrpSpPr>
      <p:grpSpPr>
        <a:xfrm>
          <a:off x="0" y="0"/>
          <a:ext cx="0" cy="0"/>
          <a:chOff x="0" y="0"/>
          <a:chExt cx="0" cy="0"/>
        </a:xfrm>
      </p:grpSpPr>
      <p:pic>
        <p:nvPicPr>
          <p:cNvPr id="370" name="Google Shape;370;p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371" name="Google Shape;371;p32"/>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txBox="1">
            <a:spLocks noGrp="1"/>
          </p:cNvSpPr>
          <p:nvPr>
            <p:ph type="subTitle" idx="1"/>
          </p:nvPr>
        </p:nvSpPr>
        <p:spPr>
          <a:xfrm>
            <a:off x="5601075" y="2434763"/>
            <a:ext cx="2629200" cy="147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Arial"/>
              <a:buNone/>
              <a:defRPr sz="1600">
                <a:solidFill>
                  <a:schemeClr val="dk1"/>
                </a:solidFill>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a:endParaRPr/>
          </a:p>
        </p:txBody>
      </p:sp>
      <p:sp>
        <p:nvSpPr>
          <p:cNvPr id="373" name="Google Shape;373;p32"/>
          <p:cNvSpPr txBox="1">
            <a:spLocks noGrp="1"/>
          </p:cNvSpPr>
          <p:nvPr>
            <p:ph type="title"/>
          </p:nvPr>
        </p:nvSpPr>
        <p:spPr>
          <a:xfrm>
            <a:off x="5601075" y="1231238"/>
            <a:ext cx="2629200" cy="12633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Font typeface="Arial"/>
              <a:buNone/>
              <a:defRPr/>
            </a:lvl1pPr>
            <a:lvl2pPr lvl="1" rtl="0">
              <a:spcBef>
                <a:spcPts val="0"/>
              </a:spcBef>
              <a:spcAft>
                <a:spcPts val="0"/>
              </a:spcAft>
              <a:buSzPts val="3300"/>
              <a:buFont typeface="Arial"/>
              <a:buNone/>
              <a:defRPr>
                <a:latin typeface="Arial"/>
                <a:ea typeface="Arial"/>
                <a:cs typeface="Arial"/>
                <a:sym typeface="Arial"/>
              </a:defRPr>
            </a:lvl2pPr>
            <a:lvl3pPr lvl="2" rtl="0">
              <a:spcBef>
                <a:spcPts val="0"/>
              </a:spcBef>
              <a:spcAft>
                <a:spcPts val="0"/>
              </a:spcAft>
              <a:buSzPts val="3300"/>
              <a:buFont typeface="Arial"/>
              <a:buNone/>
              <a:defRPr>
                <a:latin typeface="Arial"/>
                <a:ea typeface="Arial"/>
                <a:cs typeface="Arial"/>
                <a:sym typeface="Arial"/>
              </a:defRPr>
            </a:lvl3pPr>
            <a:lvl4pPr lvl="3" rtl="0">
              <a:spcBef>
                <a:spcPts val="0"/>
              </a:spcBef>
              <a:spcAft>
                <a:spcPts val="0"/>
              </a:spcAft>
              <a:buSzPts val="3300"/>
              <a:buFont typeface="Arial"/>
              <a:buNone/>
              <a:defRPr>
                <a:latin typeface="Arial"/>
                <a:ea typeface="Arial"/>
                <a:cs typeface="Arial"/>
                <a:sym typeface="Arial"/>
              </a:defRPr>
            </a:lvl4pPr>
            <a:lvl5pPr lvl="4" rtl="0">
              <a:spcBef>
                <a:spcPts val="0"/>
              </a:spcBef>
              <a:spcAft>
                <a:spcPts val="0"/>
              </a:spcAft>
              <a:buSzPts val="3300"/>
              <a:buFont typeface="Arial"/>
              <a:buNone/>
              <a:defRPr>
                <a:latin typeface="Arial"/>
                <a:ea typeface="Arial"/>
                <a:cs typeface="Arial"/>
                <a:sym typeface="Arial"/>
              </a:defRPr>
            </a:lvl5pPr>
            <a:lvl6pPr lvl="5" rtl="0">
              <a:spcBef>
                <a:spcPts val="0"/>
              </a:spcBef>
              <a:spcAft>
                <a:spcPts val="0"/>
              </a:spcAft>
              <a:buSzPts val="3300"/>
              <a:buFont typeface="Arial"/>
              <a:buNone/>
              <a:defRPr>
                <a:latin typeface="Arial"/>
                <a:ea typeface="Arial"/>
                <a:cs typeface="Arial"/>
                <a:sym typeface="Arial"/>
              </a:defRPr>
            </a:lvl6pPr>
            <a:lvl7pPr lvl="6" rtl="0">
              <a:spcBef>
                <a:spcPts val="0"/>
              </a:spcBef>
              <a:spcAft>
                <a:spcPts val="0"/>
              </a:spcAft>
              <a:buSzPts val="3300"/>
              <a:buFont typeface="Arial"/>
              <a:buNone/>
              <a:defRPr>
                <a:latin typeface="Arial"/>
                <a:ea typeface="Arial"/>
                <a:cs typeface="Arial"/>
                <a:sym typeface="Arial"/>
              </a:defRPr>
            </a:lvl7pPr>
            <a:lvl8pPr lvl="7" rtl="0">
              <a:spcBef>
                <a:spcPts val="0"/>
              </a:spcBef>
              <a:spcAft>
                <a:spcPts val="0"/>
              </a:spcAft>
              <a:buSzPts val="3300"/>
              <a:buFont typeface="Arial"/>
              <a:buNone/>
              <a:defRPr>
                <a:latin typeface="Arial"/>
                <a:ea typeface="Arial"/>
                <a:cs typeface="Arial"/>
                <a:sym typeface="Arial"/>
              </a:defRPr>
            </a:lvl8pPr>
            <a:lvl9pPr lvl="8" rtl="0">
              <a:spcBef>
                <a:spcPts val="0"/>
              </a:spcBef>
              <a:spcAft>
                <a:spcPts val="0"/>
              </a:spcAft>
              <a:buSzPts val="3300"/>
              <a:buFont typeface="Arial"/>
              <a:buNone/>
              <a:defRPr>
                <a:latin typeface="Arial"/>
                <a:ea typeface="Arial"/>
                <a:cs typeface="Arial"/>
                <a:sym typeface="Arial"/>
              </a:defRPr>
            </a:lvl9pPr>
          </a:lstStyle>
          <a:p>
            <a:endParaRPr/>
          </a:p>
        </p:txBody>
      </p:sp>
      <p:grpSp>
        <p:nvGrpSpPr>
          <p:cNvPr id="374" name="Google Shape;374;p32"/>
          <p:cNvGrpSpPr/>
          <p:nvPr/>
        </p:nvGrpSpPr>
        <p:grpSpPr>
          <a:xfrm>
            <a:off x="7375871" y="2781050"/>
            <a:ext cx="1713609" cy="2337191"/>
            <a:chOff x="7375871" y="2781050"/>
            <a:chExt cx="1713609" cy="2337191"/>
          </a:xfrm>
        </p:grpSpPr>
        <p:grpSp>
          <p:nvGrpSpPr>
            <p:cNvPr id="375" name="Google Shape;375;p32"/>
            <p:cNvGrpSpPr/>
            <p:nvPr/>
          </p:nvGrpSpPr>
          <p:grpSpPr>
            <a:xfrm>
              <a:off x="7375871" y="4648800"/>
              <a:ext cx="1291230" cy="469441"/>
              <a:chOff x="7375871" y="4648800"/>
              <a:chExt cx="1291230" cy="469441"/>
            </a:xfrm>
          </p:grpSpPr>
          <p:pic>
            <p:nvPicPr>
              <p:cNvPr id="376" name="Google Shape;376;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77" name="Google Shape;377;p3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78" name="Google Shape;378;p3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379" name="Google Shape;379;p32"/>
          <p:cNvGrpSpPr/>
          <p:nvPr/>
        </p:nvGrpSpPr>
        <p:grpSpPr>
          <a:xfrm flipH="1">
            <a:off x="7918953" y="251825"/>
            <a:ext cx="1019903" cy="1711480"/>
            <a:chOff x="190800" y="165425"/>
            <a:chExt cx="1019903" cy="1711480"/>
          </a:xfrm>
        </p:grpSpPr>
        <p:pic>
          <p:nvPicPr>
            <p:cNvPr id="380" name="Google Shape;380;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381" name="Google Shape;381;p3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382" name="Google Shape;382;p32"/>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383" name="Google Shape;383;p32"/>
          <p:cNvGrpSpPr/>
          <p:nvPr/>
        </p:nvGrpSpPr>
        <p:grpSpPr>
          <a:xfrm flipH="1">
            <a:off x="65402" y="3754275"/>
            <a:ext cx="625178" cy="1201424"/>
            <a:chOff x="8555325" y="3754275"/>
            <a:chExt cx="625178" cy="1201424"/>
          </a:xfrm>
        </p:grpSpPr>
        <p:grpSp>
          <p:nvGrpSpPr>
            <p:cNvPr id="384" name="Google Shape;384;p32"/>
            <p:cNvGrpSpPr/>
            <p:nvPr/>
          </p:nvGrpSpPr>
          <p:grpSpPr>
            <a:xfrm>
              <a:off x="8616925" y="4379597"/>
              <a:ext cx="563578" cy="576102"/>
              <a:chOff x="8532725" y="4369197"/>
              <a:chExt cx="563578" cy="576102"/>
            </a:xfrm>
          </p:grpSpPr>
          <p:pic>
            <p:nvPicPr>
              <p:cNvPr id="385" name="Google Shape;385;p32"/>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386" name="Google Shape;386;p3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387" name="Google Shape;387;p3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pic>
        <p:nvPicPr>
          <p:cNvPr id="388" name="Google Shape;388;p32"/>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786614" flipH="1">
            <a:off x="-52405" y="104301"/>
            <a:ext cx="692286" cy="76989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CUSTOM_9_1_1_2_1_1">
    <p:spTree>
      <p:nvGrpSpPr>
        <p:cNvPr id="1" name="Shape 389"/>
        <p:cNvGrpSpPr/>
        <p:nvPr/>
      </p:nvGrpSpPr>
      <p:grpSpPr>
        <a:xfrm>
          <a:off x="0" y="0"/>
          <a:ext cx="0" cy="0"/>
          <a:chOff x="0" y="0"/>
          <a:chExt cx="0" cy="0"/>
        </a:xfrm>
      </p:grpSpPr>
      <p:pic>
        <p:nvPicPr>
          <p:cNvPr id="390" name="Google Shape;390;p3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391" name="Google Shape;391;p33"/>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txBox="1">
            <a:spLocks noGrp="1"/>
          </p:cNvSpPr>
          <p:nvPr>
            <p:ph type="subTitle" idx="1"/>
          </p:nvPr>
        </p:nvSpPr>
        <p:spPr>
          <a:xfrm>
            <a:off x="774500" y="2709300"/>
            <a:ext cx="2972100" cy="1173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600"/>
              <a:buFont typeface="Arial"/>
              <a:buNone/>
              <a:defRPr sz="1600">
                <a:solidFill>
                  <a:schemeClr val="dk1"/>
                </a:solidFill>
              </a:defRPr>
            </a:lvl1pPr>
            <a:lvl2pPr lvl="1" rtl="0">
              <a:spcBef>
                <a:spcPts val="0"/>
              </a:spcBef>
              <a:spcAft>
                <a:spcPts val="0"/>
              </a:spcAft>
              <a:buClr>
                <a:schemeClr val="dk1"/>
              </a:buClr>
              <a:buSzPts val="1600"/>
              <a:buFont typeface="Arial"/>
              <a:buNone/>
              <a:defRPr sz="1600">
                <a:solidFill>
                  <a:schemeClr val="dk1"/>
                </a:solidFill>
                <a:latin typeface="Arial"/>
                <a:ea typeface="Arial"/>
                <a:cs typeface="Arial"/>
                <a:sym typeface="Arial"/>
              </a:defRPr>
            </a:lvl2pPr>
            <a:lvl3pPr lvl="2"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3pPr>
            <a:lvl4pPr lvl="3"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4pPr>
            <a:lvl5pPr lvl="4"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5pPr>
            <a:lvl6pPr lvl="5"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6pPr>
            <a:lvl7pPr lvl="6"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7pPr>
            <a:lvl8pPr lvl="7" rtl="0">
              <a:spcBef>
                <a:spcPts val="1600"/>
              </a:spcBef>
              <a:spcAft>
                <a:spcPts val="0"/>
              </a:spcAft>
              <a:buClr>
                <a:schemeClr val="dk1"/>
              </a:buClr>
              <a:buSzPts val="1600"/>
              <a:buFont typeface="Arial"/>
              <a:buNone/>
              <a:defRPr sz="1600">
                <a:solidFill>
                  <a:schemeClr val="dk1"/>
                </a:solidFill>
                <a:latin typeface="Arial"/>
                <a:ea typeface="Arial"/>
                <a:cs typeface="Arial"/>
                <a:sym typeface="Arial"/>
              </a:defRPr>
            </a:lvl8pPr>
            <a:lvl9pPr lvl="8" rtl="0">
              <a:spcBef>
                <a:spcPts val="1600"/>
              </a:spcBef>
              <a:spcAft>
                <a:spcPts val="1600"/>
              </a:spcAft>
              <a:buClr>
                <a:schemeClr val="dk1"/>
              </a:buClr>
              <a:buSzPts val="1600"/>
              <a:buFont typeface="Arial"/>
              <a:buNone/>
              <a:defRPr sz="1600">
                <a:solidFill>
                  <a:schemeClr val="dk1"/>
                </a:solidFill>
                <a:latin typeface="Arial"/>
                <a:ea typeface="Arial"/>
                <a:cs typeface="Arial"/>
                <a:sym typeface="Arial"/>
              </a:defRPr>
            </a:lvl9pPr>
          </a:lstStyle>
          <a:p>
            <a:endParaRPr/>
          </a:p>
        </p:txBody>
      </p:sp>
      <p:sp>
        <p:nvSpPr>
          <p:cNvPr id="393" name="Google Shape;393;p33"/>
          <p:cNvSpPr txBox="1">
            <a:spLocks noGrp="1"/>
          </p:cNvSpPr>
          <p:nvPr>
            <p:ph type="title"/>
          </p:nvPr>
        </p:nvSpPr>
        <p:spPr>
          <a:xfrm>
            <a:off x="774500" y="1436950"/>
            <a:ext cx="2972100" cy="128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3300"/>
              <a:buFont typeface="Arial"/>
              <a:buNone/>
              <a:defRPr/>
            </a:lvl1pPr>
            <a:lvl2pPr lvl="1" rtl="0">
              <a:spcBef>
                <a:spcPts val="0"/>
              </a:spcBef>
              <a:spcAft>
                <a:spcPts val="0"/>
              </a:spcAft>
              <a:buSzPts val="3300"/>
              <a:buFont typeface="Arial"/>
              <a:buNone/>
              <a:defRPr>
                <a:latin typeface="Arial"/>
                <a:ea typeface="Arial"/>
                <a:cs typeface="Arial"/>
                <a:sym typeface="Arial"/>
              </a:defRPr>
            </a:lvl2pPr>
            <a:lvl3pPr lvl="2" rtl="0">
              <a:spcBef>
                <a:spcPts val="0"/>
              </a:spcBef>
              <a:spcAft>
                <a:spcPts val="0"/>
              </a:spcAft>
              <a:buSzPts val="3300"/>
              <a:buFont typeface="Arial"/>
              <a:buNone/>
              <a:defRPr>
                <a:latin typeface="Arial"/>
                <a:ea typeface="Arial"/>
                <a:cs typeface="Arial"/>
                <a:sym typeface="Arial"/>
              </a:defRPr>
            </a:lvl3pPr>
            <a:lvl4pPr lvl="3" rtl="0">
              <a:spcBef>
                <a:spcPts val="0"/>
              </a:spcBef>
              <a:spcAft>
                <a:spcPts val="0"/>
              </a:spcAft>
              <a:buSzPts val="3300"/>
              <a:buFont typeface="Arial"/>
              <a:buNone/>
              <a:defRPr>
                <a:latin typeface="Arial"/>
                <a:ea typeface="Arial"/>
                <a:cs typeface="Arial"/>
                <a:sym typeface="Arial"/>
              </a:defRPr>
            </a:lvl4pPr>
            <a:lvl5pPr lvl="4" rtl="0">
              <a:spcBef>
                <a:spcPts val="0"/>
              </a:spcBef>
              <a:spcAft>
                <a:spcPts val="0"/>
              </a:spcAft>
              <a:buSzPts val="3300"/>
              <a:buFont typeface="Arial"/>
              <a:buNone/>
              <a:defRPr>
                <a:latin typeface="Arial"/>
                <a:ea typeface="Arial"/>
                <a:cs typeface="Arial"/>
                <a:sym typeface="Arial"/>
              </a:defRPr>
            </a:lvl5pPr>
            <a:lvl6pPr lvl="5" rtl="0">
              <a:spcBef>
                <a:spcPts val="0"/>
              </a:spcBef>
              <a:spcAft>
                <a:spcPts val="0"/>
              </a:spcAft>
              <a:buSzPts val="3300"/>
              <a:buFont typeface="Arial"/>
              <a:buNone/>
              <a:defRPr>
                <a:latin typeface="Arial"/>
                <a:ea typeface="Arial"/>
                <a:cs typeface="Arial"/>
                <a:sym typeface="Arial"/>
              </a:defRPr>
            </a:lvl6pPr>
            <a:lvl7pPr lvl="6" rtl="0">
              <a:spcBef>
                <a:spcPts val="0"/>
              </a:spcBef>
              <a:spcAft>
                <a:spcPts val="0"/>
              </a:spcAft>
              <a:buSzPts val="3300"/>
              <a:buFont typeface="Arial"/>
              <a:buNone/>
              <a:defRPr>
                <a:latin typeface="Arial"/>
                <a:ea typeface="Arial"/>
                <a:cs typeface="Arial"/>
                <a:sym typeface="Arial"/>
              </a:defRPr>
            </a:lvl7pPr>
            <a:lvl8pPr lvl="7" rtl="0">
              <a:spcBef>
                <a:spcPts val="0"/>
              </a:spcBef>
              <a:spcAft>
                <a:spcPts val="0"/>
              </a:spcAft>
              <a:buSzPts val="3300"/>
              <a:buFont typeface="Arial"/>
              <a:buNone/>
              <a:defRPr>
                <a:latin typeface="Arial"/>
                <a:ea typeface="Arial"/>
                <a:cs typeface="Arial"/>
                <a:sym typeface="Arial"/>
              </a:defRPr>
            </a:lvl8pPr>
            <a:lvl9pPr lvl="8" rtl="0">
              <a:spcBef>
                <a:spcPts val="0"/>
              </a:spcBef>
              <a:spcAft>
                <a:spcPts val="0"/>
              </a:spcAft>
              <a:buSzPts val="3300"/>
              <a:buFont typeface="Arial"/>
              <a:buNone/>
              <a:defRPr>
                <a:latin typeface="Arial"/>
                <a:ea typeface="Arial"/>
                <a:cs typeface="Arial"/>
                <a:sym typeface="Arial"/>
              </a:defRPr>
            </a:lvl9pPr>
          </a:lstStyle>
          <a:p>
            <a:endParaRPr/>
          </a:p>
        </p:txBody>
      </p:sp>
      <p:grpSp>
        <p:nvGrpSpPr>
          <p:cNvPr id="394" name="Google Shape;394;p33"/>
          <p:cNvGrpSpPr/>
          <p:nvPr/>
        </p:nvGrpSpPr>
        <p:grpSpPr>
          <a:xfrm>
            <a:off x="178175" y="-150128"/>
            <a:ext cx="9107203" cy="5488019"/>
            <a:chOff x="178175" y="-150128"/>
            <a:chExt cx="9107203" cy="5488019"/>
          </a:xfrm>
        </p:grpSpPr>
        <p:grpSp>
          <p:nvGrpSpPr>
            <p:cNvPr id="395" name="Google Shape;395;p33"/>
            <p:cNvGrpSpPr/>
            <p:nvPr/>
          </p:nvGrpSpPr>
          <p:grpSpPr>
            <a:xfrm flipH="1">
              <a:off x="280679" y="4674050"/>
              <a:ext cx="1291230" cy="469441"/>
              <a:chOff x="7375871" y="4648800"/>
              <a:chExt cx="1291230" cy="469441"/>
            </a:xfrm>
          </p:grpSpPr>
          <p:pic>
            <p:nvPicPr>
              <p:cNvPr id="396" name="Google Shape;396;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397" name="Google Shape;397;p33"/>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398" name="Google Shape;398;p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78175" y="1009474"/>
              <a:ext cx="552325" cy="2897776"/>
            </a:xfrm>
            <a:prstGeom prst="rect">
              <a:avLst/>
            </a:prstGeom>
            <a:noFill/>
            <a:ln>
              <a:noFill/>
            </a:ln>
          </p:spPr>
        </p:pic>
        <p:pic>
          <p:nvPicPr>
            <p:cNvPr id="399" name="Google Shape;399;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78175" y="164975"/>
              <a:ext cx="338426" cy="578000"/>
            </a:xfrm>
            <a:prstGeom prst="rect">
              <a:avLst/>
            </a:prstGeom>
            <a:noFill/>
            <a:ln>
              <a:noFill/>
            </a:ln>
          </p:spPr>
        </p:pic>
        <p:pic>
          <p:nvPicPr>
            <p:cNvPr id="400" name="Google Shape;400;p33"/>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8677062" y="702562"/>
              <a:ext cx="422375" cy="306900"/>
            </a:xfrm>
            <a:prstGeom prst="rect">
              <a:avLst/>
            </a:prstGeom>
            <a:noFill/>
            <a:ln>
              <a:noFill/>
            </a:ln>
          </p:spPr>
        </p:pic>
        <p:pic>
          <p:nvPicPr>
            <p:cNvPr id="401" name="Google Shape;401;p33"/>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8390429" y="56575"/>
              <a:ext cx="660185" cy="479700"/>
            </a:xfrm>
            <a:prstGeom prst="rect">
              <a:avLst/>
            </a:prstGeom>
            <a:noFill/>
            <a:ln>
              <a:noFill/>
            </a:ln>
          </p:spPr>
        </p:pic>
        <p:grpSp>
          <p:nvGrpSpPr>
            <p:cNvPr id="402" name="Google Shape;402;p33"/>
            <p:cNvGrpSpPr/>
            <p:nvPr/>
          </p:nvGrpSpPr>
          <p:grpSpPr>
            <a:xfrm rot="1687544">
              <a:off x="8216563" y="3805370"/>
              <a:ext cx="776637" cy="1434140"/>
              <a:chOff x="8616925" y="3521535"/>
              <a:chExt cx="776650" cy="1434165"/>
            </a:xfrm>
          </p:grpSpPr>
          <p:grpSp>
            <p:nvGrpSpPr>
              <p:cNvPr id="403" name="Google Shape;403;p33"/>
              <p:cNvGrpSpPr/>
              <p:nvPr/>
            </p:nvGrpSpPr>
            <p:grpSpPr>
              <a:xfrm>
                <a:off x="8616925" y="4389584"/>
                <a:ext cx="776650" cy="566115"/>
                <a:chOff x="8532725" y="4379184"/>
                <a:chExt cx="776650" cy="566115"/>
              </a:xfrm>
            </p:grpSpPr>
            <p:pic>
              <p:nvPicPr>
                <p:cNvPr id="404" name="Google Shape;404;p33"/>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rot="10800000" flipH="1">
                  <a:off x="9055125" y="4379184"/>
                  <a:ext cx="254251" cy="184741"/>
                </a:xfrm>
                <a:prstGeom prst="rect">
                  <a:avLst/>
                </a:prstGeom>
                <a:noFill/>
                <a:ln>
                  <a:noFill/>
                </a:ln>
              </p:spPr>
            </p:pic>
            <p:pic>
              <p:nvPicPr>
                <p:cNvPr id="405" name="Google Shape;405;p3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06" name="Google Shape;406;p3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rot="4111517">
                <a:off x="8710435" y="3671364"/>
                <a:ext cx="499773" cy="260951"/>
              </a:xfrm>
              <a:prstGeom prst="rect">
                <a:avLst/>
              </a:prstGeom>
              <a:noFill/>
              <a:ln>
                <a:noFill/>
              </a:ln>
            </p:spPr>
          </p:pic>
        </p:grpSp>
        <p:pic>
          <p:nvPicPr>
            <p:cNvPr id="407" name="Google Shape;407;p3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694203">
              <a:off x="7554124" y="-88524"/>
              <a:ext cx="692287" cy="769896"/>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08"/>
        <p:cNvGrpSpPr/>
        <p:nvPr/>
      </p:nvGrpSpPr>
      <p:grpSpPr>
        <a:xfrm>
          <a:off x="0" y="0"/>
          <a:ext cx="0" cy="0"/>
          <a:chOff x="0" y="0"/>
          <a:chExt cx="0" cy="0"/>
        </a:xfrm>
      </p:grpSpPr>
      <p:pic>
        <p:nvPicPr>
          <p:cNvPr id="409" name="Google Shape;409;p3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410" name="Google Shape;410;p34"/>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txBox="1">
            <a:spLocks noGrp="1"/>
          </p:cNvSpPr>
          <p:nvPr>
            <p:ph type="body" idx="1"/>
          </p:nvPr>
        </p:nvSpPr>
        <p:spPr>
          <a:xfrm>
            <a:off x="721125" y="1141300"/>
            <a:ext cx="3837600" cy="347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30200" rtl="0">
              <a:lnSpc>
                <a:spcPct val="115000"/>
              </a:lnSpc>
              <a:spcBef>
                <a:spcPts val="1600"/>
              </a:spcBef>
              <a:spcAft>
                <a:spcPts val="0"/>
              </a:spcAft>
              <a:buSzPts val="1600"/>
              <a:buChar char="○"/>
              <a:defRPr sz="1200"/>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a:endParaRPr/>
          </a:p>
        </p:txBody>
      </p:sp>
      <p:sp>
        <p:nvSpPr>
          <p:cNvPr id="412" name="Google Shape;412;p34"/>
          <p:cNvSpPr txBox="1">
            <a:spLocks noGrp="1"/>
          </p:cNvSpPr>
          <p:nvPr>
            <p:ph type="body" idx="2"/>
          </p:nvPr>
        </p:nvSpPr>
        <p:spPr>
          <a:xfrm>
            <a:off x="4585350" y="1554950"/>
            <a:ext cx="3837600" cy="30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2400" b="1"/>
            </a:lvl1pPr>
            <a:lvl2pPr marL="914400" lvl="1" indent="-330200" rtl="0">
              <a:lnSpc>
                <a:spcPct val="115000"/>
              </a:lnSpc>
              <a:spcBef>
                <a:spcPts val="1600"/>
              </a:spcBef>
              <a:spcAft>
                <a:spcPts val="0"/>
              </a:spcAft>
              <a:buSzPts val="1600"/>
              <a:buChar char="○"/>
              <a:defRPr sz="1200"/>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a:endParaRPr/>
          </a:p>
        </p:txBody>
      </p:sp>
      <p:sp>
        <p:nvSpPr>
          <p:cNvPr id="413" name="Google Shape;413;p34"/>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414" name="Google Shape;414;p34"/>
          <p:cNvGrpSpPr/>
          <p:nvPr/>
        </p:nvGrpSpPr>
        <p:grpSpPr>
          <a:xfrm>
            <a:off x="7375871" y="2781050"/>
            <a:ext cx="1713609" cy="2337191"/>
            <a:chOff x="7375871" y="2781050"/>
            <a:chExt cx="1713609" cy="2337191"/>
          </a:xfrm>
        </p:grpSpPr>
        <p:grpSp>
          <p:nvGrpSpPr>
            <p:cNvPr id="415" name="Google Shape;415;p34"/>
            <p:cNvGrpSpPr/>
            <p:nvPr/>
          </p:nvGrpSpPr>
          <p:grpSpPr>
            <a:xfrm>
              <a:off x="7375871" y="4648800"/>
              <a:ext cx="1291230" cy="469441"/>
              <a:chOff x="7375871" y="4648800"/>
              <a:chExt cx="1291230" cy="469441"/>
            </a:xfrm>
          </p:grpSpPr>
          <p:pic>
            <p:nvPicPr>
              <p:cNvPr id="416" name="Google Shape;416;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417" name="Google Shape;417;p3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418" name="Google Shape;418;p3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419" name="Google Shape;419;p34"/>
          <p:cNvGrpSpPr/>
          <p:nvPr/>
        </p:nvGrpSpPr>
        <p:grpSpPr>
          <a:xfrm flipH="1">
            <a:off x="7918953" y="251825"/>
            <a:ext cx="1019903" cy="1711480"/>
            <a:chOff x="190800" y="165425"/>
            <a:chExt cx="1019903" cy="1711480"/>
          </a:xfrm>
        </p:grpSpPr>
        <p:pic>
          <p:nvPicPr>
            <p:cNvPr id="420" name="Google Shape;420;p3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421" name="Google Shape;421;p34"/>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422" name="Google Shape;422;p34"/>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423" name="Google Shape;423;p34"/>
          <p:cNvGrpSpPr/>
          <p:nvPr/>
        </p:nvGrpSpPr>
        <p:grpSpPr>
          <a:xfrm flipH="1">
            <a:off x="65402" y="3754275"/>
            <a:ext cx="625178" cy="1201424"/>
            <a:chOff x="8555325" y="3754275"/>
            <a:chExt cx="625178" cy="1201424"/>
          </a:xfrm>
        </p:grpSpPr>
        <p:grpSp>
          <p:nvGrpSpPr>
            <p:cNvPr id="424" name="Google Shape;424;p34"/>
            <p:cNvGrpSpPr/>
            <p:nvPr/>
          </p:nvGrpSpPr>
          <p:grpSpPr>
            <a:xfrm>
              <a:off x="8616925" y="4379597"/>
              <a:ext cx="563578" cy="576102"/>
              <a:chOff x="8532725" y="4369197"/>
              <a:chExt cx="563578" cy="576102"/>
            </a:xfrm>
          </p:grpSpPr>
          <p:pic>
            <p:nvPicPr>
              <p:cNvPr id="425" name="Google Shape;425;p34"/>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426" name="Google Shape;426;p3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27" name="Google Shape;427;p3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pic>
        <p:nvPicPr>
          <p:cNvPr id="428" name="Google Shape;428;p3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rot="-5786614" flipH="1">
            <a:off x="-52405" y="104301"/>
            <a:ext cx="692286" cy="76989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29"/>
        <p:cNvGrpSpPr/>
        <p:nvPr/>
      </p:nvGrpSpPr>
      <p:grpSpPr>
        <a:xfrm>
          <a:off x="0" y="0"/>
          <a:ext cx="0" cy="0"/>
          <a:chOff x="0" y="0"/>
          <a:chExt cx="0" cy="0"/>
        </a:xfrm>
      </p:grpSpPr>
      <p:pic>
        <p:nvPicPr>
          <p:cNvPr id="430" name="Google Shape;430;p3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431" name="Google Shape;431;p35"/>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2" name="Google Shape;432;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nvGrpSpPr>
          <p:cNvPr id="433" name="Google Shape;433;p35"/>
          <p:cNvGrpSpPr/>
          <p:nvPr/>
        </p:nvGrpSpPr>
        <p:grpSpPr>
          <a:xfrm>
            <a:off x="7375871" y="2781050"/>
            <a:ext cx="1713609" cy="2337191"/>
            <a:chOff x="7375871" y="2781050"/>
            <a:chExt cx="1713609" cy="2337191"/>
          </a:xfrm>
        </p:grpSpPr>
        <p:grpSp>
          <p:nvGrpSpPr>
            <p:cNvPr id="434" name="Google Shape;434;p35"/>
            <p:cNvGrpSpPr/>
            <p:nvPr/>
          </p:nvGrpSpPr>
          <p:grpSpPr>
            <a:xfrm>
              <a:off x="7375871" y="4648800"/>
              <a:ext cx="1291230" cy="469441"/>
              <a:chOff x="7375871" y="4648800"/>
              <a:chExt cx="1291230" cy="469441"/>
            </a:xfrm>
          </p:grpSpPr>
          <p:pic>
            <p:nvPicPr>
              <p:cNvPr id="435" name="Google Shape;435;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005250" flipH="1">
                <a:off x="7511393" y="4600379"/>
                <a:ext cx="368232" cy="601046"/>
              </a:xfrm>
              <a:prstGeom prst="rect">
                <a:avLst/>
              </a:prstGeom>
              <a:noFill/>
              <a:ln>
                <a:noFill/>
              </a:ln>
            </p:spPr>
          </p:pic>
          <p:pic>
            <p:nvPicPr>
              <p:cNvPr id="436" name="Google Shape;436;p35"/>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8244726" y="4648800"/>
                <a:ext cx="422375" cy="306903"/>
              </a:xfrm>
              <a:prstGeom prst="rect">
                <a:avLst/>
              </a:prstGeom>
              <a:noFill/>
              <a:ln>
                <a:noFill/>
              </a:ln>
            </p:spPr>
          </p:pic>
        </p:grpSp>
        <p:pic>
          <p:nvPicPr>
            <p:cNvPr id="437" name="Google Shape;437;p3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grpSp>
        <p:nvGrpSpPr>
          <p:cNvPr id="438" name="Google Shape;438;p35"/>
          <p:cNvGrpSpPr/>
          <p:nvPr/>
        </p:nvGrpSpPr>
        <p:grpSpPr>
          <a:xfrm flipH="1">
            <a:off x="7918953" y="251825"/>
            <a:ext cx="1019903" cy="1711480"/>
            <a:chOff x="190800" y="165425"/>
            <a:chExt cx="1019903" cy="1711480"/>
          </a:xfrm>
        </p:grpSpPr>
        <p:pic>
          <p:nvPicPr>
            <p:cNvPr id="439" name="Google Shape;439;p3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440" name="Google Shape;440;p35"/>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441" name="Google Shape;441;p35"/>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442" name="Google Shape;442;p35"/>
          <p:cNvGrpSpPr/>
          <p:nvPr/>
        </p:nvGrpSpPr>
        <p:grpSpPr>
          <a:xfrm flipH="1">
            <a:off x="65402" y="3754275"/>
            <a:ext cx="625178" cy="1201424"/>
            <a:chOff x="8555325" y="3754275"/>
            <a:chExt cx="625178" cy="1201424"/>
          </a:xfrm>
        </p:grpSpPr>
        <p:grpSp>
          <p:nvGrpSpPr>
            <p:cNvPr id="443" name="Google Shape;443;p35"/>
            <p:cNvGrpSpPr/>
            <p:nvPr/>
          </p:nvGrpSpPr>
          <p:grpSpPr>
            <a:xfrm>
              <a:off x="8616925" y="4379597"/>
              <a:ext cx="563578" cy="576102"/>
              <a:chOff x="8532725" y="4369197"/>
              <a:chExt cx="563578" cy="576102"/>
            </a:xfrm>
          </p:grpSpPr>
          <p:pic>
            <p:nvPicPr>
              <p:cNvPr id="444" name="Google Shape;444;p35"/>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445" name="Google Shape;445;p3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46" name="Google Shape;446;p3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sp>
        <p:nvSpPr>
          <p:cNvPr id="447" name="Google Shape;447;p35"/>
          <p:cNvSpPr txBox="1">
            <a:spLocks noGrp="1"/>
          </p:cNvSpPr>
          <p:nvPr>
            <p:ph type="subTitle" idx="1"/>
          </p:nvPr>
        </p:nvSpPr>
        <p:spPr>
          <a:xfrm>
            <a:off x="720000" y="2580864"/>
            <a:ext cx="2336400" cy="501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400" b="1"/>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448" name="Google Shape;448;p35"/>
          <p:cNvSpPr txBox="1">
            <a:spLocks noGrp="1"/>
          </p:cNvSpPr>
          <p:nvPr>
            <p:ph type="subTitle" idx="2"/>
          </p:nvPr>
        </p:nvSpPr>
        <p:spPr>
          <a:xfrm>
            <a:off x="720000" y="2932113"/>
            <a:ext cx="2336400" cy="9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9" name="Google Shape;449;p35"/>
          <p:cNvSpPr txBox="1">
            <a:spLocks noGrp="1"/>
          </p:cNvSpPr>
          <p:nvPr>
            <p:ph type="subTitle" idx="3"/>
          </p:nvPr>
        </p:nvSpPr>
        <p:spPr>
          <a:xfrm>
            <a:off x="3403800" y="2932113"/>
            <a:ext cx="2336400" cy="9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50" name="Google Shape;450;p35"/>
          <p:cNvSpPr txBox="1">
            <a:spLocks noGrp="1"/>
          </p:cNvSpPr>
          <p:nvPr>
            <p:ph type="subTitle" idx="4"/>
          </p:nvPr>
        </p:nvSpPr>
        <p:spPr>
          <a:xfrm>
            <a:off x="6087600" y="2932113"/>
            <a:ext cx="2336400" cy="9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51" name="Google Shape;451;p35"/>
          <p:cNvSpPr txBox="1">
            <a:spLocks noGrp="1"/>
          </p:cNvSpPr>
          <p:nvPr>
            <p:ph type="subTitle" idx="5"/>
          </p:nvPr>
        </p:nvSpPr>
        <p:spPr>
          <a:xfrm>
            <a:off x="3403800" y="2580864"/>
            <a:ext cx="2336400" cy="501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400" b="1"/>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452" name="Google Shape;452;p35"/>
          <p:cNvSpPr txBox="1">
            <a:spLocks noGrp="1"/>
          </p:cNvSpPr>
          <p:nvPr>
            <p:ph type="subTitle" idx="6"/>
          </p:nvPr>
        </p:nvSpPr>
        <p:spPr>
          <a:xfrm>
            <a:off x="6087600" y="2580864"/>
            <a:ext cx="2336400" cy="5016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400" b="1"/>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453" name="Google Shape;453;p35"/>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454" name="Google Shape;454;p35"/>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rot="-5786614" flipH="1">
            <a:off x="-52405" y="104301"/>
            <a:ext cx="692286" cy="76989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55"/>
        <p:cNvGrpSpPr/>
        <p:nvPr/>
      </p:nvGrpSpPr>
      <p:grpSpPr>
        <a:xfrm>
          <a:off x="0" y="0"/>
          <a:ext cx="0" cy="0"/>
          <a:chOff x="0" y="0"/>
          <a:chExt cx="0" cy="0"/>
        </a:xfrm>
      </p:grpSpPr>
      <p:pic>
        <p:nvPicPr>
          <p:cNvPr id="456" name="Google Shape;456;p36"/>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457" name="Google Shape;457;p36"/>
          <p:cNvSpPr/>
          <p:nvPr/>
        </p:nvSpPr>
        <p:spPr>
          <a:xfrm flipH="1">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8" name="Google Shape;458;p36"/>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479675" y="251825"/>
            <a:ext cx="422375" cy="306900"/>
          </a:xfrm>
          <a:prstGeom prst="rect">
            <a:avLst/>
          </a:prstGeom>
          <a:noFill/>
          <a:ln>
            <a:noFill/>
          </a:ln>
        </p:spPr>
      </p:pic>
      <p:pic>
        <p:nvPicPr>
          <p:cNvPr id="459" name="Google Shape;459;p36"/>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7565275" y="251825"/>
            <a:ext cx="422375" cy="306900"/>
          </a:xfrm>
          <a:prstGeom prst="rect">
            <a:avLst/>
          </a:prstGeom>
          <a:noFill/>
          <a:ln>
            <a:noFill/>
          </a:ln>
        </p:spPr>
      </p:pic>
      <p:grpSp>
        <p:nvGrpSpPr>
          <p:cNvPr id="460" name="Google Shape;460;p36"/>
          <p:cNvGrpSpPr/>
          <p:nvPr/>
        </p:nvGrpSpPr>
        <p:grpSpPr>
          <a:xfrm flipH="1">
            <a:off x="173774" y="4418350"/>
            <a:ext cx="1844050" cy="537349"/>
            <a:chOff x="7126175" y="4418350"/>
            <a:chExt cx="1844050" cy="537349"/>
          </a:xfrm>
        </p:grpSpPr>
        <p:grpSp>
          <p:nvGrpSpPr>
            <p:cNvPr id="461" name="Google Shape;461;p36"/>
            <p:cNvGrpSpPr/>
            <p:nvPr/>
          </p:nvGrpSpPr>
          <p:grpSpPr>
            <a:xfrm>
              <a:off x="8053350" y="4418350"/>
              <a:ext cx="916876" cy="537349"/>
              <a:chOff x="7969150" y="4407950"/>
              <a:chExt cx="916876" cy="537349"/>
            </a:xfrm>
          </p:grpSpPr>
          <p:pic>
            <p:nvPicPr>
              <p:cNvPr id="462" name="Google Shape;462;p36"/>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463" name="Google Shape;463;p3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64" name="Google Shape;464;p3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465" name="Google Shape;465;p36"/>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466" name="Google Shape;466;p3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467" name="Google Shape;467;p3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593" flipH="1">
            <a:off x="350433" y="100439"/>
            <a:ext cx="481266" cy="785529"/>
          </a:xfrm>
          <a:prstGeom prst="rect">
            <a:avLst/>
          </a:prstGeom>
          <a:noFill/>
          <a:ln>
            <a:noFill/>
          </a:ln>
        </p:spPr>
      </p:pic>
      <p:pic>
        <p:nvPicPr>
          <p:cNvPr id="468" name="Google Shape;468;p3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8326995" y="290000"/>
            <a:ext cx="626200" cy="1022100"/>
          </a:xfrm>
          <a:prstGeom prst="rect">
            <a:avLst/>
          </a:prstGeom>
          <a:noFill/>
          <a:ln>
            <a:noFill/>
          </a:ln>
        </p:spPr>
      </p:pic>
      <p:pic>
        <p:nvPicPr>
          <p:cNvPr id="469" name="Google Shape;469;p3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flipH="1">
            <a:off x="8428900" y="2955500"/>
            <a:ext cx="422375" cy="1454851"/>
          </a:xfrm>
          <a:prstGeom prst="rect">
            <a:avLst/>
          </a:prstGeom>
          <a:noFill/>
          <a:ln>
            <a:noFill/>
          </a:ln>
        </p:spPr>
      </p:pic>
      <p:pic>
        <p:nvPicPr>
          <p:cNvPr id="470" name="Google Shape;470;p36"/>
          <p:cNvPicPr preferRelativeResize="0"/>
          <p:nvPr/>
        </p:nvPicPr>
        <p:blipFill rotWithShape="1">
          <a:blip r:embed="rId11" cstate="email">
            <a:alphaModFix/>
            <a:extLst>
              <a:ext uri="{28A0092B-C50C-407E-A947-70E740481C1C}">
                <a14:useLocalDpi xmlns:a14="http://schemas.microsoft.com/office/drawing/2010/main"/>
              </a:ext>
            </a:extLst>
          </a:blip>
          <a:srcRect r="-15433"/>
          <a:stretch/>
        </p:blipFill>
        <p:spPr>
          <a:xfrm flipH="1">
            <a:off x="88900" y="3123125"/>
            <a:ext cx="626200" cy="455000"/>
          </a:xfrm>
          <a:prstGeom prst="rect">
            <a:avLst/>
          </a:prstGeom>
          <a:noFill/>
          <a:ln>
            <a:noFill/>
          </a:ln>
        </p:spPr>
      </p:pic>
      <p:sp>
        <p:nvSpPr>
          <p:cNvPr id="471" name="Google Shape;471;p36"/>
          <p:cNvSpPr txBox="1">
            <a:spLocks noGrp="1"/>
          </p:cNvSpPr>
          <p:nvPr>
            <p:ph type="subTitle" idx="1"/>
          </p:nvPr>
        </p:nvSpPr>
        <p:spPr>
          <a:xfrm>
            <a:off x="3406650" y="3610525"/>
            <a:ext cx="2330700" cy="61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sz="1400"/>
            </a:lvl2pPr>
            <a:lvl3pPr lvl="2" rtl="0">
              <a:lnSpc>
                <a:spcPct val="115000"/>
              </a:lnSpc>
              <a:spcBef>
                <a:spcPts val="1600"/>
              </a:spcBef>
              <a:spcAft>
                <a:spcPts val="0"/>
              </a:spcAft>
              <a:buSzPts val="1400"/>
              <a:buNone/>
              <a:defRPr sz="1400"/>
            </a:lvl3pPr>
            <a:lvl4pPr lvl="3" rtl="0">
              <a:lnSpc>
                <a:spcPct val="115000"/>
              </a:lnSpc>
              <a:spcBef>
                <a:spcPts val="1600"/>
              </a:spcBef>
              <a:spcAft>
                <a:spcPts val="0"/>
              </a:spcAft>
              <a:buSzPts val="1400"/>
              <a:buNone/>
              <a:defRPr sz="1400"/>
            </a:lvl4pPr>
            <a:lvl5pPr lvl="4" rtl="0">
              <a:lnSpc>
                <a:spcPct val="115000"/>
              </a:lnSpc>
              <a:spcBef>
                <a:spcPts val="1600"/>
              </a:spcBef>
              <a:spcAft>
                <a:spcPts val="0"/>
              </a:spcAft>
              <a:buSzPts val="1400"/>
              <a:buNone/>
              <a:defRPr sz="1400"/>
            </a:lvl5pPr>
            <a:lvl6pPr lvl="5" rtl="0">
              <a:lnSpc>
                <a:spcPct val="115000"/>
              </a:lnSpc>
              <a:spcBef>
                <a:spcPts val="1600"/>
              </a:spcBef>
              <a:spcAft>
                <a:spcPts val="0"/>
              </a:spcAft>
              <a:buSzPts val="1400"/>
              <a:buNone/>
              <a:defRPr sz="1400"/>
            </a:lvl6pPr>
            <a:lvl7pPr lvl="6" rtl="0">
              <a:lnSpc>
                <a:spcPct val="115000"/>
              </a:lnSpc>
              <a:spcBef>
                <a:spcPts val="1600"/>
              </a:spcBef>
              <a:spcAft>
                <a:spcPts val="0"/>
              </a:spcAft>
              <a:buSzPts val="1400"/>
              <a:buNone/>
              <a:defRPr sz="1400"/>
            </a:lvl7pPr>
            <a:lvl8pPr lvl="7" rtl="0">
              <a:lnSpc>
                <a:spcPct val="115000"/>
              </a:lnSpc>
              <a:spcBef>
                <a:spcPts val="1600"/>
              </a:spcBef>
              <a:spcAft>
                <a:spcPts val="0"/>
              </a:spcAft>
              <a:buSzPts val="1400"/>
              <a:buNone/>
              <a:defRPr sz="1400"/>
            </a:lvl8pPr>
            <a:lvl9pPr lvl="8" rtl="0">
              <a:lnSpc>
                <a:spcPct val="115000"/>
              </a:lnSpc>
              <a:spcBef>
                <a:spcPts val="1600"/>
              </a:spcBef>
              <a:spcAft>
                <a:spcPts val="1600"/>
              </a:spcAft>
              <a:buSzPts val="1400"/>
              <a:buNone/>
              <a:defRPr sz="1400"/>
            </a:lvl9pPr>
          </a:lstStyle>
          <a:p>
            <a:endParaRPr/>
          </a:p>
        </p:txBody>
      </p:sp>
      <p:sp>
        <p:nvSpPr>
          <p:cNvPr id="472" name="Google Shape;472;p36"/>
          <p:cNvSpPr txBox="1">
            <a:spLocks noGrp="1"/>
          </p:cNvSpPr>
          <p:nvPr>
            <p:ph type="subTitle" idx="2"/>
          </p:nvPr>
        </p:nvSpPr>
        <p:spPr>
          <a:xfrm>
            <a:off x="5858600" y="3610525"/>
            <a:ext cx="2330700" cy="61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sz="1400"/>
            </a:lvl2pPr>
            <a:lvl3pPr lvl="2" rtl="0">
              <a:lnSpc>
                <a:spcPct val="115000"/>
              </a:lnSpc>
              <a:spcBef>
                <a:spcPts val="1600"/>
              </a:spcBef>
              <a:spcAft>
                <a:spcPts val="0"/>
              </a:spcAft>
              <a:buSzPts val="1400"/>
              <a:buNone/>
              <a:defRPr sz="1400"/>
            </a:lvl3pPr>
            <a:lvl4pPr lvl="3" rtl="0">
              <a:lnSpc>
                <a:spcPct val="115000"/>
              </a:lnSpc>
              <a:spcBef>
                <a:spcPts val="1600"/>
              </a:spcBef>
              <a:spcAft>
                <a:spcPts val="0"/>
              </a:spcAft>
              <a:buSzPts val="1400"/>
              <a:buNone/>
              <a:defRPr sz="1400"/>
            </a:lvl4pPr>
            <a:lvl5pPr lvl="4" rtl="0">
              <a:lnSpc>
                <a:spcPct val="115000"/>
              </a:lnSpc>
              <a:spcBef>
                <a:spcPts val="1600"/>
              </a:spcBef>
              <a:spcAft>
                <a:spcPts val="0"/>
              </a:spcAft>
              <a:buSzPts val="1400"/>
              <a:buNone/>
              <a:defRPr sz="1400"/>
            </a:lvl5pPr>
            <a:lvl6pPr lvl="5" rtl="0">
              <a:lnSpc>
                <a:spcPct val="115000"/>
              </a:lnSpc>
              <a:spcBef>
                <a:spcPts val="1600"/>
              </a:spcBef>
              <a:spcAft>
                <a:spcPts val="0"/>
              </a:spcAft>
              <a:buSzPts val="1400"/>
              <a:buNone/>
              <a:defRPr sz="1400"/>
            </a:lvl6pPr>
            <a:lvl7pPr lvl="6" rtl="0">
              <a:lnSpc>
                <a:spcPct val="115000"/>
              </a:lnSpc>
              <a:spcBef>
                <a:spcPts val="1600"/>
              </a:spcBef>
              <a:spcAft>
                <a:spcPts val="0"/>
              </a:spcAft>
              <a:buSzPts val="1400"/>
              <a:buNone/>
              <a:defRPr sz="1400"/>
            </a:lvl7pPr>
            <a:lvl8pPr lvl="7" rtl="0">
              <a:lnSpc>
                <a:spcPct val="115000"/>
              </a:lnSpc>
              <a:spcBef>
                <a:spcPts val="1600"/>
              </a:spcBef>
              <a:spcAft>
                <a:spcPts val="0"/>
              </a:spcAft>
              <a:buSzPts val="1400"/>
              <a:buNone/>
              <a:defRPr sz="1400"/>
            </a:lvl8pPr>
            <a:lvl9pPr lvl="8" rtl="0">
              <a:lnSpc>
                <a:spcPct val="115000"/>
              </a:lnSpc>
              <a:spcBef>
                <a:spcPts val="1600"/>
              </a:spcBef>
              <a:spcAft>
                <a:spcPts val="1600"/>
              </a:spcAft>
              <a:buSzPts val="1400"/>
              <a:buNone/>
              <a:defRPr sz="1400"/>
            </a:lvl9pPr>
          </a:lstStyle>
          <a:p>
            <a:endParaRPr/>
          </a:p>
        </p:txBody>
      </p:sp>
      <p:sp>
        <p:nvSpPr>
          <p:cNvPr id="473" name="Google Shape;473;p36"/>
          <p:cNvSpPr txBox="1">
            <a:spLocks noGrp="1"/>
          </p:cNvSpPr>
          <p:nvPr>
            <p:ph type="subTitle" idx="3"/>
          </p:nvPr>
        </p:nvSpPr>
        <p:spPr>
          <a:xfrm>
            <a:off x="5858600" y="3238075"/>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74" name="Google Shape;474;p36"/>
          <p:cNvSpPr txBox="1">
            <a:spLocks noGrp="1"/>
          </p:cNvSpPr>
          <p:nvPr>
            <p:ph type="subTitle" idx="4"/>
          </p:nvPr>
        </p:nvSpPr>
        <p:spPr>
          <a:xfrm>
            <a:off x="954700" y="3610525"/>
            <a:ext cx="2330700" cy="618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sz="1400"/>
            </a:lvl2pPr>
            <a:lvl3pPr lvl="2" rtl="0">
              <a:lnSpc>
                <a:spcPct val="115000"/>
              </a:lnSpc>
              <a:spcBef>
                <a:spcPts val="1600"/>
              </a:spcBef>
              <a:spcAft>
                <a:spcPts val="0"/>
              </a:spcAft>
              <a:buSzPts val="1400"/>
              <a:buNone/>
              <a:defRPr sz="1400"/>
            </a:lvl3pPr>
            <a:lvl4pPr lvl="3" rtl="0">
              <a:lnSpc>
                <a:spcPct val="115000"/>
              </a:lnSpc>
              <a:spcBef>
                <a:spcPts val="1600"/>
              </a:spcBef>
              <a:spcAft>
                <a:spcPts val="0"/>
              </a:spcAft>
              <a:buSzPts val="1400"/>
              <a:buNone/>
              <a:defRPr sz="1400"/>
            </a:lvl4pPr>
            <a:lvl5pPr lvl="4" rtl="0">
              <a:lnSpc>
                <a:spcPct val="115000"/>
              </a:lnSpc>
              <a:spcBef>
                <a:spcPts val="1600"/>
              </a:spcBef>
              <a:spcAft>
                <a:spcPts val="0"/>
              </a:spcAft>
              <a:buSzPts val="1400"/>
              <a:buNone/>
              <a:defRPr sz="1400"/>
            </a:lvl5pPr>
            <a:lvl6pPr lvl="5" rtl="0">
              <a:lnSpc>
                <a:spcPct val="115000"/>
              </a:lnSpc>
              <a:spcBef>
                <a:spcPts val="1600"/>
              </a:spcBef>
              <a:spcAft>
                <a:spcPts val="0"/>
              </a:spcAft>
              <a:buSzPts val="1400"/>
              <a:buNone/>
              <a:defRPr sz="1400"/>
            </a:lvl6pPr>
            <a:lvl7pPr lvl="6" rtl="0">
              <a:lnSpc>
                <a:spcPct val="115000"/>
              </a:lnSpc>
              <a:spcBef>
                <a:spcPts val="1600"/>
              </a:spcBef>
              <a:spcAft>
                <a:spcPts val="0"/>
              </a:spcAft>
              <a:buSzPts val="1400"/>
              <a:buNone/>
              <a:defRPr sz="1400"/>
            </a:lvl7pPr>
            <a:lvl8pPr lvl="7" rtl="0">
              <a:lnSpc>
                <a:spcPct val="115000"/>
              </a:lnSpc>
              <a:spcBef>
                <a:spcPts val="1600"/>
              </a:spcBef>
              <a:spcAft>
                <a:spcPts val="0"/>
              </a:spcAft>
              <a:buSzPts val="1400"/>
              <a:buNone/>
              <a:defRPr sz="1400"/>
            </a:lvl8pPr>
            <a:lvl9pPr lvl="8" rtl="0">
              <a:lnSpc>
                <a:spcPct val="115000"/>
              </a:lnSpc>
              <a:spcBef>
                <a:spcPts val="1600"/>
              </a:spcBef>
              <a:spcAft>
                <a:spcPts val="1600"/>
              </a:spcAft>
              <a:buSzPts val="1400"/>
              <a:buNone/>
              <a:defRPr sz="1400"/>
            </a:lvl9pPr>
          </a:lstStyle>
          <a:p>
            <a:endParaRPr/>
          </a:p>
        </p:txBody>
      </p:sp>
      <p:sp>
        <p:nvSpPr>
          <p:cNvPr id="475" name="Google Shape;475;p36"/>
          <p:cNvSpPr txBox="1">
            <a:spLocks noGrp="1"/>
          </p:cNvSpPr>
          <p:nvPr>
            <p:ph type="subTitle" idx="5"/>
          </p:nvPr>
        </p:nvSpPr>
        <p:spPr>
          <a:xfrm>
            <a:off x="954700" y="3238075"/>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76" name="Google Shape;476;p36"/>
          <p:cNvSpPr txBox="1">
            <a:spLocks noGrp="1"/>
          </p:cNvSpPr>
          <p:nvPr>
            <p:ph type="subTitle" idx="6"/>
          </p:nvPr>
        </p:nvSpPr>
        <p:spPr>
          <a:xfrm>
            <a:off x="3406650" y="3238075"/>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477" name="Google Shape;477;p36"/>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478"/>
        <p:cNvGrpSpPr/>
        <p:nvPr/>
      </p:nvGrpSpPr>
      <p:grpSpPr>
        <a:xfrm>
          <a:off x="0" y="0"/>
          <a:ext cx="0" cy="0"/>
          <a:chOff x="0" y="0"/>
          <a:chExt cx="0" cy="0"/>
        </a:xfrm>
      </p:grpSpPr>
      <p:pic>
        <p:nvPicPr>
          <p:cNvPr id="479" name="Google Shape;479;p3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50" y="0"/>
            <a:ext cx="9144000" cy="5143500"/>
          </a:xfrm>
          <a:prstGeom prst="rect">
            <a:avLst/>
          </a:prstGeom>
          <a:noFill/>
          <a:ln>
            <a:noFill/>
          </a:ln>
        </p:spPr>
      </p:pic>
      <p:sp>
        <p:nvSpPr>
          <p:cNvPr id="480" name="Google Shape;480;p37"/>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37"/>
          <p:cNvGrpSpPr/>
          <p:nvPr/>
        </p:nvGrpSpPr>
        <p:grpSpPr>
          <a:xfrm>
            <a:off x="65405" y="49478"/>
            <a:ext cx="1098299" cy="2240260"/>
            <a:chOff x="65405" y="49478"/>
            <a:chExt cx="1098299" cy="2240260"/>
          </a:xfrm>
        </p:grpSpPr>
        <p:pic>
          <p:nvPicPr>
            <p:cNvPr id="482" name="Google Shape;482;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405" y="132825"/>
              <a:ext cx="626200" cy="2156914"/>
            </a:xfrm>
            <a:prstGeom prst="rect">
              <a:avLst/>
            </a:prstGeom>
            <a:noFill/>
            <a:ln>
              <a:noFill/>
            </a:ln>
          </p:spPr>
        </p:pic>
        <p:pic>
          <p:nvPicPr>
            <p:cNvPr id="483" name="Google Shape;483;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grpSp>
        <p:nvGrpSpPr>
          <p:cNvPr id="484" name="Google Shape;484;p37"/>
          <p:cNvGrpSpPr/>
          <p:nvPr/>
        </p:nvGrpSpPr>
        <p:grpSpPr>
          <a:xfrm flipH="1">
            <a:off x="7918953" y="251825"/>
            <a:ext cx="1019903" cy="1711480"/>
            <a:chOff x="190800" y="165425"/>
            <a:chExt cx="1019903" cy="1711480"/>
          </a:xfrm>
        </p:grpSpPr>
        <p:pic>
          <p:nvPicPr>
            <p:cNvPr id="485" name="Google Shape;485;p3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90805" y="910555"/>
              <a:ext cx="422375" cy="966351"/>
            </a:xfrm>
            <a:prstGeom prst="rect">
              <a:avLst/>
            </a:prstGeom>
            <a:noFill/>
            <a:ln>
              <a:noFill/>
            </a:ln>
          </p:spPr>
        </p:pic>
        <p:pic>
          <p:nvPicPr>
            <p:cNvPr id="486" name="Google Shape;486;p37"/>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190800" y="283162"/>
              <a:ext cx="422375" cy="306900"/>
            </a:xfrm>
            <a:prstGeom prst="rect">
              <a:avLst/>
            </a:prstGeom>
            <a:noFill/>
            <a:ln>
              <a:noFill/>
            </a:ln>
          </p:spPr>
        </p:pic>
        <p:pic>
          <p:nvPicPr>
            <p:cNvPr id="487" name="Google Shape;487;p37"/>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550517" y="165425"/>
              <a:ext cx="660185" cy="479700"/>
            </a:xfrm>
            <a:prstGeom prst="rect">
              <a:avLst/>
            </a:prstGeom>
            <a:noFill/>
            <a:ln>
              <a:noFill/>
            </a:ln>
          </p:spPr>
        </p:pic>
      </p:grpSp>
      <p:grpSp>
        <p:nvGrpSpPr>
          <p:cNvPr id="488" name="Google Shape;488;p37"/>
          <p:cNvGrpSpPr/>
          <p:nvPr/>
        </p:nvGrpSpPr>
        <p:grpSpPr>
          <a:xfrm flipH="1">
            <a:off x="173774" y="4418350"/>
            <a:ext cx="1844050" cy="537349"/>
            <a:chOff x="7126175" y="4418350"/>
            <a:chExt cx="1844050" cy="537349"/>
          </a:xfrm>
        </p:grpSpPr>
        <p:grpSp>
          <p:nvGrpSpPr>
            <p:cNvPr id="489" name="Google Shape;489;p37"/>
            <p:cNvGrpSpPr/>
            <p:nvPr/>
          </p:nvGrpSpPr>
          <p:grpSpPr>
            <a:xfrm>
              <a:off x="8053350" y="4418350"/>
              <a:ext cx="916876" cy="537349"/>
              <a:chOff x="7969150" y="4407950"/>
              <a:chExt cx="916876" cy="537349"/>
            </a:xfrm>
          </p:grpSpPr>
          <p:pic>
            <p:nvPicPr>
              <p:cNvPr id="490" name="Google Shape;490;p37"/>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491" name="Google Shape;491;p3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492" name="Google Shape;492;p3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493" name="Google Shape;493;p37"/>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flipH="1">
            <a:off x="7916099" y="4608500"/>
            <a:ext cx="563576" cy="409501"/>
          </a:xfrm>
          <a:prstGeom prst="rect">
            <a:avLst/>
          </a:prstGeom>
          <a:noFill/>
          <a:ln>
            <a:noFill/>
          </a:ln>
        </p:spPr>
      </p:pic>
      <p:pic>
        <p:nvPicPr>
          <p:cNvPr id="494" name="Google Shape;494;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86608" flipH="1">
            <a:off x="6469919" y="4566169"/>
            <a:ext cx="232359" cy="379268"/>
          </a:xfrm>
          <a:prstGeom prst="rect">
            <a:avLst/>
          </a:prstGeom>
          <a:noFill/>
          <a:ln>
            <a:noFill/>
          </a:ln>
        </p:spPr>
      </p:pic>
      <p:pic>
        <p:nvPicPr>
          <p:cNvPr id="495" name="Google Shape;495;p3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flipH="1">
            <a:off x="8428900" y="2955500"/>
            <a:ext cx="422375" cy="1454851"/>
          </a:xfrm>
          <a:prstGeom prst="rect">
            <a:avLst/>
          </a:prstGeom>
          <a:noFill/>
          <a:ln>
            <a:noFill/>
          </a:ln>
        </p:spPr>
      </p:pic>
      <p:pic>
        <p:nvPicPr>
          <p:cNvPr id="496" name="Google Shape;496;p37"/>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flipH="1">
            <a:off x="88900" y="3123125"/>
            <a:ext cx="626200" cy="455000"/>
          </a:xfrm>
          <a:prstGeom prst="rect">
            <a:avLst/>
          </a:prstGeom>
          <a:noFill/>
          <a:ln>
            <a:noFill/>
          </a:ln>
        </p:spPr>
      </p:pic>
      <p:sp>
        <p:nvSpPr>
          <p:cNvPr id="497" name="Google Shape;497;p37"/>
          <p:cNvSpPr txBox="1">
            <a:spLocks noGrp="1"/>
          </p:cNvSpPr>
          <p:nvPr>
            <p:ph type="subTitle" idx="1"/>
          </p:nvPr>
        </p:nvSpPr>
        <p:spPr>
          <a:xfrm>
            <a:off x="3364050" y="1781724"/>
            <a:ext cx="2415900" cy="257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1400"/>
              <a:buFont typeface="Arial"/>
              <a:buChar char="●"/>
              <a:defRPr sz="1400"/>
            </a:lvl1pPr>
            <a:lvl2pPr lvl="1" rtl="0">
              <a:lnSpc>
                <a:spcPct val="115000"/>
              </a:lnSpc>
              <a:spcBef>
                <a:spcPts val="0"/>
              </a:spcBef>
              <a:spcAft>
                <a:spcPts val="0"/>
              </a:spcAft>
              <a:buClr>
                <a:srgbClr val="000000"/>
              </a:buClr>
              <a:buSzPts val="1400"/>
              <a:buFont typeface="Arial"/>
              <a:buChar char="○"/>
              <a:defRPr sz="1400"/>
            </a:lvl2pPr>
            <a:lvl3pPr lvl="2" rtl="0">
              <a:lnSpc>
                <a:spcPct val="115000"/>
              </a:lnSpc>
              <a:spcBef>
                <a:spcPts val="1600"/>
              </a:spcBef>
              <a:spcAft>
                <a:spcPts val="0"/>
              </a:spcAft>
              <a:buClr>
                <a:srgbClr val="000000"/>
              </a:buClr>
              <a:buSzPts val="1400"/>
              <a:buFont typeface="Arial"/>
              <a:buChar char="■"/>
              <a:defRPr sz="1400"/>
            </a:lvl3pPr>
            <a:lvl4pPr lvl="3" rtl="0">
              <a:lnSpc>
                <a:spcPct val="115000"/>
              </a:lnSpc>
              <a:spcBef>
                <a:spcPts val="1600"/>
              </a:spcBef>
              <a:spcAft>
                <a:spcPts val="0"/>
              </a:spcAft>
              <a:buClr>
                <a:srgbClr val="000000"/>
              </a:buClr>
              <a:buSzPts val="1400"/>
              <a:buFont typeface="Arial"/>
              <a:buChar char="●"/>
              <a:defRPr sz="1400"/>
            </a:lvl4pPr>
            <a:lvl5pPr lvl="4" rtl="0">
              <a:lnSpc>
                <a:spcPct val="115000"/>
              </a:lnSpc>
              <a:spcBef>
                <a:spcPts val="1600"/>
              </a:spcBef>
              <a:spcAft>
                <a:spcPts val="0"/>
              </a:spcAft>
              <a:buClr>
                <a:srgbClr val="000000"/>
              </a:buClr>
              <a:buSzPts val="1400"/>
              <a:buFont typeface="Arial"/>
              <a:buChar char="○"/>
              <a:defRPr sz="1400"/>
            </a:lvl5pPr>
            <a:lvl6pPr lvl="5" rtl="0">
              <a:lnSpc>
                <a:spcPct val="115000"/>
              </a:lnSpc>
              <a:spcBef>
                <a:spcPts val="1600"/>
              </a:spcBef>
              <a:spcAft>
                <a:spcPts val="0"/>
              </a:spcAft>
              <a:buClr>
                <a:srgbClr val="000000"/>
              </a:buClr>
              <a:buSzPts val="1400"/>
              <a:buFont typeface="Arial"/>
              <a:buChar char="■"/>
              <a:defRPr sz="1400"/>
            </a:lvl6pPr>
            <a:lvl7pPr lvl="6" rtl="0">
              <a:lnSpc>
                <a:spcPct val="115000"/>
              </a:lnSpc>
              <a:spcBef>
                <a:spcPts val="1600"/>
              </a:spcBef>
              <a:spcAft>
                <a:spcPts val="0"/>
              </a:spcAft>
              <a:buClr>
                <a:srgbClr val="000000"/>
              </a:buClr>
              <a:buSzPts val="1400"/>
              <a:buFont typeface="Arial"/>
              <a:buChar char="●"/>
              <a:defRPr sz="1400"/>
            </a:lvl7pPr>
            <a:lvl8pPr lvl="7" rtl="0">
              <a:lnSpc>
                <a:spcPct val="115000"/>
              </a:lnSpc>
              <a:spcBef>
                <a:spcPts val="1600"/>
              </a:spcBef>
              <a:spcAft>
                <a:spcPts val="0"/>
              </a:spcAft>
              <a:buClr>
                <a:srgbClr val="000000"/>
              </a:buClr>
              <a:buSzPts val="1400"/>
              <a:buFont typeface="Arial"/>
              <a:buChar char="○"/>
              <a:defRPr sz="1400"/>
            </a:lvl8pPr>
            <a:lvl9pPr lvl="8" rtl="0">
              <a:lnSpc>
                <a:spcPct val="115000"/>
              </a:lnSpc>
              <a:spcBef>
                <a:spcPts val="1600"/>
              </a:spcBef>
              <a:spcAft>
                <a:spcPts val="1600"/>
              </a:spcAft>
              <a:buClr>
                <a:srgbClr val="000000"/>
              </a:buClr>
              <a:buSzPts val="1400"/>
              <a:buFont typeface="Arial"/>
              <a:buChar char="■"/>
              <a:defRPr sz="1400"/>
            </a:lvl9pPr>
          </a:lstStyle>
          <a:p>
            <a:endParaRPr/>
          </a:p>
        </p:txBody>
      </p:sp>
      <p:sp>
        <p:nvSpPr>
          <p:cNvPr id="498" name="Google Shape;498;p37"/>
          <p:cNvSpPr txBox="1">
            <a:spLocks noGrp="1"/>
          </p:cNvSpPr>
          <p:nvPr>
            <p:ph type="subTitle" idx="2"/>
          </p:nvPr>
        </p:nvSpPr>
        <p:spPr>
          <a:xfrm>
            <a:off x="6011000" y="1781724"/>
            <a:ext cx="2415900" cy="257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1400"/>
              <a:buFont typeface="Arial"/>
              <a:buChar char="●"/>
              <a:defRPr sz="1400"/>
            </a:lvl1pPr>
            <a:lvl2pPr lvl="1" rtl="0">
              <a:lnSpc>
                <a:spcPct val="115000"/>
              </a:lnSpc>
              <a:spcBef>
                <a:spcPts val="0"/>
              </a:spcBef>
              <a:spcAft>
                <a:spcPts val="0"/>
              </a:spcAft>
              <a:buClr>
                <a:srgbClr val="000000"/>
              </a:buClr>
              <a:buSzPts val="1400"/>
              <a:buFont typeface="Arial"/>
              <a:buChar char="○"/>
              <a:defRPr sz="1400"/>
            </a:lvl2pPr>
            <a:lvl3pPr lvl="2" rtl="0">
              <a:lnSpc>
                <a:spcPct val="115000"/>
              </a:lnSpc>
              <a:spcBef>
                <a:spcPts val="1600"/>
              </a:spcBef>
              <a:spcAft>
                <a:spcPts val="0"/>
              </a:spcAft>
              <a:buClr>
                <a:srgbClr val="000000"/>
              </a:buClr>
              <a:buSzPts val="1400"/>
              <a:buFont typeface="Arial"/>
              <a:buChar char="■"/>
              <a:defRPr sz="1400"/>
            </a:lvl3pPr>
            <a:lvl4pPr lvl="3" rtl="0">
              <a:lnSpc>
                <a:spcPct val="115000"/>
              </a:lnSpc>
              <a:spcBef>
                <a:spcPts val="1600"/>
              </a:spcBef>
              <a:spcAft>
                <a:spcPts val="0"/>
              </a:spcAft>
              <a:buClr>
                <a:srgbClr val="000000"/>
              </a:buClr>
              <a:buSzPts val="1400"/>
              <a:buFont typeface="Arial"/>
              <a:buChar char="●"/>
              <a:defRPr sz="1400"/>
            </a:lvl4pPr>
            <a:lvl5pPr lvl="4" rtl="0">
              <a:lnSpc>
                <a:spcPct val="115000"/>
              </a:lnSpc>
              <a:spcBef>
                <a:spcPts val="1600"/>
              </a:spcBef>
              <a:spcAft>
                <a:spcPts val="0"/>
              </a:spcAft>
              <a:buClr>
                <a:srgbClr val="000000"/>
              </a:buClr>
              <a:buSzPts val="1400"/>
              <a:buFont typeface="Arial"/>
              <a:buChar char="○"/>
              <a:defRPr sz="1400"/>
            </a:lvl5pPr>
            <a:lvl6pPr lvl="5" rtl="0">
              <a:lnSpc>
                <a:spcPct val="115000"/>
              </a:lnSpc>
              <a:spcBef>
                <a:spcPts val="1600"/>
              </a:spcBef>
              <a:spcAft>
                <a:spcPts val="0"/>
              </a:spcAft>
              <a:buClr>
                <a:srgbClr val="000000"/>
              </a:buClr>
              <a:buSzPts val="1400"/>
              <a:buFont typeface="Arial"/>
              <a:buChar char="■"/>
              <a:defRPr sz="1400"/>
            </a:lvl6pPr>
            <a:lvl7pPr lvl="6" rtl="0">
              <a:lnSpc>
                <a:spcPct val="115000"/>
              </a:lnSpc>
              <a:spcBef>
                <a:spcPts val="1600"/>
              </a:spcBef>
              <a:spcAft>
                <a:spcPts val="0"/>
              </a:spcAft>
              <a:buClr>
                <a:srgbClr val="000000"/>
              </a:buClr>
              <a:buSzPts val="1400"/>
              <a:buFont typeface="Arial"/>
              <a:buChar char="●"/>
              <a:defRPr sz="1400"/>
            </a:lvl7pPr>
            <a:lvl8pPr lvl="7" rtl="0">
              <a:lnSpc>
                <a:spcPct val="115000"/>
              </a:lnSpc>
              <a:spcBef>
                <a:spcPts val="1600"/>
              </a:spcBef>
              <a:spcAft>
                <a:spcPts val="0"/>
              </a:spcAft>
              <a:buClr>
                <a:srgbClr val="000000"/>
              </a:buClr>
              <a:buSzPts val="1400"/>
              <a:buFont typeface="Arial"/>
              <a:buChar char="○"/>
              <a:defRPr sz="1400"/>
            </a:lvl8pPr>
            <a:lvl9pPr lvl="8" rtl="0">
              <a:lnSpc>
                <a:spcPct val="115000"/>
              </a:lnSpc>
              <a:spcBef>
                <a:spcPts val="1600"/>
              </a:spcBef>
              <a:spcAft>
                <a:spcPts val="1600"/>
              </a:spcAft>
              <a:buClr>
                <a:srgbClr val="000000"/>
              </a:buClr>
              <a:buSzPts val="1400"/>
              <a:buFont typeface="Arial"/>
              <a:buChar char="■"/>
              <a:defRPr sz="1400"/>
            </a:lvl9pPr>
          </a:lstStyle>
          <a:p>
            <a:endParaRPr/>
          </a:p>
        </p:txBody>
      </p:sp>
      <p:sp>
        <p:nvSpPr>
          <p:cNvPr id="499" name="Google Shape;499;p37"/>
          <p:cNvSpPr txBox="1">
            <a:spLocks noGrp="1"/>
          </p:cNvSpPr>
          <p:nvPr>
            <p:ph type="subTitle" idx="3"/>
          </p:nvPr>
        </p:nvSpPr>
        <p:spPr>
          <a:xfrm>
            <a:off x="6011000" y="1409275"/>
            <a:ext cx="2415900" cy="47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500" name="Google Shape;500;p37"/>
          <p:cNvSpPr txBox="1">
            <a:spLocks noGrp="1"/>
          </p:cNvSpPr>
          <p:nvPr>
            <p:ph type="subTitle" idx="4"/>
          </p:nvPr>
        </p:nvSpPr>
        <p:spPr>
          <a:xfrm>
            <a:off x="717100" y="1781724"/>
            <a:ext cx="2415900" cy="257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1400"/>
              <a:buFont typeface="Arial"/>
              <a:buChar char="●"/>
              <a:defRPr sz="1400"/>
            </a:lvl1pPr>
            <a:lvl2pPr lvl="1" rtl="0">
              <a:lnSpc>
                <a:spcPct val="115000"/>
              </a:lnSpc>
              <a:spcBef>
                <a:spcPts val="0"/>
              </a:spcBef>
              <a:spcAft>
                <a:spcPts val="0"/>
              </a:spcAft>
              <a:buClr>
                <a:srgbClr val="000000"/>
              </a:buClr>
              <a:buSzPts val="1400"/>
              <a:buFont typeface="Arial"/>
              <a:buChar char="○"/>
              <a:defRPr sz="1400"/>
            </a:lvl2pPr>
            <a:lvl3pPr lvl="2" rtl="0">
              <a:lnSpc>
                <a:spcPct val="115000"/>
              </a:lnSpc>
              <a:spcBef>
                <a:spcPts val="1600"/>
              </a:spcBef>
              <a:spcAft>
                <a:spcPts val="0"/>
              </a:spcAft>
              <a:buClr>
                <a:srgbClr val="000000"/>
              </a:buClr>
              <a:buSzPts val="1400"/>
              <a:buFont typeface="Arial"/>
              <a:buChar char="■"/>
              <a:defRPr sz="1400"/>
            </a:lvl3pPr>
            <a:lvl4pPr lvl="3" rtl="0">
              <a:lnSpc>
                <a:spcPct val="115000"/>
              </a:lnSpc>
              <a:spcBef>
                <a:spcPts val="1600"/>
              </a:spcBef>
              <a:spcAft>
                <a:spcPts val="0"/>
              </a:spcAft>
              <a:buClr>
                <a:srgbClr val="000000"/>
              </a:buClr>
              <a:buSzPts val="1400"/>
              <a:buFont typeface="Arial"/>
              <a:buChar char="●"/>
              <a:defRPr sz="1400"/>
            </a:lvl4pPr>
            <a:lvl5pPr lvl="4" rtl="0">
              <a:lnSpc>
                <a:spcPct val="115000"/>
              </a:lnSpc>
              <a:spcBef>
                <a:spcPts val="1600"/>
              </a:spcBef>
              <a:spcAft>
                <a:spcPts val="0"/>
              </a:spcAft>
              <a:buClr>
                <a:srgbClr val="000000"/>
              </a:buClr>
              <a:buSzPts val="1400"/>
              <a:buFont typeface="Arial"/>
              <a:buChar char="○"/>
              <a:defRPr sz="1400"/>
            </a:lvl5pPr>
            <a:lvl6pPr lvl="5" rtl="0">
              <a:lnSpc>
                <a:spcPct val="115000"/>
              </a:lnSpc>
              <a:spcBef>
                <a:spcPts val="1600"/>
              </a:spcBef>
              <a:spcAft>
                <a:spcPts val="0"/>
              </a:spcAft>
              <a:buClr>
                <a:srgbClr val="000000"/>
              </a:buClr>
              <a:buSzPts val="1400"/>
              <a:buFont typeface="Arial"/>
              <a:buChar char="■"/>
              <a:defRPr sz="1400"/>
            </a:lvl6pPr>
            <a:lvl7pPr lvl="6" rtl="0">
              <a:lnSpc>
                <a:spcPct val="115000"/>
              </a:lnSpc>
              <a:spcBef>
                <a:spcPts val="1600"/>
              </a:spcBef>
              <a:spcAft>
                <a:spcPts val="0"/>
              </a:spcAft>
              <a:buClr>
                <a:srgbClr val="000000"/>
              </a:buClr>
              <a:buSzPts val="1400"/>
              <a:buFont typeface="Arial"/>
              <a:buChar char="●"/>
              <a:defRPr sz="1400"/>
            </a:lvl7pPr>
            <a:lvl8pPr lvl="7" rtl="0">
              <a:lnSpc>
                <a:spcPct val="115000"/>
              </a:lnSpc>
              <a:spcBef>
                <a:spcPts val="1600"/>
              </a:spcBef>
              <a:spcAft>
                <a:spcPts val="0"/>
              </a:spcAft>
              <a:buClr>
                <a:srgbClr val="000000"/>
              </a:buClr>
              <a:buSzPts val="1400"/>
              <a:buFont typeface="Arial"/>
              <a:buChar char="○"/>
              <a:defRPr sz="1400"/>
            </a:lvl8pPr>
            <a:lvl9pPr lvl="8" rtl="0">
              <a:lnSpc>
                <a:spcPct val="115000"/>
              </a:lnSpc>
              <a:spcBef>
                <a:spcPts val="1600"/>
              </a:spcBef>
              <a:spcAft>
                <a:spcPts val="1600"/>
              </a:spcAft>
              <a:buClr>
                <a:srgbClr val="000000"/>
              </a:buClr>
              <a:buSzPts val="1400"/>
              <a:buFont typeface="Arial"/>
              <a:buChar char="■"/>
              <a:defRPr sz="1400"/>
            </a:lvl9pPr>
          </a:lstStyle>
          <a:p>
            <a:endParaRPr/>
          </a:p>
        </p:txBody>
      </p:sp>
      <p:sp>
        <p:nvSpPr>
          <p:cNvPr id="501" name="Google Shape;501;p37"/>
          <p:cNvSpPr txBox="1">
            <a:spLocks noGrp="1"/>
          </p:cNvSpPr>
          <p:nvPr>
            <p:ph type="subTitle" idx="5"/>
          </p:nvPr>
        </p:nvSpPr>
        <p:spPr>
          <a:xfrm>
            <a:off x="717100" y="1409275"/>
            <a:ext cx="2415900" cy="47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502" name="Google Shape;502;p37"/>
          <p:cNvSpPr txBox="1">
            <a:spLocks noGrp="1"/>
          </p:cNvSpPr>
          <p:nvPr>
            <p:ph type="subTitle" idx="6"/>
          </p:nvPr>
        </p:nvSpPr>
        <p:spPr>
          <a:xfrm>
            <a:off x="3364050" y="1409275"/>
            <a:ext cx="2415900" cy="47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400" b="1"/>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503" name="Google Shape;503;p37"/>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04"/>
        <p:cNvGrpSpPr/>
        <p:nvPr/>
      </p:nvGrpSpPr>
      <p:grpSpPr>
        <a:xfrm>
          <a:off x="0" y="0"/>
          <a:ext cx="0" cy="0"/>
          <a:chOff x="0" y="0"/>
          <a:chExt cx="0" cy="0"/>
        </a:xfrm>
      </p:grpSpPr>
      <p:pic>
        <p:nvPicPr>
          <p:cNvPr id="505" name="Google Shape;505;p38"/>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rot="10800000">
            <a:off x="0" y="0"/>
            <a:ext cx="9144000" cy="5143500"/>
          </a:xfrm>
          <a:prstGeom prst="rect">
            <a:avLst/>
          </a:prstGeom>
          <a:noFill/>
          <a:ln>
            <a:noFill/>
          </a:ln>
        </p:spPr>
      </p:pic>
      <p:sp>
        <p:nvSpPr>
          <p:cNvPr id="506" name="Google Shape;506;p38"/>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8"/>
          <p:cNvGrpSpPr/>
          <p:nvPr/>
        </p:nvGrpSpPr>
        <p:grpSpPr>
          <a:xfrm>
            <a:off x="65466" y="-49441"/>
            <a:ext cx="7895280" cy="654169"/>
            <a:chOff x="65466" y="-49441"/>
            <a:chExt cx="7895280" cy="654169"/>
          </a:xfrm>
        </p:grpSpPr>
        <p:pic>
          <p:nvPicPr>
            <p:cNvPr id="508" name="Google Shape;508;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3">
              <a:off x="7302826" y="-71223"/>
              <a:ext cx="481266" cy="785529"/>
            </a:xfrm>
            <a:prstGeom prst="rect">
              <a:avLst/>
            </a:prstGeom>
            <a:noFill/>
            <a:ln>
              <a:noFill/>
            </a:ln>
          </p:spPr>
        </p:pic>
        <p:pic>
          <p:nvPicPr>
            <p:cNvPr id="509" name="Google Shape;509;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181447" y="52111"/>
              <a:ext cx="366901" cy="598863"/>
            </a:xfrm>
            <a:prstGeom prst="rect">
              <a:avLst/>
            </a:prstGeom>
            <a:noFill/>
            <a:ln>
              <a:noFill/>
            </a:ln>
          </p:spPr>
        </p:pic>
        <p:pic>
          <p:nvPicPr>
            <p:cNvPr id="510" name="Google Shape;510;p3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626209">
              <a:off x="428637" y="29925"/>
              <a:ext cx="422376" cy="306899"/>
            </a:xfrm>
            <a:prstGeom prst="rect">
              <a:avLst/>
            </a:prstGeom>
            <a:noFill/>
            <a:ln>
              <a:noFill/>
            </a:ln>
          </p:spPr>
        </p:pic>
        <p:pic>
          <p:nvPicPr>
            <p:cNvPr id="511" name="Google Shape;511;p38"/>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2683025" y="168100"/>
              <a:ext cx="422375" cy="306900"/>
            </a:xfrm>
            <a:prstGeom prst="rect">
              <a:avLst/>
            </a:prstGeom>
            <a:noFill/>
            <a:ln>
              <a:noFill/>
            </a:ln>
          </p:spPr>
        </p:pic>
      </p:grpSp>
      <p:grpSp>
        <p:nvGrpSpPr>
          <p:cNvPr id="512" name="Google Shape;512;p38"/>
          <p:cNvGrpSpPr/>
          <p:nvPr/>
        </p:nvGrpSpPr>
        <p:grpSpPr>
          <a:xfrm>
            <a:off x="-41949" y="4561888"/>
            <a:ext cx="9011837" cy="606410"/>
            <a:chOff x="-41949" y="4561888"/>
            <a:chExt cx="9011837" cy="606410"/>
          </a:xfrm>
        </p:grpSpPr>
        <p:pic>
          <p:nvPicPr>
            <p:cNvPr id="513" name="Google Shape;513;p38"/>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41949" y="4561888"/>
              <a:ext cx="834551" cy="606410"/>
            </a:xfrm>
            <a:prstGeom prst="rect">
              <a:avLst/>
            </a:prstGeom>
            <a:noFill/>
            <a:ln>
              <a:noFill/>
            </a:ln>
          </p:spPr>
        </p:pic>
        <p:pic>
          <p:nvPicPr>
            <p:cNvPr id="514" name="Google Shape;514;p3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3139246" y="4660019"/>
              <a:ext cx="232359" cy="379268"/>
            </a:xfrm>
            <a:prstGeom prst="rect">
              <a:avLst/>
            </a:prstGeom>
            <a:noFill/>
            <a:ln>
              <a:noFill/>
            </a:ln>
          </p:spPr>
        </p:pic>
        <p:grpSp>
          <p:nvGrpSpPr>
            <p:cNvPr id="515" name="Google Shape;515;p38"/>
            <p:cNvGrpSpPr/>
            <p:nvPr/>
          </p:nvGrpSpPr>
          <p:grpSpPr>
            <a:xfrm>
              <a:off x="8135348" y="4605106"/>
              <a:ext cx="834540" cy="489095"/>
              <a:chOff x="7969150" y="4407950"/>
              <a:chExt cx="916876" cy="537349"/>
            </a:xfrm>
          </p:grpSpPr>
          <p:pic>
            <p:nvPicPr>
              <p:cNvPr id="516" name="Google Shape;516;p38"/>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517" name="Google Shape;517;p3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518" name="Google Shape;518;p3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726350" y="4799350"/>
              <a:ext cx="499774" cy="260951"/>
            </a:xfrm>
            <a:prstGeom prst="rect">
              <a:avLst/>
            </a:prstGeom>
            <a:noFill/>
            <a:ln>
              <a:noFill/>
            </a:ln>
          </p:spPr>
        </p:pic>
      </p:grpSp>
      <p:sp>
        <p:nvSpPr>
          <p:cNvPr id="519" name="Google Shape;519;p38"/>
          <p:cNvSpPr txBox="1">
            <a:spLocks noGrp="1"/>
          </p:cNvSpPr>
          <p:nvPr>
            <p:ph type="subTitle" idx="1"/>
          </p:nvPr>
        </p:nvSpPr>
        <p:spPr>
          <a:xfrm>
            <a:off x="5514175" y="186022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20" name="Google Shape;520;p38"/>
          <p:cNvSpPr txBox="1">
            <a:spLocks noGrp="1"/>
          </p:cNvSpPr>
          <p:nvPr>
            <p:ph type="subTitle" idx="2"/>
          </p:nvPr>
        </p:nvSpPr>
        <p:spPr>
          <a:xfrm>
            <a:off x="5514201" y="1515000"/>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21" name="Google Shape;521;p38"/>
          <p:cNvSpPr txBox="1">
            <a:spLocks noGrp="1"/>
          </p:cNvSpPr>
          <p:nvPr>
            <p:ph type="subTitle" idx="3"/>
          </p:nvPr>
        </p:nvSpPr>
        <p:spPr>
          <a:xfrm>
            <a:off x="1997500" y="186022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22" name="Google Shape;522;p38"/>
          <p:cNvSpPr txBox="1">
            <a:spLocks noGrp="1"/>
          </p:cNvSpPr>
          <p:nvPr>
            <p:ph type="subTitle" idx="4"/>
          </p:nvPr>
        </p:nvSpPr>
        <p:spPr>
          <a:xfrm>
            <a:off x="1997500" y="1515000"/>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23" name="Google Shape;523;p38"/>
          <p:cNvSpPr txBox="1">
            <a:spLocks noGrp="1"/>
          </p:cNvSpPr>
          <p:nvPr>
            <p:ph type="subTitle" idx="5"/>
          </p:nvPr>
        </p:nvSpPr>
        <p:spPr>
          <a:xfrm>
            <a:off x="1997500" y="363337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24" name="Google Shape;524;p38"/>
          <p:cNvSpPr txBox="1">
            <a:spLocks noGrp="1"/>
          </p:cNvSpPr>
          <p:nvPr>
            <p:ph type="subTitle" idx="6"/>
          </p:nvPr>
        </p:nvSpPr>
        <p:spPr>
          <a:xfrm>
            <a:off x="1997500" y="3283425"/>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25" name="Google Shape;525;p38"/>
          <p:cNvSpPr txBox="1">
            <a:spLocks noGrp="1"/>
          </p:cNvSpPr>
          <p:nvPr>
            <p:ph type="subTitle" idx="7"/>
          </p:nvPr>
        </p:nvSpPr>
        <p:spPr>
          <a:xfrm>
            <a:off x="5514175" y="3633375"/>
            <a:ext cx="2303100" cy="8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26" name="Google Shape;526;p38"/>
          <p:cNvSpPr txBox="1">
            <a:spLocks noGrp="1"/>
          </p:cNvSpPr>
          <p:nvPr>
            <p:ph type="subTitle" idx="8"/>
          </p:nvPr>
        </p:nvSpPr>
        <p:spPr>
          <a:xfrm>
            <a:off x="5514201" y="3283425"/>
            <a:ext cx="2303100" cy="491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27" name="Google Shape;527;p38"/>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ive columns">
  <p:cSld name="CUSTOM_6_1">
    <p:spTree>
      <p:nvGrpSpPr>
        <p:cNvPr id="1" name="Shape 528"/>
        <p:cNvGrpSpPr/>
        <p:nvPr/>
      </p:nvGrpSpPr>
      <p:grpSpPr>
        <a:xfrm>
          <a:off x="0" y="0"/>
          <a:ext cx="0" cy="0"/>
          <a:chOff x="0" y="0"/>
          <a:chExt cx="0" cy="0"/>
        </a:xfrm>
      </p:grpSpPr>
      <p:pic>
        <p:nvPicPr>
          <p:cNvPr id="529" name="Google Shape;529;p39"/>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flipH="1">
            <a:off x="2450" y="0"/>
            <a:ext cx="9144000" cy="5143500"/>
          </a:xfrm>
          <a:prstGeom prst="rect">
            <a:avLst/>
          </a:prstGeom>
          <a:noFill/>
          <a:ln>
            <a:noFill/>
          </a:ln>
        </p:spPr>
      </p:pic>
      <p:sp>
        <p:nvSpPr>
          <p:cNvPr id="530" name="Google Shape;530;p39"/>
          <p:cNvSpPr/>
          <p:nvPr/>
        </p:nvSpPr>
        <p:spPr>
          <a:xfrm rot="10800000" flipH="1">
            <a:off x="0" y="5351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txBox="1">
            <a:spLocks noGrp="1"/>
          </p:cNvSpPr>
          <p:nvPr>
            <p:ph type="subTitle" idx="1"/>
          </p:nvPr>
        </p:nvSpPr>
        <p:spPr>
          <a:xfrm>
            <a:off x="6144466" y="2161776"/>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32" name="Google Shape;532;p39"/>
          <p:cNvSpPr txBox="1">
            <a:spLocks noGrp="1"/>
          </p:cNvSpPr>
          <p:nvPr>
            <p:ph type="subTitle" idx="2"/>
          </p:nvPr>
        </p:nvSpPr>
        <p:spPr>
          <a:xfrm>
            <a:off x="6144476" y="17650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33" name="Google Shape;533;p39"/>
          <p:cNvSpPr txBox="1">
            <a:spLocks noGrp="1"/>
          </p:cNvSpPr>
          <p:nvPr>
            <p:ph type="subTitle" idx="3"/>
          </p:nvPr>
        </p:nvSpPr>
        <p:spPr>
          <a:xfrm>
            <a:off x="3523959" y="2161776"/>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34" name="Google Shape;534;p39"/>
          <p:cNvSpPr txBox="1">
            <a:spLocks noGrp="1"/>
          </p:cNvSpPr>
          <p:nvPr>
            <p:ph type="subTitle" idx="4"/>
          </p:nvPr>
        </p:nvSpPr>
        <p:spPr>
          <a:xfrm>
            <a:off x="3523976" y="17650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35" name="Google Shape;535;p39"/>
          <p:cNvSpPr txBox="1">
            <a:spLocks noGrp="1"/>
          </p:cNvSpPr>
          <p:nvPr>
            <p:ph type="subTitle" idx="5"/>
          </p:nvPr>
        </p:nvSpPr>
        <p:spPr>
          <a:xfrm>
            <a:off x="2213706" y="3888681"/>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36" name="Google Shape;536;p39"/>
          <p:cNvSpPr txBox="1">
            <a:spLocks noGrp="1"/>
          </p:cNvSpPr>
          <p:nvPr>
            <p:ph type="subTitle" idx="6"/>
          </p:nvPr>
        </p:nvSpPr>
        <p:spPr>
          <a:xfrm>
            <a:off x="2213725" y="34919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37" name="Google Shape;537;p39"/>
          <p:cNvSpPr txBox="1">
            <a:spLocks noGrp="1"/>
          </p:cNvSpPr>
          <p:nvPr>
            <p:ph type="subTitle" idx="7"/>
          </p:nvPr>
        </p:nvSpPr>
        <p:spPr>
          <a:xfrm>
            <a:off x="4834213" y="3888681"/>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38" name="Google Shape;538;p39"/>
          <p:cNvSpPr txBox="1">
            <a:spLocks noGrp="1"/>
          </p:cNvSpPr>
          <p:nvPr>
            <p:ph type="subTitle" idx="8"/>
          </p:nvPr>
        </p:nvSpPr>
        <p:spPr>
          <a:xfrm>
            <a:off x="4834201" y="34919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39" name="Google Shape;539;p39"/>
          <p:cNvSpPr txBox="1">
            <a:spLocks noGrp="1"/>
          </p:cNvSpPr>
          <p:nvPr>
            <p:ph type="subTitle" idx="9"/>
          </p:nvPr>
        </p:nvSpPr>
        <p:spPr>
          <a:xfrm>
            <a:off x="903453" y="2161776"/>
            <a:ext cx="2096100" cy="54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solidFill>
                  <a:schemeClr val="dk1"/>
                </a:solidFill>
              </a:defRPr>
            </a:lvl1pPr>
            <a:lvl2pPr lvl="1" rtl="0">
              <a:lnSpc>
                <a:spcPct val="115000"/>
              </a:lnSpc>
              <a:spcBef>
                <a:spcPts val="0"/>
              </a:spcBef>
              <a:spcAft>
                <a:spcPts val="0"/>
              </a:spcAft>
              <a:buClr>
                <a:schemeClr val="dk1"/>
              </a:buClr>
              <a:buSzPts val="1400"/>
              <a:buNone/>
              <a:defRPr>
                <a:solidFill>
                  <a:schemeClr val="dk1"/>
                </a:solidFill>
              </a:defRPr>
            </a:lvl2pPr>
            <a:lvl3pPr lvl="2" rtl="0">
              <a:lnSpc>
                <a:spcPct val="115000"/>
              </a:lnSpc>
              <a:spcBef>
                <a:spcPts val="1600"/>
              </a:spcBef>
              <a:spcAft>
                <a:spcPts val="0"/>
              </a:spcAft>
              <a:buClr>
                <a:schemeClr val="dk1"/>
              </a:buClr>
              <a:buSzPts val="1400"/>
              <a:buNone/>
              <a:defRPr>
                <a:solidFill>
                  <a:schemeClr val="dk1"/>
                </a:solidFill>
              </a:defRPr>
            </a:lvl3pPr>
            <a:lvl4pPr lvl="3" rtl="0">
              <a:lnSpc>
                <a:spcPct val="115000"/>
              </a:lnSpc>
              <a:spcBef>
                <a:spcPts val="1600"/>
              </a:spcBef>
              <a:spcAft>
                <a:spcPts val="0"/>
              </a:spcAft>
              <a:buClr>
                <a:schemeClr val="dk1"/>
              </a:buClr>
              <a:buSzPts val="1400"/>
              <a:buNone/>
              <a:defRPr>
                <a:solidFill>
                  <a:schemeClr val="dk1"/>
                </a:solidFill>
              </a:defRPr>
            </a:lvl4pPr>
            <a:lvl5pPr lvl="4" rtl="0">
              <a:lnSpc>
                <a:spcPct val="115000"/>
              </a:lnSpc>
              <a:spcBef>
                <a:spcPts val="1600"/>
              </a:spcBef>
              <a:spcAft>
                <a:spcPts val="0"/>
              </a:spcAft>
              <a:buClr>
                <a:schemeClr val="dk1"/>
              </a:buClr>
              <a:buSzPts val="1400"/>
              <a:buNone/>
              <a:defRPr>
                <a:solidFill>
                  <a:schemeClr val="dk1"/>
                </a:solidFill>
              </a:defRPr>
            </a:lvl5pPr>
            <a:lvl6pPr lvl="5" rtl="0">
              <a:lnSpc>
                <a:spcPct val="115000"/>
              </a:lnSpc>
              <a:spcBef>
                <a:spcPts val="1600"/>
              </a:spcBef>
              <a:spcAft>
                <a:spcPts val="0"/>
              </a:spcAft>
              <a:buClr>
                <a:schemeClr val="dk1"/>
              </a:buClr>
              <a:buSzPts val="1400"/>
              <a:buNone/>
              <a:defRPr>
                <a:solidFill>
                  <a:schemeClr val="dk1"/>
                </a:solidFill>
              </a:defRPr>
            </a:lvl6pPr>
            <a:lvl7pPr lvl="6" rtl="0">
              <a:lnSpc>
                <a:spcPct val="115000"/>
              </a:lnSpc>
              <a:spcBef>
                <a:spcPts val="1600"/>
              </a:spcBef>
              <a:spcAft>
                <a:spcPts val="0"/>
              </a:spcAft>
              <a:buClr>
                <a:schemeClr val="dk1"/>
              </a:buClr>
              <a:buSzPts val="1400"/>
              <a:buNone/>
              <a:defRPr>
                <a:solidFill>
                  <a:schemeClr val="dk1"/>
                </a:solidFill>
              </a:defRPr>
            </a:lvl7pPr>
            <a:lvl8pPr lvl="7" rtl="0">
              <a:lnSpc>
                <a:spcPct val="115000"/>
              </a:lnSpc>
              <a:spcBef>
                <a:spcPts val="1600"/>
              </a:spcBef>
              <a:spcAft>
                <a:spcPts val="0"/>
              </a:spcAft>
              <a:buClr>
                <a:schemeClr val="dk1"/>
              </a:buClr>
              <a:buSzPts val="1400"/>
              <a:buNone/>
              <a:defRPr>
                <a:solidFill>
                  <a:schemeClr val="dk1"/>
                </a:solidFill>
              </a:defRPr>
            </a:lvl8pPr>
            <a:lvl9pPr lvl="8" rtl="0">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540" name="Google Shape;540;p39"/>
          <p:cNvSpPr txBox="1">
            <a:spLocks noGrp="1"/>
          </p:cNvSpPr>
          <p:nvPr>
            <p:ph type="subTitle" idx="13"/>
          </p:nvPr>
        </p:nvSpPr>
        <p:spPr>
          <a:xfrm>
            <a:off x="903475" y="1765075"/>
            <a:ext cx="2096100" cy="545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400" b="1">
                <a:solidFill>
                  <a:schemeClr val="dk1"/>
                </a:solidFill>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541" name="Google Shape;541;p39"/>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542" name="Google Shape;542;p39"/>
          <p:cNvGrpSpPr/>
          <p:nvPr/>
        </p:nvGrpSpPr>
        <p:grpSpPr>
          <a:xfrm>
            <a:off x="301803" y="2470888"/>
            <a:ext cx="2141518" cy="2546956"/>
            <a:chOff x="301803" y="2470888"/>
            <a:chExt cx="2141518" cy="2546956"/>
          </a:xfrm>
        </p:grpSpPr>
        <p:pic>
          <p:nvPicPr>
            <p:cNvPr id="543" name="Google Shape;543;p39"/>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a:off x="722619" y="4544094"/>
              <a:ext cx="652000" cy="473751"/>
            </a:xfrm>
            <a:prstGeom prst="rect">
              <a:avLst/>
            </a:prstGeom>
            <a:noFill/>
            <a:ln>
              <a:noFill/>
            </a:ln>
          </p:spPr>
        </p:pic>
        <p:pic>
          <p:nvPicPr>
            <p:cNvPr id="544" name="Google Shape;544;p3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1803" y="2470888"/>
              <a:ext cx="652000" cy="2245888"/>
            </a:xfrm>
            <a:prstGeom prst="rect">
              <a:avLst/>
            </a:prstGeom>
            <a:noFill/>
            <a:ln>
              <a:noFill/>
            </a:ln>
          </p:spPr>
        </p:pic>
        <p:pic>
          <p:nvPicPr>
            <p:cNvPr id="545" name="Google Shape;545;p3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3355321">
              <a:off x="2051888" y="4561583"/>
              <a:ext cx="268817" cy="438776"/>
            </a:xfrm>
            <a:prstGeom prst="rect">
              <a:avLst/>
            </a:prstGeom>
            <a:noFill/>
            <a:ln>
              <a:noFill/>
            </a:ln>
          </p:spPr>
        </p:pic>
      </p:grpSp>
      <p:grpSp>
        <p:nvGrpSpPr>
          <p:cNvPr id="546" name="Google Shape;546;p39"/>
          <p:cNvGrpSpPr/>
          <p:nvPr/>
        </p:nvGrpSpPr>
        <p:grpSpPr>
          <a:xfrm>
            <a:off x="217950" y="154052"/>
            <a:ext cx="1074079" cy="1459323"/>
            <a:chOff x="212676" y="173054"/>
            <a:chExt cx="865285" cy="1175641"/>
          </a:xfrm>
        </p:grpSpPr>
        <p:pic>
          <p:nvPicPr>
            <p:cNvPr id="547" name="Google Shape;547;p3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12676" y="558716"/>
              <a:ext cx="626198" cy="789979"/>
            </a:xfrm>
            <a:prstGeom prst="rect">
              <a:avLst/>
            </a:prstGeom>
            <a:noFill/>
            <a:ln>
              <a:noFill/>
            </a:ln>
          </p:spPr>
        </p:pic>
        <p:pic>
          <p:nvPicPr>
            <p:cNvPr id="548" name="Google Shape;548;p39"/>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549" name="Google Shape;549;p39"/>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7629" y="173054"/>
              <a:ext cx="280332" cy="203698"/>
            </a:xfrm>
            <a:prstGeom prst="rect">
              <a:avLst/>
            </a:prstGeom>
            <a:noFill/>
            <a:ln>
              <a:noFill/>
            </a:ln>
          </p:spPr>
        </p:pic>
      </p:grpSp>
      <p:grpSp>
        <p:nvGrpSpPr>
          <p:cNvPr id="550" name="Google Shape;550;p39"/>
          <p:cNvGrpSpPr/>
          <p:nvPr/>
        </p:nvGrpSpPr>
        <p:grpSpPr>
          <a:xfrm>
            <a:off x="7456103" y="96475"/>
            <a:ext cx="1598995" cy="2037326"/>
            <a:chOff x="7456103" y="96475"/>
            <a:chExt cx="1598995" cy="2037326"/>
          </a:xfrm>
        </p:grpSpPr>
        <p:pic>
          <p:nvPicPr>
            <p:cNvPr id="551" name="Google Shape;551;p3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163600" y="96475"/>
              <a:ext cx="891499" cy="2037326"/>
            </a:xfrm>
            <a:prstGeom prst="rect">
              <a:avLst/>
            </a:prstGeom>
            <a:noFill/>
            <a:ln>
              <a:noFill/>
            </a:ln>
          </p:spPr>
        </p:pic>
        <p:pic>
          <p:nvPicPr>
            <p:cNvPr id="552" name="Google Shape;552;p3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2408847">
              <a:off x="7565889" y="168908"/>
              <a:ext cx="268816" cy="438778"/>
            </a:xfrm>
            <a:prstGeom prst="rect">
              <a:avLst/>
            </a:prstGeom>
            <a:noFill/>
            <a:ln>
              <a:noFill/>
            </a:ln>
          </p:spPr>
        </p:pic>
      </p:grpSp>
      <p:grpSp>
        <p:nvGrpSpPr>
          <p:cNvPr id="553" name="Google Shape;553;p39"/>
          <p:cNvGrpSpPr/>
          <p:nvPr/>
        </p:nvGrpSpPr>
        <p:grpSpPr>
          <a:xfrm>
            <a:off x="7876317" y="4112424"/>
            <a:ext cx="1113333" cy="1031093"/>
            <a:chOff x="7781125" y="4102008"/>
            <a:chExt cx="1076412" cy="1031093"/>
          </a:xfrm>
        </p:grpSpPr>
        <p:pic>
          <p:nvPicPr>
            <p:cNvPr id="554" name="Google Shape;554;p39"/>
            <p:cNvPicPr preferRelativeResize="0"/>
            <p:nvPr/>
          </p:nvPicPr>
          <p:blipFill rotWithShape="1">
            <a:blip r:embed="rId10" cstate="email">
              <a:alphaModFix/>
              <a:extLst>
                <a:ext uri="{28A0092B-C50C-407E-A947-70E740481C1C}">
                  <a14:useLocalDpi xmlns:a14="http://schemas.microsoft.com/office/drawing/2010/main"/>
                </a:ext>
              </a:extLst>
            </a:blip>
            <a:srcRect r="-15433"/>
            <a:stretch/>
          </p:blipFill>
          <p:spPr>
            <a:xfrm>
              <a:off x="7781125" y="4723600"/>
              <a:ext cx="563576" cy="409501"/>
            </a:xfrm>
            <a:prstGeom prst="rect">
              <a:avLst/>
            </a:prstGeom>
            <a:noFill/>
            <a:ln>
              <a:noFill/>
            </a:ln>
          </p:spPr>
        </p:pic>
        <p:pic>
          <p:nvPicPr>
            <p:cNvPr id="555" name="Google Shape;555;p39"/>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378662" y="4102008"/>
              <a:ext cx="478875" cy="852400"/>
            </a:xfrm>
            <a:prstGeom prst="rect">
              <a:avLst/>
            </a:prstGeom>
            <a:noFill/>
            <a:ln>
              <a:noFill/>
            </a:ln>
          </p:spPr>
        </p:pic>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56"/>
        <p:cNvGrpSpPr/>
        <p:nvPr/>
      </p:nvGrpSpPr>
      <p:grpSpPr>
        <a:xfrm>
          <a:off x="0" y="0"/>
          <a:ext cx="0" cy="0"/>
          <a:chOff x="0" y="0"/>
          <a:chExt cx="0" cy="0"/>
        </a:xfrm>
      </p:grpSpPr>
      <p:pic>
        <p:nvPicPr>
          <p:cNvPr id="557" name="Google Shape;557;p4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558" name="Google Shape;558;p40"/>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txBox="1">
            <a:spLocks noGrp="1"/>
          </p:cNvSpPr>
          <p:nvPr>
            <p:ph type="subTitle" idx="1"/>
          </p:nvPr>
        </p:nvSpPr>
        <p:spPr>
          <a:xfrm>
            <a:off x="720000" y="30598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60" name="Google Shape;560;p40"/>
          <p:cNvSpPr txBox="1">
            <a:spLocks noGrp="1"/>
          </p:cNvSpPr>
          <p:nvPr>
            <p:ph type="subTitle" idx="2"/>
          </p:nvPr>
        </p:nvSpPr>
        <p:spPr>
          <a:xfrm>
            <a:off x="720000" y="34452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1" name="Google Shape;561;p40"/>
          <p:cNvSpPr txBox="1">
            <a:spLocks noGrp="1"/>
          </p:cNvSpPr>
          <p:nvPr>
            <p:ph type="subTitle" idx="3"/>
          </p:nvPr>
        </p:nvSpPr>
        <p:spPr>
          <a:xfrm>
            <a:off x="3403800" y="34452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2" name="Google Shape;562;p40"/>
          <p:cNvSpPr txBox="1">
            <a:spLocks noGrp="1"/>
          </p:cNvSpPr>
          <p:nvPr>
            <p:ph type="subTitle" idx="4"/>
          </p:nvPr>
        </p:nvSpPr>
        <p:spPr>
          <a:xfrm>
            <a:off x="6087600" y="34452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3" name="Google Shape;563;p40"/>
          <p:cNvSpPr txBox="1">
            <a:spLocks noGrp="1"/>
          </p:cNvSpPr>
          <p:nvPr>
            <p:ph type="subTitle" idx="5"/>
          </p:nvPr>
        </p:nvSpPr>
        <p:spPr>
          <a:xfrm>
            <a:off x="3403800" y="30598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64" name="Google Shape;564;p40"/>
          <p:cNvSpPr txBox="1">
            <a:spLocks noGrp="1"/>
          </p:cNvSpPr>
          <p:nvPr>
            <p:ph type="subTitle" idx="6"/>
          </p:nvPr>
        </p:nvSpPr>
        <p:spPr>
          <a:xfrm>
            <a:off x="6087600" y="30598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65" name="Google Shape;565;p40"/>
          <p:cNvSpPr txBox="1">
            <a:spLocks noGrp="1"/>
          </p:cNvSpPr>
          <p:nvPr>
            <p:ph type="subTitle" idx="7"/>
          </p:nvPr>
        </p:nvSpPr>
        <p:spPr>
          <a:xfrm>
            <a:off x="720000" y="15072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solidFill>
                  <a:schemeClr val="dk1"/>
                </a:solidFill>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66" name="Google Shape;566;p40"/>
          <p:cNvSpPr txBox="1">
            <a:spLocks noGrp="1"/>
          </p:cNvSpPr>
          <p:nvPr>
            <p:ph type="subTitle" idx="8"/>
          </p:nvPr>
        </p:nvSpPr>
        <p:spPr>
          <a:xfrm>
            <a:off x="720000" y="18927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7" name="Google Shape;567;p40"/>
          <p:cNvSpPr txBox="1">
            <a:spLocks noGrp="1"/>
          </p:cNvSpPr>
          <p:nvPr>
            <p:ph type="subTitle" idx="9"/>
          </p:nvPr>
        </p:nvSpPr>
        <p:spPr>
          <a:xfrm>
            <a:off x="3403800" y="18927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8" name="Google Shape;568;p40"/>
          <p:cNvSpPr txBox="1">
            <a:spLocks noGrp="1"/>
          </p:cNvSpPr>
          <p:nvPr>
            <p:ph type="subTitle" idx="13"/>
          </p:nvPr>
        </p:nvSpPr>
        <p:spPr>
          <a:xfrm>
            <a:off x="6087600" y="1892758"/>
            <a:ext cx="2336400" cy="79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69" name="Google Shape;569;p40"/>
          <p:cNvSpPr txBox="1">
            <a:spLocks noGrp="1"/>
          </p:cNvSpPr>
          <p:nvPr>
            <p:ph type="subTitle" idx="14"/>
          </p:nvPr>
        </p:nvSpPr>
        <p:spPr>
          <a:xfrm>
            <a:off x="3403800" y="15072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70" name="Google Shape;570;p40"/>
          <p:cNvSpPr txBox="1">
            <a:spLocks noGrp="1"/>
          </p:cNvSpPr>
          <p:nvPr>
            <p:ph type="subTitle" idx="15"/>
          </p:nvPr>
        </p:nvSpPr>
        <p:spPr>
          <a:xfrm>
            <a:off x="6087600" y="1507200"/>
            <a:ext cx="2336400" cy="5358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400"/>
              <a:buNone/>
              <a:defRPr sz="2400" b="1"/>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571" name="Google Shape;571;p40"/>
          <p:cNvSpPr txBox="1">
            <a:spLocks noGrp="1"/>
          </p:cNvSpPr>
          <p:nvPr>
            <p:ph type="title"/>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pic>
        <p:nvPicPr>
          <p:cNvPr id="572" name="Google Shape;572;p4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3">
            <a:off x="8486076" y="4399114"/>
            <a:ext cx="481266" cy="785529"/>
          </a:xfrm>
          <a:prstGeom prst="rect">
            <a:avLst/>
          </a:prstGeom>
          <a:noFill/>
          <a:ln>
            <a:noFill/>
          </a:ln>
        </p:spPr>
      </p:pic>
      <p:pic>
        <p:nvPicPr>
          <p:cNvPr id="573" name="Google Shape;573;p4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306347" y="4660611"/>
            <a:ext cx="366901" cy="598863"/>
          </a:xfrm>
          <a:prstGeom prst="rect">
            <a:avLst/>
          </a:prstGeom>
          <a:noFill/>
          <a:ln>
            <a:noFill/>
          </a:ln>
        </p:spPr>
      </p:pic>
      <p:pic>
        <p:nvPicPr>
          <p:cNvPr id="574" name="Google Shape;574;p40"/>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626209">
            <a:off x="553537" y="4638425"/>
            <a:ext cx="422376" cy="306899"/>
          </a:xfrm>
          <a:prstGeom prst="rect">
            <a:avLst/>
          </a:prstGeom>
          <a:noFill/>
          <a:ln>
            <a:noFill/>
          </a:ln>
        </p:spPr>
      </p:pic>
      <p:pic>
        <p:nvPicPr>
          <p:cNvPr id="575" name="Google Shape;575;p40"/>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2807925" y="4776600"/>
            <a:ext cx="422375" cy="306900"/>
          </a:xfrm>
          <a:prstGeom prst="rect">
            <a:avLst/>
          </a:prstGeom>
          <a:noFill/>
          <a:ln>
            <a:noFill/>
          </a:ln>
        </p:spPr>
      </p:pic>
      <p:grpSp>
        <p:nvGrpSpPr>
          <p:cNvPr id="576" name="Google Shape;576;p40"/>
          <p:cNvGrpSpPr/>
          <p:nvPr/>
        </p:nvGrpSpPr>
        <p:grpSpPr>
          <a:xfrm>
            <a:off x="8207926" y="34988"/>
            <a:ext cx="9011837" cy="606410"/>
            <a:chOff x="-41949" y="4561888"/>
            <a:chExt cx="9011837" cy="606410"/>
          </a:xfrm>
        </p:grpSpPr>
        <p:pic>
          <p:nvPicPr>
            <p:cNvPr id="577" name="Google Shape;577;p40"/>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41949" y="4561888"/>
              <a:ext cx="834551" cy="606410"/>
            </a:xfrm>
            <a:prstGeom prst="rect">
              <a:avLst/>
            </a:prstGeom>
            <a:noFill/>
            <a:ln>
              <a:noFill/>
            </a:ln>
          </p:spPr>
        </p:pic>
        <p:pic>
          <p:nvPicPr>
            <p:cNvPr id="578" name="Google Shape;578;p4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a:off x="3139246" y="4660019"/>
              <a:ext cx="232359" cy="379268"/>
            </a:xfrm>
            <a:prstGeom prst="rect">
              <a:avLst/>
            </a:prstGeom>
            <a:noFill/>
            <a:ln>
              <a:noFill/>
            </a:ln>
          </p:spPr>
        </p:pic>
        <p:grpSp>
          <p:nvGrpSpPr>
            <p:cNvPr id="579" name="Google Shape;579;p40"/>
            <p:cNvGrpSpPr/>
            <p:nvPr/>
          </p:nvGrpSpPr>
          <p:grpSpPr>
            <a:xfrm>
              <a:off x="8135348" y="4605106"/>
              <a:ext cx="834540" cy="489095"/>
              <a:chOff x="7969150" y="4407950"/>
              <a:chExt cx="916876" cy="537349"/>
            </a:xfrm>
          </p:grpSpPr>
          <p:pic>
            <p:nvPicPr>
              <p:cNvPr id="580" name="Google Shape;580;p40"/>
              <p:cNvPicPr preferRelativeResize="0"/>
              <p:nvPr/>
            </p:nvPicPr>
            <p:blipFill rotWithShape="1">
              <a:blip r:embed="rId8"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581" name="Google Shape;581;p4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582" name="Google Shape;582;p40"/>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726350" y="4799350"/>
              <a:ext cx="499774" cy="260951"/>
            </a:xfrm>
            <a:prstGeom prst="rect">
              <a:avLst/>
            </a:prstGeom>
            <a:noFill/>
            <a:ln>
              <a:noFill/>
            </a:ln>
          </p:spPr>
        </p:pic>
      </p:grpSp>
      <p:grpSp>
        <p:nvGrpSpPr>
          <p:cNvPr id="583" name="Google Shape;583;p40"/>
          <p:cNvGrpSpPr/>
          <p:nvPr/>
        </p:nvGrpSpPr>
        <p:grpSpPr>
          <a:xfrm>
            <a:off x="65405" y="49478"/>
            <a:ext cx="1098299" cy="2240260"/>
            <a:chOff x="65405" y="49478"/>
            <a:chExt cx="1098299" cy="2240260"/>
          </a:xfrm>
        </p:grpSpPr>
        <p:pic>
          <p:nvPicPr>
            <p:cNvPr id="584" name="Google Shape;584;p40"/>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65405" y="132825"/>
              <a:ext cx="626200" cy="2156914"/>
            </a:xfrm>
            <a:prstGeom prst="rect">
              <a:avLst/>
            </a:prstGeom>
            <a:noFill/>
            <a:ln>
              <a:noFill/>
            </a:ln>
          </p:spPr>
        </p:pic>
        <p:pic>
          <p:nvPicPr>
            <p:cNvPr id="585" name="Google Shape;585;p4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608" flipH="1">
              <a:off x="846050" y="-3431"/>
              <a:ext cx="232359" cy="379268"/>
            </a:xfrm>
            <a:prstGeom prst="rect">
              <a:avLst/>
            </a:prstGeom>
            <a:noFill/>
            <a:ln>
              <a:noFill/>
            </a:ln>
          </p:spPr>
        </p:pic>
      </p:grpSp>
      <p:grpSp>
        <p:nvGrpSpPr>
          <p:cNvPr id="586" name="Google Shape;586;p40"/>
          <p:cNvGrpSpPr/>
          <p:nvPr/>
        </p:nvGrpSpPr>
        <p:grpSpPr>
          <a:xfrm>
            <a:off x="8021489" y="2781050"/>
            <a:ext cx="1067991" cy="2366853"/>
            <a:chOff x="8021489" y="2781050"/>
            <a:chExt cx="1067991" cy="2366853"/>
          </a:xfrm>
        </p:grpSpPr>
        <p:pic>
          <p:nvPicPr>
            <p:cNvPr id="587" name="Google Shape;587;p40"/>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8021489" y="4841000"/>
              <a:ext cx="422375" cy="306903"/>
            </a:xfrm>
            <a:prstGeom prst="rect">
              <a:avLst/>
            </a:prstGeom>
            <a:noFill/>
            <a:ln>
              <a:noFill/>
            </a:ln>
          </p:spPr>
        </p:pic>
        <p:pic>
          <p:nvPicPr>
            <p:cNvPr id="588" name="Google Shape;588;p40"/>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flipH="1">
              <a:off x="8667105" y="2781050"/>
              <a:ext cx="422375" cy="1454851"/>
            </a:xfrm>
            <a:prstGeom prst="rect">
              <a:avLst/>
            </a:prstGeom>
            <a:noFill/>
            <a:ln>
              <a:noFill/>
            </a:ln>
          </p:spPr>
        </p:pic>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89"/>
        <p:cNvGrpSpPr/>
        <p:nvPr/>
      </p:nvGrpSpPr>
      <p:grpSpPr>
        <a:xfrm>
          <a:off x="0" y="0"/>
          <a:ext cx="0" cy="0"/>
          <a:chOff x="0" y="0"/>
          <a:chExt cx="0" cy="0"/>
        </a:xfrm>
      </p:grpSpPr>
      <p:pic>
        <p:nvPicPr>
          <p:cNvPr id="590" name="Google Shape;590;p4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flipH="1">
            <a:off x="2450" y="0"/>
            <a:ext cx="9144000" cy="5143500"/>
          </a:xfrm>
          <a:prstGeom prst="rect">
            <a:avLst/>
          </a:prstGeom>
          <a:noFill/>
          <a:ln>
            <a:noFill/>
          </a:ln>
        </p:spPr>
      </p:pic>
      <p:sp>
        <p:nvSpPr>
          <p:cNvPr id="591" name="Google Shape;591;p41"/>
          <p:cNvSpPr/>
          <p:nvPr/>
        </p:nvSpPr>
        <p:spPr>
          <a:xfrm rot="10800000" flipH="1">
            <a:off x="1694400" y="0"/>
            <a:ext cx="5755200" cy="51435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txBox="1">
            <a:spLocks noGrp="1"/>
          </p:cNvSpPr>
          <p:nvPr>
            <p:ph type="title" hasCustomPrompt="1"/>
          </p:nvPr>
        </p:nvSpPr>
        <p:spPr>
          <a:xfrm>
            <a:off x="2290350" y="664275"/>
            <a:ext cx="4563300" cy="88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3" name="Google Shape;593;p41"/>
          <p:cNvSpPr txBox="1">
            <a:spLocks noGrp="1"/>
          </p:cNvSpPr>
          <p:nvPr>
            <p:ph type="subTitle" idx="1"/>
          </p:nvPr>
        </p:nvSpPr>
        <p:spPr>
          <a:xfrm>
            <a:off x="2290350" y="1462375"/>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594" name="Google Shape;594;p41"/>
          <p:cNvSpPr txBox="1">
            <a:spLocks noGrp="1"/>
          </p:cNvSpPr>
          <p:nvPr>
            <p:ph type="title" idx="2" hasCustomPrompt="1"/>
          </p:nvPr>
        </p:nvSpPr>
        <p:spPr>
          <a:xfrm>
            <a:off x="2290350" y="2048700"/>
            <a:ext cx="4563300" cy="88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5" name="Google Shape;595;p41"/>
          <p:cNvSpPr txBox="1">
            <a:spLocks noGrp="1"/>
          </p:cNvSpPr>
          <p:nvPr>
            <p:ph type="subTitle" idx="3"/>
          </p:nvPr>
        </p:nvSpPr>
        <p:spPr>
          <a:xfrm>
            <a:off x="2290350" y="2846101"/>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596" name="Google Shape;596;p41"/>
          <p:cNvSpPr txBox="1">
            <a:spLocks noGrp="1"/>
          </p:cNvSpPr>
          <p:nvPr>
            <p:ph type="title" idx="4" hasCustomPrompt="1"/>
          </p:nvPr>
        </p:nvSpPr>
        <p:spPr>
          <a:xfrm>
            <a:off x="2290350" y="3430228"/>
            <a:ext cx="4563300" cy="88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7" name="Google Shape;597;p41"/>
          <p:cNvSpPr txBox="1">
            <a:spLocks noGrp="1"/>
          </p:cNvSpPr>
          <p:nvPr>
            <p:ph type="subTitle" idx="5"/>
          </p:nvPr>
        </p:nvSpPr>
        <p:spPr>
          <a:xfrm>
            <a:off x="2290350" y="4229825"/>
            <a:ext cx="4563300" cy="30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pic>
        <p:nvPicPr>
          <p:cNvPr id="598" name="Google Shape;598;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86598" flipH="1">
            <a:off x="348394" y="117419"/>
            <a:ext cx="511668" cy="835155"/>
          </a:xfrm>
          <a:prstGeom prst="rect">
            <a:avLst/>
          </a:prstGeom>
          <a:noFill/>
          <a:ln>
            <a:noFill/>
          </a:ln>
        </p:spPr>
      </p:pic>
      <p:pic>
        <p:nvPicPr>
          <p:cNvPr id="599" name="Google Shape;599;p4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2527070" flipH="1">
            <a:off x="8162407" y="4307518"/>
            <a:ext cx="777219" cy="746164"/>
          </a:xfrm>
          <a:prstGeom prst="rect">
            <a:avLst/>
          </a:prstGeom>
          <a:noFill/>
          <a:ln>
            <a:noFill/>
          </a:ln>
        </p:spPr>
      </p:pic>
      <p:pic>
        <p:nvPicPr>
          <p:cNvPr id="600" name="Google Shape;600;p4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8548237" y="3676675"/>
            <a:ext cx="422375" cy="306903"/>
          </a:xfrm>
          <a:prstGeom prst="rect">
            <a:avLst/>
          </a:prstGeom>
          <a:noFill/>
          <a:ln>
            <a:noFill/>
          </a:ln>
        </p:spPr>
      </p:pic>
      <p:pic>
        <p:nvPicPr>
          <p:cNvPr id="601" name="Google Shape;601;p41"/>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8263151" y="241012"/>
            <a:ext cx="422375" cy="306900"/>
          </a:xfrm>
          <a:prstGeom prst="rect">
            <a:avLst/>
          </a:prstGeom>
          <a:noFill/>
          <a:ln>
            <a:noFill/>
          </a:ln>
        </p:spPr>
      </p:pic>
      <p:pic>
        <p:nvPicPr>
          <p:cNvPr id="602" name="Google Shape;602;p41"/>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a:off x="8490606" y="357425"/>
            <a:ext cx="660185" cy="479700"/>
          </a:xfrm>
          <a:prstGeom prst="rect">
            <a:avLst/>
          </a:prstGeom>
          <a:noFill/>
          <a:ln>
            <a:noFill/>
          </a:ln>
        </p:spPr>
      </p:pic>
      <p:grpSp>
        <p:nvGrpSpPr>
          <p:cNvPr id="603" name="Google Shape;603;p41"/>
          <p:cNvGrpSpPr/>
          <p:nvPr/>
        </p:nvGrpSpPr>
        <p:grpSpPr>
          <a:xfrm flipH="1">
            <a:off x="-12" y="4379597"/>
            <a:ext cx="563578" cy="576102"/>
            <a:chOff x="8532725" y="4369197"/>
            <a:chExt cx="563578" cy="576102"/>
          </a:xfrm>
        </p:grpSpPr>
        <p:pic>
          <p:nvPicPr>
            <p:cNvPr id="604" name="Google Shape;604;p41"/>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605" name="Google Shape;605;p4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06" name="Google Shape;606;p4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flipH="1">
            <a:off x="125392" y="3754275"/>
            <a:ext cx="499774" cy="2609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BLANK_1_1_1_1_1_1_3_1">
    <p:spTree>
      <p:nvGrpSpPr>
        <p:cNvPr id="1" name="Shape 607"/>
        <p:cNvGrpSpPr/>
        <p:nvPr/>
      </p:nvGrpSpPr>
      <p:grpSpPr>
        <a:xfrm>
          <a:off x="0" y="0"/>
          <a:ext cx="0" cy="0"/>
          <a:chOff x="0" y="0"/>
          <a:chExt cx="0" cy="0"/>
        </a:xfrm>
      </p:grpSpPr>
      <p:pic>
        <p:nvPicPr>
          <p:cNvPr id="608" name="Google Shape;608;p42"/>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flipH="1">
            <a:off x="0" y="0"/>
            <a:ext cx="9144000" cy="5143500"/>
          </a:xfrm>
          <a:prstGeom prst="rect">
            <a:avLst/>
          </a:prstGeom>
          <a:noFill/>
          <a:ln>
            <a:noFill/>
          </a:ln>
        </p:spPr>
      </p:pic>
      <p:sp>
        <p:nvSpPr>
          <p:cNvPr id="609" name="Google Shape;609;p42"/>
          <p:cNvSpPr/>
          <p:nvPr/>
        </p:nvSpPr>
        <p:spPr>
          <a:xfrm>
            <a:off x="0" y="535000"/>
            <a:ext cx="9144000" cy="40734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42"/>
          <p:cNvGrpSpPr/>
          <p:nvPr/>
        </p:nvGrpSpPr>
        <p:grpSpPr>
          <a:xfrm flipH="1">
            <a:off x="7590981" y="251825"/>
            <a:ext cx="1387920" cy="1060275"/>
            <a:chOff x="190805" y="251825"/>
            <a:chExt cx="1387920" cy="1060275"/>
          </a:xfrm>
        </p:grpSpPr>
        <p:pic>
          <p:nvPicPr>
            <p:cNvPr id="611" name="Google Shape;611;p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05" y="290000"/>
              <a:ext cx="626200" cy="1022100"/>
            </a:xfrm>
            <a:prstGeom prst="rect">
              <a:avLst/>
            </a:prstGeom>
            <a:noFill/>
            <a:ln>
              <a:noFill/>
            </a:ln>
          </p:spPr>
        </p:pic>
        <p:pic>
          <p:nvPicPr>
            <p:cNvPr id="612" name="Google Shape;612;p4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241950" y="251825"/>
              <a:ext cx="422375" cy="306900"/>
            </a:xfrm>
            <a:prstGeom prst="rect">
              <a:avLst/>
            </a:prstGeom>
            <a:noFill/>
            <a:ln>
              <a:noFill/>
            </a:ln>
          </p:spPr>
        </p:pic>
        <p:pic>
          <p:nvPicPr>
            <p:cNvPr id="613" name="Google Shape;613;p42"/>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a:off x="1156350" y="251825"/>
              <a:ext cx="422375" cy="306900"/>
            </a:xfrm>
            <a:prstGeom prst="rect">
              <a:avLst/>
            </a:prstGeom>
            <a:noFill/>
            <a:ln>
              <a:noFill/>
            </a:ln>
          </p:spPr>
        </p:pic>
      </p:grpSp>
      <p:grpSp>
        <p:nvGrpSpPr>
          <p:cNvPr id="614" name="Google Shape;614;p42"/>
          <p:cNvGrpSpPr/>
          <p:nvPr/>
        </p:nvGrpSpPr>
        <p:grpSpPr>
          <a:xfrm flipH="1">
            <a:off x="199480" y="4418350"/>
            <a:ext cx="1844050" cy="537349"/>
            <a:chOff x="7126175" y="4418350"/>
            <a:chExt cx="1844050" cy="537349"/>
          </a:xfrm>
        </p:grpSpPr>
        <p:grpSp>
          <p:nvGrpSpPr>
            <p:cNvPr id="615" name="Google Shape;615;p42"/>
            <p:cNvGrpSpPr/>
            <p:nvPr/>
          </p:nvGrpSpPr>
          <p:grpSpPr>
            <a:xfrm>
              <a:off x="8053350" y="4418350"/>
              <a:ext cx="916876" cy="537349"/>
              <a:chOff x="7969150" y="4407950"/>
              <a:chExt cx="916876" cy="537349"/>
            </a:xfrm>
          </p:grpSpPr>
          <p:pic>
            <p:nvPicPr>
              <p:cNvPr id="616" name="Google Shape;616;p42"/>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617" name="Google Shape;617;p4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18" name="Google Shape;618;p4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619" name="Google Shape;619;p4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flipH="1">
            <a:off x="114605" y="96475"/>
            <a:ext cx="626200" cy="2156914"/>
          </a:xfrm>
          <a:prstGeom prst="rect">
            <a:avLst/>
          </a:prstGeom>
          <a:noFill/>
          <a:ln>
            <a:noFill/>
          </a:ln>
        </p:spPr>
      </p:pic>
      <p:grpSp>
        <p:nvGrpSpPr>
          <p:cNvPr id="620" name="Google Shape;620;p42"/>
          <p:cNvGrpSpPr/>
          <p:nvPr/>
        </p:nvGrpSpPr>
        <p:grpSpPr>
          <a:xfrm flipH="1">
            <a:off x="6410330" y="4608500"/>
            <a:ext cx="2095051" cy="409501"/>
            <a:chOff x="664325" y="4608500"/>
            <a:chExt cx="2095051" cy="409501"/>
          </a:xfrm>
        </p:grpSpPr>
        <p:pic>
          <p:nvPicPr>
            <p:cNvPr id="621" name="Google Shape;621;p42"/>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664325" y="4608500"/>
              <a:ext cx="563576" cy="409501"/>
            </a:xfrm>
            <a:prstGeom prst="rect">
              <a:avLst/>
            </a:prstGeom>
            <a:noFill/>
            <a:ln>
              <a:noFill/>
            </a:ln>
          </p:spPr>
        </p:pic>
        <p:pic>
          <p:nvPicPr>
            <p:cNvPr id="622" name="Google Shape;622;p4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5786608">
              <a:off x="2441721" y="4566169"/>
              <a:ext cx="232359" cy="379268"/>
            </a:xfrm>
            <a:prstGeom prst="rect">
              <a:avLst/>
            </a:prstGeom>
            <a:noFill/>
            <a:ln>
              <a:noFill/>
            </a:ln>
          </p:spPr>
        </p:pic>
      </p:grpSp>
      <p:pic>
        <p:nvPicPr>
          <p:cNvPr id="623" name="Google Shape;623;p4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919075" y="122900"/>
            <a:ext cx="452749" cy="236401"/>
          </a:xfrm>
          <a:prstGeom prst="rect">
            <a:avLst/>
          </a:prstGeom>
          <a:noFill/>
          <a:ln>
            <a:noFill/>
          </a:ln>
        </p:spPr>
      </p:pic>
      <p:sp>
        <p:nvSpPr>
          <p:cNvPr id="624" name="Google Shape;624;p42"/>
          <p:cNvSpPr txBox="1">
            <a:spLocks noGrp="1"/>
          </p:cNvSpPr>
          <p:nvPr>
            <p:ph type="title" hasCustomPrompt="1"/>
          </p:nvPr>
        </p:nvSpPr>
        <p:spPr>
          <a:xfrm>
            <a:off x="5981725" y="3044575"/>
            <a:ext cx="2301000" cy="5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3000" b="1"/>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r>
              <a:t>xx%</a:t>
            </a:r>
          </a:p>
        </p:txBody>
      </p:sp>
      <p:sp>
        <p:nvSpPr>
          <p:cNvPr id="625" name="Google Shape;625;p42"/>
          <p:cNvSpPr txBox="1">
            <a:spLocks noGrp="1"/>
          </p:cNvSpPr>
          <p:nvPr>
            <p:ph type="subTitle" idx="1"/>
          </p:nvPr>
        </p:nvSpPr>
        <p:spPr>
          <a:xfrm>
            <a:off x="5981725" y="3447725"/>
            <a:ext cx="2301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0"/>
              </a:spcBef>
              <a:spcAft>
                <a:spcPts val="0"/>
              </a:spcAft>
              <a:buClr>
                <a:schemeClr val="dk1"/>
              </a:buClr>
              <a:buSzPts val="1400"/>
              <a:buNone/>
              <a:defRPr>
                <a:solidFill>
                  <a:schemeClr val="dk1"/>
                </a:solidFill>
              </a:defRPr>
            </a:lvl3pPr>
            <a:lvl4pPr lvl="3" algn="ctr" rtl="0">
              <a:lnSpc>
                <a:spcPct val="115000"/>
              </a:lnSpc>
              <a:spcBef>
                <a:spcPts val="0"/>
              </a:spcBef>
              <a:spcAft>
                <a:spcPts val="0"/>
              </a:spcAft>
              <a:buClr>
                <a:schemeClr val="dk1"/>
              </a:buClr>
              <a:buSzPts val="1400"/>
              <a:buNone/>
              <a:defRPr>
                <a:solidFill>
                  <a:schemeClr val="dk1"/>
                </a:solidFill>
              </a:defRPr>
            </a:lvl4pPr>
            <a:lvl5pPr lvl="4" algn="ctr" rtl="0">
              <a:lnSpc>
                <a:spcPct val="115000"/>
              </a:lnSpc>
              <a:spcBef>
                <a:spcPts val="0"/>
              </a:spcBef>
              <a:spcAft>
                <a:spcPts val="0"/>
              </a:spcAft>
              <a:buClr>
                <a:schemeClr val="dk1"/>
              </a:buClr>
              <a:buSzPts val="1400"/>
              <a:buNone/>
              <a:defRPr>
                <a:solidFill>
                  <a:schemeClr val="dk1"/>
                </a:solidFill>
              </a:defRPr>
            </a:lvl5pPr>
            <a:lvl6pPr lvl="5" algn="ctr" rtl="0">
              <a:lnSpc>
                <a:spcPct val="115000"/>
              </a:lnSpc>
              <a:spcBef>
                <a:spcPts val="0"/>
              </a:spcBef>
              <a:spcAft>
                <a:spcPts val="0"/>
              </a:spcAft>
              <a:buClr>
                <a:schemeClr val="dk1"/>
              </a:buClr>
              <a:buSzPts val="1400"/>
              <a:buNone/>
              <a:defRPr>
                <a:solidFill>
                  <a:schemeClr val="dk1"/>
                </a:solidFill>
              </a:defRPr>
            </a:lvl6pPr>
            <a:lvl7pPr lvl="6" algn="ctr" rtl="0">
              <a:lnSpc>
                <a:spcPct val="115000"/>
              </a:lnSpc>
              <a:spcBef>
                <a:spcPts val="0"/>
              </a:spcBef>
              <a:spcAft>
                <a:spcPts val="0"/>
              </a:spcAft>
              <a:buClr>
                <a:schemeClr val="dk1"/>
              </a:buClr>
              <a:buSzPts val="1400"/>
              <a:buNone/>
              <a:defRPr>
                <a:solidFill>
                  <a:schemeClr val="dk1"/>
                </a:solidFill>
              </a:defRPr>
            </a:lvl7pPr>
            <a:lvl8pPr lvl="7" algn="ctr" rtl="0">
              <a:lnSpc>
                <a:spcPct val="115000"/>
              </a:lnSpc>
              <a:spcBef>
                <a:spcPts val="0"/>
              </a:spcBef>
              <a:spcAft>
                <a:spcPts val="0"/>
              </a:spcAft>
              <a:buClr>
                <a:schemeClr val="dk1"/>
              </a:buClr>
              <a:buSzPts val="1400"/>
              <a:buNone/>
              <a:defRPr>
                <a:solidFill>
                  <a:schemeClr val="dk1"/>
                </a:solidFill>
              </a:defRPr>
            </a:lvl8pPr>
            <a:lvl9pPr lvl="8" algn="ctr" rtl="0">
              <a:lnSpc>
                <a:spcPct val="115000"/>
              </a:lnSpc>
              <a:spcBef>
                <a:spcPts val="0"/>
              </a:spcBef>
              <a:spcAft>
                <a:spcPts val="0"/>
              </a:spcAft>
              <a:buClr>
                <a:schemeClr val="dk1"/>
              </a:buClr>
              <a:buSzPts val="1400"/>
              <a:buNone/>
              <a:defRPr>
                <a:solidFill>
                  <a:schemeClr val="dk1"/>
                </a:solidFill>
              </a:defRPr>
            </a:lvl9pPr>
          </a:lstStyle>
          <a:p>
            <a:endParaRPr/>
          </a:p>
        </p:txBody>
      </p:sp>
      <p:sp>
        <p:nvSpPr>
          <p:cNvPr id="626" name="Google Shape;626;p42"/>
          <p:cNvSpPr txBox="1">
            <a:spLocks noGrp="1"/>
          </p:cNvSpPr>
          <p:nvPr>
            <p:ph type="title" idx="2" hasCustomPrompt="1"/>
          </p:nvPr>
        </p:nvSpPr>
        <p:spPr>
          <a:xfrm>
            <a:off x="861275" y="3044575"/>
            <a:ext cx="2322900" cy="5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3000" b="1"/>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r>
              <a:t>xx%</a:t>
            </a:r>
          </a:p>
        </p:txBody>
      </p:sp>
      <p:sp>
        <p:nvSpPr>
          <p:cNvPr id="627" name="Google Shape;627;p42"/>
          <p:cNvSpPr txBox="1">
            <a:spLocks noGrp="1"/>
          </p:cNvSpPr>
          <p:nvPr>
            <p:ph type="subTitle" idx="3"/>
          </p:nvPr>
        </p:nvSpPr>
        <p:spPr>
          <a:xfrm>
            <a:off x="861275" y="3447725"/>
            <a:ext cx="23229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0"/>
              </a:spcBef>
              <a:spcAft>
                <a:spcPts val="0"/>
              </a:spcAft>
              <a:buClr>
                <a:schemeClr val="dk1"/>
              </a:buClr>
              <a:buSzPts val="1400"/>
              <a:buNone/>
              <a:defRPr>
                <a:solidFill>
                  <a:schemeClr val="dk1"/>
                </a:solidFill>
              </a:defRPr>
            </a:lvl3pPr>
            <a:lvl4pPr lvl="3" algn="ctr" rtl="0">
              <a:lnSpc>
                <a:spcPct val="115000"/>
              </a:lnSpc>
              <a:spcBef>
                <a:spcPts val="0"/>
              </a:spcBef>
              <a:spcAft>
                <a:spcPts val="0"/>
              </a:spcAft>
              <a:buClr>
                <a:schemeClr val="dk1"/>
              </a:buClr>
              <a:buSzPts val="1400"/>
              <a:buNone/>
              <a:defRPr>
                <a:solidFill>
                  <a:schemeClr val="dk1"/>
                </a:solidFill>
              </a:defRPr>
            </a:lvl4pPr>
            <a:lvl5pPr lvl="4" algn="ctr" rtl="0">
              <a:lnSpc>
                <a:spcPct val="115000"/>
              </a:lnSpc>
              <a:spcBef>
                <a:spcPts val="0"/>
              </a:spcBef>
              <a:spcAft>
                <a:spcPts val="0"/>
              </a:spcAft>
              <a:buClr>
                <a:schemeClr val="dk1"/>
              </a:buClr>
              <a:buSzPts val="1400"/>
              <a:buNone/>
              <a:defRPr>
                <a:solidFill>
                  <a:schemeClr val="dk1"/>
                </a:solidFill>
              </a:defRPr>
            </a:lvl5pPr>
            <a:lvl6pPr lvl="5" algn="ctr" rtl="0">
              <a:lnSpc>
                <a:spcPct val="115000"/>
              </a:lnSpc>
              <a:spcBef>
                <a:spcPts val="0"/>
              </a:spcBef>
              <a:spcAft>
                <a:spcPts val="0"/>
              </a:spcAft>
              <a:buClr>
                <a:schemeClr val="dk1"/>
              </a:buClr>
              <a:buSzPts val="1400"/>
              <a:buNone/>
              <a:defRPr>
                <a:solidFill>
                  <a:schemeClr val="dk1"/>
                </a:solidFill>
              </a:defRPr>
            </a:lvl6pPr>
            <a:lvl7pPr lvl="6" algn="ctr" rtl="0">
              <a:lnSpc>
                <a:spcPct val="115000"/>
              </a:lnSpc>
              <a:spcBef>
                <a:spcPts val="0"/>
              </a:spcBef>
              <a:spcAft>
                <a:spcPts val="0"/>
              </a:spcAft>
              <a:buClr>
                <a:schemeClr val="dk1"/>
              </a:buClr>
              <a:buSzPts val="1400"/>
              <a:buNone/>
              <a:defRPr>
                <a:solidFill>
                  <a:schemeClr val="dk1"/>
                </a:solidFill>
              </a:defRPr>
            </a:lvl7pPr>
            <a:lvl8pPr lvl="7" algn="ctr" rtl="0">
              <a:lnSpc>
                <a:spcPct val="115000"/>
              </a:lnSpc>
              <a:spcBef>
                <a:spcPts val="0"/>
              </a:spcBef>
              <a:spcAft>
                <a:spcPts val="0"/>
              </a:spcAft>
              <a:buClr>
                <a:schemeClr val="dk1"/>
              </a:buClr>
              <a:buSzPts val="1400"/>
              <a:buNone/>
              <a:defRPr>
                <a:solidFill>
                  <a:schemeClr val="dk1"/>
                </a:solidFill>
              </a:defRPr>
            </a:lvl8pPr>
            <a:lvl9pPr lvl="8" algn="ctr" rtl="0">
              <a:lnSpc>
                <a:spcPct val="115000"/>
              </a:lnSpc>
              <a:spcBef>
                <a:spcPts val="0"/>
              </a:spcBef>
              <a:spcAft>
                <a:spcPts val="0"/>
              </a:spcAft>
              <a:buClr>
                <a:schemeClr val="dk1"/>
              </a:buClr>
              <a:buSzPts val="1400"/>
              <a:buNone/>
              <a:defRPr>
                <a:solidFill>
                  <a:schemeClr val="dk1"/>
                </a:solidFill>
              </a:defRPr>
            </a:lvl9pPr>
          </a:lstStyle>
          <a:p>
            <a:endParaRPr/>
          </a:p>
        </p:txBody>
      </p:sp>
      <p:sp>
        <p:nvSpPr>
          <p:cNvPr id="628" name="Google Shape;628;p42"/>
          <p:cNvSpPr txBox="1">
            <a:spLocks noGrp="1"/>
          </p:cNvSpPr>
          <p:nvPr>
            <p:ph type="title" idx="4" hasCustomPrompt="1"/>
          </p:nvPr>
        </p:nvSpPr>
        <p:spPr>
          <a:xfrm>
            <a:off x="3421500" y="3044575"/>
            <a:ext cx="2301000" cy="5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600"/>
              <a:buNone/>
              <a:defRPr sz="3000" b="1"/>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r>
              <a:t>xx%</a:t>
            </a:r>
          </a:p>
        </p:txBody>
      </p:sp>
      <p:sp>
        <p:nvSpPr>
          <p:cNvPr id="629" name="Google Shape;629;p42"/>
          <p:cNvSpPr txBox="1">
            <a:spLocks noGrp="1"/>
          </p:cNvSpPr>
          <p:nvPr>
            <p:ph type="subTitle" idx="5"/>
          </p:nvPr>
        </p:nvSpPr>
        <p:spPr>
          <a:xfrm>
            <a:off x="3421500" y="3447725"/>
            <a:ext cx="2301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sz="1400">
                <a:solidFill>
                  <a:schemeClr val="dk1"/>
                </a:solidFill>
              </a:defRPr>
            </a:lvl1pPr>
            <a:lvl2pPr lvl="1" algn="ctr" rtl="0">
              <a:lnSpc>
                <a:spcPct val="115000"/>
              </a:lnSpc>
              <a:spcBef>
                <a:spcPts val="0"/>
              </a:spcBef>
              <a:spcAft>
                <a:spcPts val="0"/>
              </a:spcAft>
              <a:buClr>
                <a:schemeClr val="dk1"/>
              </a:buClr>
              <a:buSzPts val="1400"/>
              <a:buNone/>
              <a:defRPr>
                <a:solidFill>
                  <a:schemeClr val="dk1"/>
                </a:solidFill>
              </a:defRPr>
            </a:lvl2pPr>
            <a:lvl3pPr lvl="2" algn="ctr" rtl="0">
              <a:lnSpc>
                <a:spcPct val="115000"/>
              </a:lnSpc>
              <a:spcBef>
                <a:spcPts val="0"/>
              </a:spcBef>
              <a:spcAft>
                <a:spcPts val="0"/>
              </a:spcAft>
              <a:buClr>
                <a:schemeClr val="dk1"/>
              </a:buClr>
              <a:buSzPts val="1400"/>
              <a:buNone/>
              <a:defRPr>
                <a:solidFill>
                  <a:schemeClr val="dk1"/>
                </a:solidFill>
              </a:defRPr>
            </a:lvl3pPr>
            <a:lvl4pPr lvl="3" algn="ctr" rtl="0">
              <a:lnSpc>
                <a:spcPct val="115000"/>
              </a:lnSpc>
              <a:spcBef>
                <a:spcPts val="0"/>
              </a:spcBef>
              <a:spcAft>
                <a:spcPts val="0"/>
              </a:spcAft>
              <a:buClr>
                <a:schemeClr val="dk1"/>
              </a:buClr>
              <a:buSzPts val="1400"/>
              <a:buNone/>
              <a:defRPr>
                <a:solidFill>
                  <a:schemeClr val="dk1"/>
                </a:solidFill>
              </a:defRPr>
            </a:lvl4pPr>
            <a:lvl5pPr lvl="4" algn="ctr" rtl="0">
              <a:lnSpc>
                <a:spcPct val="115000"/>
              </a:lnSpc>
              <a:spcBef>
                <a:spcPts val="0"/>
              </a:spcBef>
              <a:spcAft>
                <a:spcPts val="0"/>
              </a:spcAft>
              <a:buClr>
                <a:schemeClr val="dk1"/>
              </a:buClr>
              <a:buSzPts val="1400"/>
              <a:buNone/>
              <a:defRPr>
                <a:solidFill>
                  <a:schemeClr val="dk1"/>
                </a:solidFill>
              </a:defRPr>
            </a:lvl5pPr>
            <a:lvl6pPr lvl="5" algn="ctr" rtl="0">
              <a:lnSpc>
                <a:spcPct val="115000"/>
              </a:lnSpc>
              <a:spcBef>
                <a:spcPts val="0"/>
              </a:spcBef>
              <a:spcAft>
                <a:spcPts val="0"/>
              </a:spcAft>
              <a:buClr>
                <a:schemeClr val="dk1"/>
              </a:buClr>
              <a:buSzPts val="1400"/>
              <a:buNone/>
              <a:defRPr>
                <a:solidFill>
                  <a:schemeClr val="dk1"/>
                </a:solidFill>
              </a:defRPr>
            </a:lvl6pPr>
            <a:lvl7pPr lvl="6" algn="ctr" rtl="0">
              <a:lnSpc>
                <a:spcPct val="115000"/>
              </a:lnSpc>
              <a:spcBef>
                <a:spcPts val="0"/>
              </a:spcBef>
              <a:spcAft>
                <a:spcPts val="0"/>
              </a:spcAft>
              <a:buClr>
                <a:schemeClr val="dk1"/>
              </a:buClr>
              <a:buSzPts val="1400"/>
              <a:buNone/>
              <a:defRPr>
                <a:solidFill>
                  <a:schemeClr val="dk1"/>
                </a:solidFill>
              </a:defRPr>
            </a:lvl7pPr>
            <a:lvl8pPr lvl="7" algn="ctr" rtl="0">
              <a:lnSpc>
                <a:spcPct val="115000"/>
              </a:lnSpc>
              <a:spcBef>
                <a:spcPts val="0"/>
              </a:spcBef>
              <a:spcAft>
                <a:spcPts val="0"/>
              </a:spcAft>
              <a:buClr>
                <a:schemeClr val="dk1"/>
              </a:buClr>
              <a:buSzPts val="1400"/>
              <a:buNone/>
              <a:defRPr>
                <a:solidFill>
                  <a:schemeClr val="dk1"/>
                </a:solidFill>
              </a:defRPr>
            </a:lvl8pPr>
            <a:lvl9pPr lvl="8" algn="ctr" rtl="0">
              <a:lnSpc>
                <a:spcPct val="115000"/>
              </a:lnSpc>
              <a:spcBef>
                <a:spcPts val="0"/>
              </a:spcBef>
              <a:spcAft>
                <a:spcPts val="0"/>
              </a:spcAft>
              <a:buClr>
                <a:schemeClr val="dk1"/>
              </a:buClr>
              <a:buSzPts val="1400"/>
              <a:buNone/>
              <a:defRPr>
                <a:solidFill>
                  <a:schemeClr val="dk1"/>
                </a:solidFill>
              </a:defRPr>
            </a:lvl9pPr>
          </a:lstStyle>
          <a:p>
            <a:endParaRPr/>
          </a:p>
        </p:txBody>
      </p:sp>
      <p:sp>
        <p:nvSpPr>
          <p:cNvPr id="630" name="Google Shape;630;p42"/>
          <p:cNvSpPr txBox="1">
            <a:spLocks noGrp="1"/>
          </p:cNvSpPr>
          <p:nvPr>
            <p:ph type="title" idx="6"/>
          </p:nvPr>
        </p:nvSpPr>
        <p:spPr>
          <a:xfrm>
            <a:off x="715100" y="4889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31"/>
        <p:cNvGrpSpPr/>
        <p:nvPr/>
      </p:nvGrpSpPr>
      <p:grpSpPr>
        <a:xfrm>
          <a:off x="0" y="0"/>
          <a:ext cx="0" cy="0"/>
          <a:chOff x="0" y="0"/>
          <a:chExt cx="0" cy="0"/>
        </a:xfrm>
      </p:grpSpPr>
      <p:pic>
        <p:nvPicPr>
          <p:cNvPr id="632" name="Google Shape;632;p4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a:off x="2450" y="0"/>
            <a:ext cx="9144000" cy="5143500"/>
          </a:xfrm>
          <a:prstGeom prst="rect">
            <a:avLst/>
          </a:prstGeom>
          <a:noFill/>
          <a:ln>
            <a:noFill/>
          </a:ln>
        </p:spPr>
      </p:pic>
      <p:sp>
        <p:nvSpPr>
          <p:cNvPr id="633" name="Google Shape;633;p43"/>
          <p:cNvSpPr/>
          <p:nvPr/>
        </p:nvSpPr>
        <p:spPr>
          <a:xfrm>
            <a:off x="1694400" y="0"/>
            <a:ext cx="5755200" cy="51435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txBox="1">
            <a:spLocks noGrp="1"/>
          </p:cNvSpPr>
          <p:nvPr>
            <p:ph type="subTitle" idx="1"/>
          </p:nvPr>
        </p:nvSpPr>
        <p:spPr>
          <a:xfrm>
            <a:off x="2717850" y="1377275"/>
            <a:ext cx="3708300" cy="1163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2800"/>
              <a:buNone/>
              <a:defRPr>
                <a:solidFill>
                  <a:schemeClr val="dk1"/>
                </a:solidFill>
              </a:defRPr>
            </a:lvl1pPr>
            <a:lvl2pPr lvl="1" algn="ctr" rtl="0">
              <a:lnSpc>
                <a:spcPct val="115000"/>
              </a:lnSpc>
              <a:spcBef>
                <a:spcPts val="0"/>
              </a:spcBef>
              <a:spcAft>
                <a:spcPts val="0"/>
              </a:spcAft>
              <a:buClr>
                <a:schemeClr val="dk1"/>
              </a:buClr>
              <a:buSzPts val="2800"/>
              <a:buNone/>
              <a:defRPr sz="2800">
                <a:solidFill>
                  <a:schemeClr val="dk1"/>
                </a:solidFill>
              </a:defRPr>
            </a:lvl2pPr>
            <a:lvl3pPr lvl="2" algn="ctr" rtl="0">
              <a:lnSpc>
                <a:spcPct val="115000"/>
              </a:lnSpc>
              <a:spcBef>
                <a:spcPts val="0"/>
              </a:spcBef>
              <a:spcAft>
                <a:spcPts val="0"/>
              </a:spcAft>
              <a:buClr>
                <a:schemeClr val="dk1"/>
              </a:buClr>
              <a:buSzPts val="2800"/>
              <a:buNone/>
              <a:defRPr sz="2800">
                <a:solidFill>
                  <a:schemeClr val="dk1"/>
                </a:solidFill>
              </a:defRPr>
            </a:lvl3pPr>
            <a:lvl4pPr lvl="3" algn="ctr" rtl="0">
              <a:lnSpc>
                <a:spcPct val="115000"/>
              </a:lnSpc>
              <a:spcBef>
                <a:spcPts val="0"/>
              </a:spcBef>
              <a:spcAft>
                <a:spcPts val="0"/>
              </a:spcAft>
              <a:buClr>
                <a:schemeClr val="dk1"/>
              </a:buClr>
              <a:buSzPts val="2800"/>
              <a:buNone/>
              <a:defRPr sz="2800">
                <a:solidFill>
                  <a:schemeClr val="dk1"/>
                </a:solidFill>
              </a:defRPr>
            </a:lvl4pPr>
            <a:lvl5pPr lvl="4" algn="ctr" rtl="0">
              <a:lnSpc>
                <a:spcPct val="115000"/>
              </a:lnSpc>
              <a:spcBef>
                <a:spcPts val="0"/>
              </a:spcBef>
              <a:spcAft>
                <a:spcPts val="0"/>
              </a:spcAft>
              <a:buClr>
                <a:schemeClr val="dk1"/>
              </a:buClr>
              <a:buSzPts val="2800"/>
              <a:buNone/>
              <a:defRPr sz="2800">
                <a:solidFill>
                  <a:schemeClr val="dk1"/>
                </a:solidFill>
              </a:defRPr>
            </a:lvl5pPr>
            <a:lvl6pPr lvl="5" algn="ctr" rtl="0">
              <a:lnSpc>
                <a:spcPct val="115000"/>
              </a:lnSpc>
              <a:spcBef>
                <a:spcPts val="0"/>
              </a:spcBef>
              <a:spcAft>
                <a:spcPts val="0"/>
              </a:spcAft>
              <a:buClr>
                <a:schemeClr val="dk1"/>
              </a:buClr>
              <a:buSzPts val="2800"/>
              <a:buNone/>
              <a:defRPr sz="2800">
                <a:solidFill>
                  <a:schemeClr val="dk1"/>
                </a:solidFill>
              </a:defRPr>
            </a:lvl6pPr>
            <a:lvl7pPr lvl="6" algn="ctr" rtl="0">
              <a:lnSpc>
                <a:spcPct val="115000"/>
              </a:lnSpc>
              <a:spcBef>
                <a:spcPts val="0"/>
              </a:spcBef>
              <a:spcAft>
                <a:spcPts val="0"/>
              </a:spcAft>
              <a:buClr>
                <a:schemeClr val="dk1"/>
              </a:buClr>
              <a:buSzPts val="2800"/>
              <a:buNone/>
              <a:defRPr sz="2800">
                <a:solidFill>
                  <a:schemeClr val="dk1"/>
                </a:solidFill>
              </a:defRPr>
            </a:lvl7pPr>
            <a:lvl8pPr lvl="7" algn="ctr" rtl="0">
              <a:lnSpc>
                <a:spcPct val="115000"/>
              </a:lnSpc>
              <a:spcBef>
                <a:spcPts val="0"/>
              </a:spcBef>
              <a:spcAft>
                <a:spcPts val="0"/>
              </a:spcAft>
              <a:buClr>
                <a:schemeClr val="dk1"/>
              </a:buClr>
              <a:buSzPts val="2800"/>
              <a:buNone/>
              <a:defRPr sz="2800">
                <a:solidFill>
                  <a:schemeClr val="dk1"/>
                </a:solidFill>
              </a:defRPr>
            </a:lvl8pPr>
            <a:lvl9pPr lvl="8" algn="ctr" rtl="0">
              <a:lnSpc>
                <a:spcPct val="115000"/>
              </a:lnSpc>
              <a:spcBef>
                <a:spcPts val="0"/>
              </a:spcBef>
              <a:spcAft>
                <a:spcPts val="0"/>
              </a:spcAft>
              <a:buClr>
                <a:schemeClr val="dk1"/>
              </a:buClr>
              <a:buSzPts val="2800"/>
              <a:buNone/>
              <a:defRPr sz="2800">
                <a:solidFill>
                  <a:schemeClr val="dk1"/>
                </a:solidFill>
              </a:defRPr>
            </a:lvl9pPr>
          </a:lstStyle>
          <a:p>
            <a:endParaRPr/>
          </a:p>
        </p:txBody>
      </p:sp>
      <p:sp>
        <p:nvSpPr>
          <p:cNvPr id="635" name="Google Shape;635;p43"/>
          <p:cNvSpPr txBox="1"/>
          <p:nvPr/>
        </p:nvSpPr>
        <p:spPr>
          <a:xfrm>
            <a:off x="2717850" y="3415775"/>
            <a:ext cx="3708300" cy="71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Clr>
                <a:schemeClr val="dk1"/>
              </a:buClr>
              <a:buSzPts val="1100"/>
              <a:buFont typeface="Arial"/>
              <a:buNone/>
            </a:pPr>
            <a:r>
              <a:rPr lang="en" sz="1200">
                <a:solidFill>
                  <a:schemeClr val="dk1"/>
                </a:solidFill>
                <a:latin typeface="Lato"/>
                <a:ea typeface="Lato"/>
                <a:cs typeface="Lato"/>
                <a:sym typeface="Lato"/>
              </a:rPr>
              <a:t>CREDITS: This presentation template was created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including icons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b="1">
                <a:solidFill>
                  <a:schemeClr val="dk1"/>
                </a:solidFill>
                <a:latin typeface="Lato"/>
                <a:ea typeface="Lato"/>
                <a:cs typeface="Lato"/>
                <a:sym typeface="Lato"/>
              </a:rPr>
              <a:t> </a:t>
            </a:r>
            <a:r>
              <a:rPr lang="en" sz="1200">
                <a:solidFill>
                  <a:schemeClr val="dk1"/>
                </a:solidFill>
                <a:latin typeface="Lato"/>
                <a:ea typeface="Lato"/>
                <a:cs typeface="Lato"/>
                <a:sym typeface="Lato"/>
              </a:rPr>
              <a:t>and infographics &amp; images by </a:t>
            </a:r>
            <a:r>
              <a:rPr lang="en" sz="1200" b="1">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endParaRPr sz="1200" b="1">
              <a:solidFill>
                <a:schemeClr val="dk1"/>
              </a:solidFill>
              <a:latin typeface="Lato"/>
              <a:ea typeface="Lato"/>
              <a:cs typeface="Lato"/>
              <a:sym typeface="Lato"/>
            </a:endParaRPr>
          </a:p>
        </p:txBody>
      </p:sp>
      <p:sp>
        <p:nvSpPr>
          <p:cNvPr id="636" name="Google Shape;636;p43"/>
          <p:cNvSpPr txBox="1">
            <a:spLocks noGrp="1"/>
          </p:cNvSpPr>
          <p:nvPr>
            <p:ph type="ctrTitle"/>
          </p:nvPr>
        </p:nvSpPr>
        <p:spPr>
          <a:xfrm>
            <a:off x="2717850" y="535000"/>
            <a:ext cx="3708300" cy="11694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5200"/>
              <a:buNone/>
              <a:defRPr sz="7000"/>
            </a:lvl1pPr>
            <a:lvl2pPr lvl="1" algn="ctr" rtl="0">
              <a:lnSpc>
                <a:spcPct val="115000"/>
              </a:lnSpc>
              <a:spcBef>
                <a:spcPts val="0"/>
              </a:spcBef>
              <a:spcAft>
                <a:spcPts val="0"/>
              </a:spcAft>
              <a:buSzPts val="5200"/>
              <a:buNone/>
              <a:defRPr sz="5200"/>
            </a:lvl2pPr>
            <a:lvl3pPr lvl="2" algn="ctr" rtl="0">
              <a:lnSpc>
                <a:spcPct val="115000"/>
              </a:lnSpc>
              <a:spcBef>
                <a:spcPts val="0"/>
              </a:spcBef>
              <a:spcAft>
                <a:spcPts val="0"/>
              </a:spcAft>
              <a:buSzPts val="5200"/>
              <a:buNone/>
              <a:defRPr sz="5200"/>
            </a:lvl3pPr>
            <a:lvl4pPr lvl="3" algn="ctr" rtl="0">
              <a:lnSpc>
                <a:spcPct val="115000"/>
              </a:lnSpc>
              <a:spcBef>
                <a:spcPts val="0"/>
              </a:spcBef>
              <a:spcAft>
                <a:spcPts val="0"/>
              </a:spcAft>
              <a:buSzPts val="5200"/>
              <a:buNone/>
              <a:defRPr sz="5200"/>
            </a:lvl4pPr>
            <a:lvl5pPr lvl="4" algn="ctr" rtl="0">
              <a:lnSpc>
                <a:spcPct val="115000"/>
              </a:lnSpc>
              <a:spcBef>
                <a:spcPts val="0"/>
              </a:spcBef>
              <a:spcAft>
                <a:spcPts val="0"/>
              </a:spcAft>
              <a:buSzPts val="5200"/>
              <a:buNone/>
              <a:defRPr sz="5200"/>
            </a:lvl5pPr>
            <a:lvl6pPr lvl="5" algn="ctr" rtl="0">
              <a:lnSpc>
                <a:spcPct val="115000"/>
              </a:lnSpc>
              <a:spcBef>
                <a:spcPts val="0"/>
              </a:spcBef>
              <a:spcAft>
                <a:spcPts val="0"/>
              </a:spcAft>
              <a:buSzPts val="5200"/>
              <a:buNone/>
              <a:defRPr sz="5200"/>
            </a:lvl6pPr>
            <a:lvl7pPr lvl="6" algn="ctr" rtl="0">
              <a:lnSpc>
                <a:spcPct val="115000"/>
              </a:lnSpc>
              <a:spcBef>
                <a:spcPts val="0"/>
              </a:spcBef>
              <a:spcAft>
                <a:spcPts val="0"/>
              </a:spcAft>
              <a:buSzPts val="5200"/>
              <a:buNone/>
              <a:defRPr sz="5200"/>
            </a:lvl7pPr>
            <a:lvl8pPr lvl="7" algn="ctr" rtl="0">
              <a:lnSpc>
                <a:spcPct val="115000"/>
              </a:lnSpc>
              <a:spcBef>
                <a:spcPts val="0"/>
              </a:spcBef>
              <a:spcAft>
                <a:spcPts val="0"/>
              </a:spcAft>
              <a:buSzPts val="5200"/>
              <a:buNone/>
              <a:defRPr sz="5200"/>
            </a:lvl8pPr>
            <a:lvl9pPr lvl="8" algn="ctr" rtl="0">
              <a:lnSpc>
                <a:spcPct val="115000"/>
              </a:lnSpc>
              <a:spcBef>
                <a:spcPts val="0"/>
              </a:spcBef>
              <a:spcAft>
                <a:spcPts val="0"/>
              </a:spcAft>
              <a:buSzPts val="5200"/>
              <a:buNone/>
              <a:defRPr sz="5200"/>
            </a:lvl9pPr>
          </a:lstStyle>
          <a:p>
            <a:endParaRPr/>
          </a:p>
        </p:txBody>
      </p:sp>
      <p:grpSp>
        <p:nvGrpSpPr>
          <p:cNvPr id="637" name="Google Shape;637;p43"/>
          <p:cNvGrpSpPr/>
          <p:nvPr/>
        </p:nvGrpSpPr>
        <p:grpSpPr>
          <a:xfrm flipH="1">
            <a:off x="7513476" y="233921"/>
            <a:ext cx="1415413" cy="3627381"/>
            <a:chOff x="225992" y="233921"/>
            <a:chExt cx="1415413" cy="3627381"/>
          </a:xfrm>
        </p:grpSpPr>
        <p:pic>
          <p:nvPicPr>
            <p:cNvPr id="638" name="Google Shape;638;p4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015205" y="1704388"/>
              <a:ext cx="626200" cy="2156914"/>
            </a:xfrm>
            <a:prstGeom prst="rect">
              <a:avLst/>
            </a:prstGeom>
            <a:noFill/>
            <a:ln>
              <a:noFill/>
            </a:ln>
          </p:spPr>
        </p:pic>
        <p:pic>
          <p:nvPicPr>
            <p:cNvPr id="639" name="Google Shape;639;p4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786598" flipH="1">
              <a:off x="413808" y="117419"/>
              <a:ext cx="511668" cy="835155"/>
            </a:xfrm>
            <a:prstGeom prst="rect">
              <a:avLst/>
            </a:prstGeom>
            <a:noFill/>
            <a:ln>
              <a:noFill/>
            </a:ln>
          </p:spPr>
        </p:pic>
      </p:grpSp>
      <p:grpSp>
        <p:nvGrpSpPr>
          <p:cNvPr id="640" name="Google Shape;640;p43"/>
          <p:cNvGrpSpPr/>
          <p:nvPr/>
        </p:nvGrpSpPr>
        <p:grpSpPr>
          <a:xfrm flipH="1">
            <a:off x="-12" y="3676675"/>
            <a:ext cx="1690938" cy="1541292"/>
            <a:chOff x="7457656" y="3685525"/>
            <a:chExt cx="1690938" cy="1541292"/>
          </a:xfrm>
        </p:grpSpPr>
        <p:grpSp>
          <p:nvGrpSpPr>
            <p:cNvPr id="641" name="Google Shape;641;p43"/>
            <p:cNvGrpSpPr/>
            <p:nvPr/>
          </p:nvGrpSpPr>
          <p:grpSpPr>
            <a:xfrm>
              <a:off x="8071666" y="3685525"/>
              <a:ext cx="1076928" cy="1541292"/>
              <a:chOff x="8071666" y="3685525"/>
              <a:chExt cx="1076928" cy="1541292"/>
            </a:xfrm>
          </p:grpSpPr>
          <p:pic>
            <p:nvPicPr>
              <p:cNvPr id="642" name="Google Shape;642;p4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2527070" flipH="1">
                <a:off x="8221521" y="4316368"/>
                <a:ext cx="777219" cy="746164"/>
              </a:xfrm>
              <a:prstGeom prst="rect">
                <a:avLst/>
              </a:prstGeom>
              <a:noFill/>
              <a:ln>
                <a:noFill/>
              </a:ln>
            </p:spPr>
          </p:pic>
          <p:pic>
            <p:nvPicPr>
              <p:cNvPr id="643" name="Google Shape;643;p43"/>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flipH="1">
                <a:off x="8607351" y="3685525"/>
                <a:ext cx="422375" cy="306903"/>
              </a:xfrm>
              <a:prstGeom prst="rect">
                <a:avLst/>
              </a:prstGeom>
              <a:noFill/>
              <a:ln>
                <a:noFill/>
              </a:ln>
            </p:spPr>
          </p:pic>
        </p:grpSp>
        <p:pic>
          <p:nvPicPr>
            <p:cNvPr id="644" name="Google Shape;644;p4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flipH="1">
              <a:off x="7457656" y="3685525"/>
              <a:ext cx="337848" cy="1163700"/>
            </a:xfrm>
            <a:prstGeom prst="rect">
              <a:avLst/>
            </a:prstGeom>
            <a:noFill/>
            <a:ln>
              <a:noFill/>
            </a:ln>
          </p:spPr>
        </p:pic>
      </p:grpSp>
      <p:grpSp>
        <p:nvGrpSpPr>
          <p:cNvPr id="645" name="Google Shape;645;p43"/>
          <p:cNvGrpSpPr/>
          <p:nvPr/>
        </p:nvGrpSpPr>
        <p:grpSpPr>
          <a:xfrm>
            <a:off x="125149" y="178737"/>
            <a:ext cx="1443780" cy="1730039"/>
            <a:chOff x="99923" y="92337"/>
            <a:chExt cx="1443780" cy="1730039"/>
          </a:xfrm>
        </p:grpSpPr>
        <p:pic>
          <p:nvPicPr>
            <p:cNvPr id="646" name="Google Shape;646;p4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99923" y="990800"/>
              <a:ext cx="832076" cy="831576"/>
            </a:xfrm>
            <a:prstGeom prst="rect">
              <a:avLst/>
            </a:prstGeom>
            <a:noFill/>
            <a:ln>
              <a:noFill/>
            </a:ln>
          </p:spPr>
        </p:pic>
        <p:pic>
          <p:nvPicPr>
            <p:cNvPr id="647" name="Google Shape;647;p43"/>
            <p:cNvPicPr preferRelativeResize="0"/>
            <p:nvPr/>
          </p:nvPicPr>
          <p:blipFill rotWithShape="1">
            <a:blip r:embed="rId9" cstate="email">
              <a:alphaModFix/>
              <a:extLst>
                <a:ext uri="{28A0092B-C50C-407E-A947-70E740481C1C}">
                  <a14:useLocalDpi xmlns:a14="http://schemas.microsoft.com/office/drawing/2010/main"/>
                </a:ext>
              </a:extLst>
            </a:blip>
            <a:srcRect r="-15433"/>
            <a:stretch/>
          </p:blipFill>
          <p:spPr>
            <a:xfrm>
              <a:off x="656063" y="92337"/>
              <a:ext cx="422375" cy="306900"/>
            </a:xfrm>
            <a:prstGeom prst="rect">
              <a:avLst/>
            </a:prstGeom>
            <a:noFill/>
            <a:ln>
              <a:noFill/>
            </a:ln>
          </p:spPr>
        </p:pic>
        <p:pic>
          <p:nvPicPr>
            <p:cNvPr id="648" name="Google Shape;648;p43"/>
            <p:cNvPicPr preferRelativeResize="0"/>
            <p:nvPr/>
          </p:nvPicPr>
          <p:blipFill rotWithShape="1">
            <a:blip r:embed="rId12" cstate="email">
              <a:alphaModFix/>
              <a:extLst>
                <a:ext uri="{28A0092B-C50C-407E-A947-70E740481C1C}">
                  <a14:useLocalDpi xmlns:a14="http://schemas.microsoft.com/office/drawing/2010/main"/>
                </a:ext>
              </a:extLst>
            </a:blip>
            <a:srcRect r="-15433"/>
            <a:stretch/>
          </p:blipFill>
          <p:spPr>
            <a:xfrm>
              <a:off x="883517" y="208750"/>
              <a:ext cx="660185" cy="479700"/>
            </a:xfrm>
            <a:prstGeom prst="rect">
              <a:avLst/>
            </a:prstGeom>
            <a:noFill/>
            <a:ln>
              <a:noFill/>
            </a:ln>
          </p:spPr>
        </p:pic>
      </p:grpSp>
      <p:grpSp>
        <p:nvGrpSpPr>
          <p:cNvPr id="649" name="Google Shape;649;p43"/>
          <p:cNvGrpSpPr/>
          <p:nvPr/>
        </p:nvGrpSpPr>
        <p:grpSpPr>
          <a:xfrm>
            <a:off x="8464301" y="3754275"/>
            <a:ext cx="625178" cy="1201424"/>
            <a:chOff x="8555325" y="3754275"/>
            <a:chExt cx="625178" cy="1201424"/>
          </a:xfrm>
        </p:grpSpPr>
        <p:grpSp>
          <p:nvGrpSpPr>
            <p:cNvPr id="650" name="Google Shape;650;p43"/>
            <p:cNvGrpSpPr/>
            <p:nvPr/>
          </p:nvGrpSpPr>
          <p:grpSpPr>
            <a:xfrm>
              <a:off x="8616925" y="4379597"/>
              <a:ext cx="563578" cy="576102"/>
              <a:chOff x="8532725" y="4369197"/>
              <a:chExt cx="563578" cy="576102"/>
            </a:xfrm>
          </p:grpSpPr>
          <p:pic>
            <p:nvPicPr>
              <p:cNvPr id="651" name="Google Shape;651;p43"/>
              <p:cNvPicPr preferRelativeResize="0"/>
              <p:nvPr/>
            </p:nvPicPr>
            <p:blipFill rotWithShape="1">
              <a:blip r:embed="rId13"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652" name="Google Shape;652;p43"/>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53" name="Google Shape;653;p43"/>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8555325" y="3754275"/>
              <a:ext cx="499774" cy="260951"/>
            </a:xfrm>
            <a:prstGeom prst="rect">
              <a:avLst/>
            </a:prstGeom>
            <a:noFill/>
            <a:ln>
              <a:noFill/>
            </a:ln>
          </p:spPr>
        </p:pic>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54"/>
        <p:cNvGrpSpPr/>
        <p:nvPr/>
      </p:nvGrpSpPr>
      <p:grpSpPr>
        <a:xfrm>
          <a:off x="0" y="0"/>
          <a:ext cx="0" cy="0"/>
          <a:chOff x="0" y="0"/>
          <a:chExt cx="0" cy="0"/>
        </a:xfrm>
      </p:grpSpPr>
      <p:pic>
        <p:nvPicPr>
          <p:cNvPr id="655" name="Google Shape;655;p4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rot="10800000">
            <a:off x="0" y="-4483"/>
            <a:ext cx="9144000" cy="5143500"/>
          </a:xfrm>
          <a:prstGeom prst="rect">
            <a:avLst/>
          </a:prstGeom>
          <a:noFill/>
          <a:ln>
            <a:noFill/>
          </a:ln>
        </p:spPr>
      </p:pic>
      <p:sp>
        <p:nvSpPr>
          <p:cNvPr id="656" name="Google Shape;656;p44"/>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7" name="Google Shape;657;p4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013402">
            <a:off x="348394" y="4265394"/>
            <a:ext cx="511668" cy="835155"/>
          </a:xfrm>
          <a:prstGeom prst="rect">
            <a:avLst/>
          </a:prstGeom>
          <a:noFill/>
          <a:ln>
            <a:noFill/>
          </a:ln>
        </p:spPr>
      </p:pic>
      <p:pic>
        <p:nvPicPr>
          <p:cNvPr id="658" name="Google Shape;658;p4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272930">
            <a:off x="8162407" y="164285"/>
            <a:ext cx="777219" cy="746164"/>
          </a:xfrm>
          <a:prstGeom prst="rect">
            <a:avLst/>
          </a:prstGeom>
          <a:noFill/>
          <a:ln>
            <a:noFill/>
          </a:ln>
        </p:spPr>
      </p:pic>
      <p:pic>
        <p:nvPicPr>
          <p:cNvPr id="659" name="Google Shape;659;p44"/>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0800000">
            <a:off x="8548237" y="1234390"/>
            <a:ext cx="422375" cy="306903"/>
          </a:xfrm>
          <a:prstGeom prst="rect">
            <a:avLst/>
          </a:prstGeom>
          <a:noFill/>
          <a:ln>
            <a:noFill/>
          </a:ln>
        </p:spPr>
      </p:pic>
      <p:pic>
        <p:nvPicPr>
          <p:cNvPr id="660" name="Google Shape;660;p44"/>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rot="10800000" flipH="1">
            <a:off x="8263151" y="4670055"/>
            <a:ext cx="422375" cy="306900"/>
          </a:xfrm>
          <a:prstGeom prst="rect">
            <a:avLst/>
          </a:prstGeom>
          <a:noFill/>
          <a:ln>
            <a:noFill/>
          </a:ln>
        </p:spPr>
      </p:pic>
      <p:pic>
        <p:nvPicPr>
          <p:cNvPr id="661" name="Google Shape;661;p44"/>
          <p:cNvPicPr preferRelativeResize="0"/>
          <p:nvPr/>
        </p:nvPicPr>
        <p:blipFill rotWithShape="1">
          <a:blip r:embed="rId6" cstate="email">
            <a:alphaModFix/>
            <a:extLst>
              <a:ext uri="{28A0092B-C50C-407E-A947-70E740481C1C}">
                <a14:useLocalDpi xmlns:a14="http://schemas.microsoft.com/office/drawing/2010/main"/>
              </a:ext>
            </a:extLst>
          </a:blip>
          <a:srcRect r="-15433"/>
          <a:stretch/>
        </p:blipFill>
        <p:spPr>
          <a:xfrm rot="10800000" flipH="1">
            <a:off x="8490606" y="4380842"/>
            <a:ext cx="660185" cy="479700"/>
          </a:xfrm>
          <a:prstGeom prst="rect">
            <a:avLst/>
          </a:prstGeom>
          <a:noFill/>
          <a:ln>
            <a:noFill/>
          </a:ln>
        </p:spPr>
      </p:pic>
      <p:grpSp>
        <p:nvGrpSpPr>
          <p:cNvPr id="662" name="Google Shape;662;p44"/>
          <p:cNvGrpSpPr/>
          <p:nvPr/>
        </p:nvGrpSpPr>
        <p:grpSpPr>
          <a:xfrm rot="10800000">
            <a:off x="-12" y="262268"/>
            <a:ext cx="563578" cy="576102"/>
            <a:chOff x="8532725" y="4369197"/>
            <a:chExt cx="563578" cy="576102"/>
          </a:xfrm>
        </p:grpSpPr>
        <p:pic>
          <p:nvPicPr>
            <p:cNvPr id="663" name="Google Shape;663;p44"/>
            <p:cNvPicPr preferRelativeResize="0"/>
            <p:nvPr/>
          </p:nvPicPr>
          <p:blipFill rotWithShape="1">
            <a:blip r:embed="rId7" cstate="email">
              <a:alphaModFix/>
              <a:extLst>
                <a:ext uri="{28A0092B-C50C-407E-A947-70E740481C1C}">
                  <a14:useLocalDpi xmlns:a14="http://schemas.microsoft.com/office/drawing/2010/main"/>
                </a:ext>
              </a:extLst>
            </a:blip>
            <a:srcRect r="-15433"/>
            <a:stretch/>
          </p:blipFill>
          <p:spPr>
            <a:xfrm rot="10800000" flipH="1">
              <a:off x="8842053" y="4369197"/>
              <a:ext cx="254251" cy="184741"/>
            </a:xfrm>
            <a:prstGeom prst="rect">
              <a:avLst/>
            </a:prstGeom>
            <a:noFill/>
            <a:ln>
              <a:noFill/>
            </a:ln>
          </p:spPr>
        </p:pic>
        <p:pic>
          <p:nvPicPr>
            <p:cNvPr id="664" name="Google Shape;664;p4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65" name="Google Shape;665;p4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rot="10800000">
            <a:off x="125392" y="1202742"/>
            <a:ext cx="499774" cy="2609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66"/>
        <p:cNvGrpSpPr/>
        <p:nvPr/>
      </p:nvGrpSpPr>
      <p:grpSpPr>
        <a:xfrm>
          <a:off x="0" y="0"/>
          <a:ext cx="0" cy="0"/>
          <a:chOff x="0" y="0"/>
          <a:chExt cx="0" cy="0"/>
        </a:xfrm>
      </p:grpSpPr>
      <p:pic>
        <p:nvPicPr>
          <p:cNvPr id="667" name="Google Shape;667;p45"/>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
        <p:nvSpPr>
          <p:cNvPr id="668" name="Google Shape;668;p45"/>
          <p:cNvSpPr/>
          <p:nvPr/>
        </p:nvSpPr>
        <p:spPr>
          <a:xfrm>
            <a:off x="0" y="627175"/>
            <a:ext cx="9144000" cy="3880200"/>
          </a:xfrm>
          <a:prstGeom prst="rect">
            <a:avLst/>
          </a:prstGeom>
          <a:solidFill>
            <a:srgbClr val="FFFFFF">
              <a:alpha val="4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9" name="Google Shape;669;p45"/>
          <p:cNvPicPr preferRelativeResize="0"/>
          <p:nvPr/>
        </p:nvPicPr>
        <p:blipFill rotWithShape="1">
          <a:blip r:embed="rId3" cstate="email">
            <a:alphaModFix/>
            <a:extLst>
              <a:ext uri="{28A0092B-C50C-407E-A947-70E740481C1C}">
                <a14:useLocalDpi xmlns:a14="http://schemas.microsoft.com/office/drawing/2010/main"/>
              </a:ext>
            </a:extLst>
          </a:blip>
          <a:srcRect r="-15433"/>
          <a:stretch/>
        </p:blipFill>
        <p:spPr>
          <a:xfrm flipH="1">
            <a:off x="8547851" y="251825"/>
            <a:ext cx="422375" cy="306900"/>
          </a:xfrm>
          <a:prstGeom prst="rect">
            <a:avLst/>
          </a:prstGeom>
          <a:noFill/>
          <a:ln>
            <a:noFill/>
          </a:ln>
        </p:spPr>
      </p:pic>
      <p:pic>
        <p:nvPicPr>
          <p:cNvPr id="670" name="Google Shape;670;p45"/>
          <p:cNvPicPr preferRelativeResize="0"/>
          <p:nvPr/>
        </p:nvPicPr>
        <p:blipFill rotWithShape="1">
          <a:blip r:embed="rId4" cstate="email">
            <a:alphaModFix/>
            <a:extLst>
              <a:ext uri="{28A0092B-C50C-407E-A947-70E740481C1C}">
                <a14:useLocalDpi xmlns:a14="http://schemas.microsoft.com/office/drawing/2010/main"/>
              </a:ext>
            </a:extLst>
          </a:blip>
          <a:srcRect r="-15433"/>
          <a:stretch/>
        </p:blipFill>
        <p:spPr>
          <a:xfrm flipH="1">
            <a:off x="7561899" y="48700"/>
            <a:ext cx="563576" cy="306900"/>
          </a:xfrm>
          <a:prstGeom prst="rect">
            <a:avLst/>
          </a:prstGeom>
          <a:noFill/>
          <a:ln>
            <a:noFill/>
          </a:ln>
        </p:spPr>
      </p:pic>
      <p:grpSp>
        <p:nvGrpSpPr>
          <p:cNvPr id="671" name="Google Shape;671;p45"/>
          <p:cNvGrpSpPr/>
          <p:nvPr/>
        </p:nvGrpSpPr>
        <p:grpSpPr>
          <a:xfrm flipH="1">
            <a:off x="190800" y="4487125"/>
            <a:ext cx="1844050" cy="537349"/>
            <a:chOff x="7126175" y="4418350"/>
            <a:chExt cx="1844050" cy="537349"/>
          </a:xfrm>
        </p:grpSpPr>
        <p:grpSp>
          <p:nvGrpSpPr>
            <p:cNvPr id="672" name="Google Shape;672;p45"/>
            <p:cNvGrpSpPr/>
            <p:nvPr/>
          </p:nvGrpSpPr>
          <p:grpSpPr>
            <a:xfrm>
              <a:off x="8053350" y="4418350"/>
              <a:ext cx="916876" cy="537349"/>
              <a:chOff x="7969150" y="4407950"/>
              <a:chExt cx="916876" cy="537349"/>
            </a:xfrm>
          </p:grpSpPr>
          <p:pic>
            <p:nvPicPr>
              <p:cNvPr id="673" name="Google Shape;673;p45"/>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a:off x="7969150" y="4471875"/>
                <a:ext cx="563576" cy="409501"/>
              </a:xfrm>
              <a:prstGeom prst="rect">
                <a:avLst/>
              </a:prstGeom>
              <a:noFill/>
              <a:ln>
                <a:noFill/>
              </a:ln>
            </p:spPr>
          </p:pic>
          <p:pic>
            <p:nvPicPr>
              <p:cNvPr id="674" name="Google Shape;674;p4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32725" y="4407950"/>
                <a:ext cx="353301" cy="537349"/>
              </a:xfrm>
              <a:prstGeom prst="rect">
                <a:avLst/>
              </a:prstGeom>
              <a:noFill/>
              <a:ln>
                <a:noFill/>
              </a:ln>
            </p:spPr>
          </p:pic>
        </p:grpSp>
        <p:pic>
          <p:nvPicPr>
            <p:cNvPr id="675" name="Google Shape;675;p4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26175" y="4608500"/>
              <a:ext cx="499774" cy="260951"/>
            </a:xfrm>
            <a:prstGeom prst="rect">
              <a:avLst/>
            </a:prstGeom>
            <a:noFill/>
            <a:ln>
              <a:noFill/>
            </a:ln>
          </p:spPr>
        </p:pic>
      </p:grpSp>
      <p:pic>
        <p:nvPicPr>
          <p:cNvPr id="676" name="Google Shape;676;p45"/>
          <p:cNvPicPr preferRelativeResize="0"/>
          <p:nvPr/>
        </p:nvPicPr>
        <p:blipFill rotWithShape="1">
          <a:blip r:embed="rId5" cstate="email">
            <a:alphaModFix/>
            <a:extLst>
              <a:ext uri="{28A0092B-C50C-407E-A947-70E740481C1C}">
                <a14:useLocalDpi xmlns:a14="http://schemas.microsoft.com/office/drawing/2010/main"/>
              </a:ext>
            </a:extLst>
          </a:blip>
          <a:srcRect r="-15433"/>
          <a:stretch/>
        </p:blipFill>
        <p:spPr>
          <a:xfrm flipH="1">
            <a:off x="7984275" y="4608500"/>
            <a:ext cx="563576" cy="409501"/>
          </a:xfrm>
          <a:prstGeom prst="rect">
            <a:avLst/>
          </a:prstGeom>
          <a:noFill/>
          <a:ln>
            <a:noFill/>
          </a:ln>
        </p:spPr>
      </p:pic>
      <p:pic>
        <p:nvPicPr>
          <p:cNvPr id="677" name="Google Shape;677;p4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rot="-5786608" flipH="1">
            <a:off x="6538095" y="4566169"/>
            <a:ext cx="232359" cy="379268"/>
          </a:xfrm>
          <a:prstGeom prst="rect">
            <a:avLst/>
          </a:prstGeom>
          <a:noFill/>
          <a:ln>
            <a:noFill/>
          </a:ln>
        </p:spPr>
      </p:pic>
      <p:pic>
        <p:nvPicPr>
          <p:cNvPr id="678" name="Google Shape;678;p4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8888" y="111250"/>
            <a:ext cx="626200" cy="914949"/>
          </a:xfrm>
          <a:prstGeom prst="rect">
            <a:avLst/>
          </a:prstGeom>
          <a:noFill/>
          <a:ln>
            <a:noFill/>
          </a:ln>
        </p:spPr>
      </p:pic>
      <p:pic>
        <p:nvPicPr>
          <p:cNvPr id="679" name="Google Shape;679;p4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90800" y="2375550"/>
            <a:ext cx="422375" cy="1454851"/>
          </a:xfrm>
          <a:prstGeom prst="rect">
            <a:avLst/>
          </a:prstGeom>
          <a:noFill/>
          <a:ln>
            <a:noFill/>
          </a:ln>
        </p:spPr>
      </p:pic>
      <p:pic>
        <p:nvPicPr>
          <p:cNvPr id="680" name="Google Shape;680;p4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8209500" y="732823"/>
            <a:ext cx="507600" cy="174837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81"/>
        <p:cNvGrpSpPr/>
        <p:nvPr/>
      </p:nvGrpSpPr>
      <p:grpSpPr>
        <a:xfrm>
          <a:off x="0" y="0"/>
          <a:ext cx="0" cy="0"/>
          <a:chOff x="0" y="0"/>
          <a:chExt cx="0" cy="0"/>
        </a:xfrm>
      </p:grpSpPr>
      <p:sp>
        <p:nvSpPr>
          <p:cNvPr id="682" name="Google Shape;68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83" name="Google Shape;68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4" name="Google Shape;684;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685"/>
        <p:cNvGrpSpPr/>
        <p:nvPr/>
      </p:nvGrpSpPr>
      <p:grpSpPr>
        <a:xfrm>
          <a:off x="0" y="0"/>
          <a:ext cx="0" cy="0"/>
          <a:chOff x="0" y="0"/>
          <a:chExt cx="0" cy="0"/>
        </a:xfrm>
      </p:grpSpPr>
      <p:sp>
        <p:nvSpPr>
          <p:cNvPr id="686" name="Google Shape;68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87" name="Google Shape;68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8" name="Google Shape;688;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theme" Target="../theme/theme2.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1pPr>
            <a:lvl2pPr lvl="1"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2pPr>
            <a:lvl3pPr lvl="2"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3pPr>
            <a:lvl4pPr lvl="3"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4pPr>
            <a:lvl5pPr lvl="4"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5pPr>
            <a:lvl6pPr lvl="5"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6pPr>
            <a:lvl7pPr lvl="6"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7pPr>
            <a:lvl8pPr lvl="7"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8pPr>
            <a:lvl9pPr lvl="8" rtl="0">
              <a:lnSpc>
                <a:spcPct val="115000"/>
              </a:lnSpc>
              <a:spcBef>
                <a:spcPts val="0"/>
              </a:spcBef>
              <a:spcAft>
                <a:spcPts val="0"/>
              </a:spcAft>
              <a:buClr>
                <a:schemeClr val="dk1"/>
              </a:buClr>
              <a:buSzPts val="3300"/>
              <a:buFont typeface="Be Vietnam Pro"/>
              <a:buNone/>
              <a:defRPr sz="3300">
                <a:solidFill>
                  <a:schemeClr val="dk1"/>
                </a:solidFill>
                <a:latin typeface="Be Vietnam Pro"/>
                <a:ea typeface="Be Vietnam Pro"/>
                <a:cs typeface="Be Vietnam Pro"/>
                <a:sym typeface="Be Vietnam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1pPr>
            <a:lvl2pPr marL="914400" lvl="1"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2pPr>
            <a:lvl3pPr marL="1371600" lvl="2"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3pPr>
            <a:lvl4pPr marL="1828800" lvl="3"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4pPr>
            <a:lvl5pPr marL="2286000" lvl="4"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5pPr>
            <a:lvl6pPr marL="2743200" lvl="5"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6pPr>
            <a:lvl7pPr marL="3200400" lvl="6"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7pPr>
            <a:lvl8pPr marL="3657600" lvl="7" indent="-317500" rtl="0">
              <a:lnSpc>
                <a:spcPct val="115000"/>
              </a:lnSpc>
              <a:spcBef>
                <a:spcPts val="160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8pPr>
            <a:lvl9pPr marL="4114800" lvl="8" indent="-317500" rtl="0">
              <a:lnSpc>
                <a:spcPct val="115000"/>
              </a:lnSpc>
              <a:spcBef>
                <a:spcPts val="1600"/>
              </a:spcBef>
              <a:spcAft>
                <a:spcPts val="1600"/>
              </a:spcAft>
              <a:buClr>
                <a:schemeClr val="dk1"/>
              </a:buClr>
              <a:buSzPts val="1400"/>
              <a:buFont typeface="Be Vietnam Pro"/>
              <a:buChar char="■"/>
              <a:defRPr>
                <a:solidFill>
                  <a:schemeClr val="dk1"/>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JQuery"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hyperlink" Target="https://jquery.com/" TargetMode="External"/><Relationship Id="rId4" Type="http://schemas.openxmlformats.org/officeDocument/2006/relationships/hyperlink" Target="https://github.com/jquery/jquer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ypeScrip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hyperlink" Target="https://www.typescriptlang.or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Node.j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hyperlink" Target="https://nodejs.org/en" TargetMode="External"/><Relationship Id="rId4" Type="http://schemas.openxmlformats.org/officeDocument/2006/relationships/hyperlink" Target="https://github.com/nodejs/node"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hyperlink" Target="https://deno.com" TargetMode="External"/><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eno.com/company" TargetMode="External"/><Relationship Id="rId5" Type="http://schemas.openxmlformats.org/officeDocument/2006/relationships/hyperlink" Target="https://github.com/denoland/deno" TargetMode="External"/><Relationship Id="rId4" Type="http://schemas.openxmlformats.org/officeDocument/2006/relationships/hyperlink" Target="https://en.wikipedia.org/wiki/Deno_(software)"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Vue.js" TargetMode="External"/><Relationship Id="rId3" Type="http://schemas.openxmlformats.org/officeDocument/2006/relationships/hyperlink" Target="https://github.com/facebook/react" TargetMode="External"/><Relationship Id="rId7" Type="http://schemas.openxmlformats.org/officeDocument/2006/relationships/hyperlink" Target="https://en.wikipedia.org/wiki/Angular_(web_framework)"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github.com/angular" TargetMode="External"/><Relationship Id="rId5" Type="http://schemas.openxmlformats.org/officeDocument/2006/relationships/hyperlink" Target="https://www.newline.co/fullstack-react-with-typescript#packages" TargetMode="External"/><Relationship Id="rId4" Type="http://schemas.openxmlformats.org/officeDocument/2006/relationships/hyperlink" Target="https://en.wikipedia.org/wiki/React_(software)" TargetMode="External"/><Relationship Id="rId9" Type="http://schemas.openxmlformats.org/officeDocument/2006/relationships/hyperlink" Target="https://github.com/vuej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svelte.dev/tutorial/basics" TargetMode="External"/><Relationship Id="rId3" Type="http://schemas.openxmlformats.org/officeDocument/2006/relationships/image" Target="../media/image66.png"/><Relationship Id="rId7" Type="http://schemas.openxmlformats.org/officeDocument/2006/relationships/hyperlink" Target="https://svelte.dev" TargetMode="External"/><Relationship Id="rId12" Type="http://schemas.openxmlformats.org/officeDocument/2006/relationships/hyperlink" Target="https://www.youtube.com/watch?v=AdNJ3fydeao"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github.com/sveltejs/svelte" TargetMode="External"/><Relationship Id="rId11" Type="http://schemas.openxmlformats.org/officeDocument/2006/relationships/hyperlink" Target="https://www.youtube.com/watch?v=zojEMeQGGHs&amp;list=PL4cUxeGkcC9hlbrVO_2QFVqVPhlZmz7tO&amp;index=1" TargetMode="External"/><Relationship Id="rId5" Type="http://schemas.openxmlformats.org/officeDocument/2006/relationships/hyperlink" Target="https://en.wikipedia.org/wiki/Svelte" TargetMode="External"/><Relationship Id="rId10" Type="http://schemas.openxmlformats.org/officeDocument/2006/relationships/hyperlink" Target="https://www.youtube.com/watch?v=043h4ugAj4c" TargetMode="External"/><Relationship Id="rId4" Type="http://schemas.openxmlformats.org/officeDocument/2006/relationships/image" Target="../media/image67.jpeg"/><Relationship Id="rId9" Type="http://schemas.openxmlformats.org/officeDocument/2006/relationships/hyperlink" Target="https://www.youtube.com/watch?v=rv3Yq-B8qp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csstailwind.com/how-to-add-custom-css-or-classes-in-tailwindcss/" TargetMode="External"/><Relationship Id="rId3" Type="http://schemas.openxmlformats.org/officeDocument/2006/relationships/hyperlink" Target="https://tailwindcss.com" TargetMode="External"/><Relationship Id="rId7"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hyperlink" Target="https://github.com/tailwindlabs/tailwindcss" TargetMode="External"/><Relationship Id="rId4" Type="http://schemas.openxmlformats.org/officeDocument/2006/relationships/hyperlink" Target="https://en.wikipedia.org/wiki/Tailwind_CS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etbootstrap.com" TargetMode="External"/><Relationship Id="rId7" Type="http://schemas.openxmlformats.org/officeDocument/2006/relationships/image" Target="../media/image7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hyperlink" Target="https://en.wikipedia.org/wiki/Bootstrap_(front-end_framework)" TargetMode="External"/><Relationship Id="rId4" Type="http://schemas.openxmlformats.org/officeDocument/2006/relationships/hyperlink" Target="https://github.com/twbs/bootstra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example.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API/Fetch_API/Using_Fetch"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JavaScript_syntax" TargetMode="External"/><Relationship Id="rId3" Type="http://schemas.openxmlformats.org/officeDocument/2006/relationships/hyperlink" Target="https://www.youtube.com/watch?v=fju9ii8YsGs" TargetMode="External"/><Relationship Id="rId7" Type="http://schemas.openxmlformats.org/officeDocument/2006/relationships/hyperlink" Target="https://en.wikipedia.org/wiki/JavaScrip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www.javatpoint.com/es5-vs-es6" TargetMode="External"/><Relationship Id="rId5" Type="http://schemas.openxmlformats.org/officeDocument/2006/relationships/hyperlink" Target="https://www.youtube.com/watch?v=IyDVvGmzTlo&amp;list=PLGLfVvz_LVvTP2Op3wZlaGTUcgCfDuwn8" TargetMode="External"/><Relationship Id="rId10" Type="http://schemas.openxmlformats.org/officeDocument/2006/relationships/hyperlink" Target="https://www.newline.co/fullstack-react-with-typescript#packages" TargetMode="External"/><Relationship Id="rId4" Type="http://schemas.openxmlformats.org/officeDocument/2006/relationships/hyperlink" Target="https://www.newthinktank.com/2015/09/learn-javascript-one-video/" TargetMode="External"/><Relationship Id="rId9" Type="http://schemas.openxmlformats.org/officeDocument/2006/relationships/hyperlink" Target="https://example.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hyperlink" Target="https://www.youtube.com/watch?v=aXOChLn5ZdQ" TargetMode="External"/><Relationship Id="rId7" Type="http://schemas.openxmlformats.org/officeDocument/2006/relationships/hyperlink" Target="https://www.youtube.com/watch?v=9emXNzqCKyg"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www.youtube.com/watch?v=qvFG8J7SUDE" TargetMode="External"/><Relationship Id="rId11" Type="http://schemas.openxmlformats.org/officeDocument/2006/relationships/hyperlink" Target="https://www.cypress.io" TargetMode="External"/><Relationship Id="rId5" Type="http://schemas.openxmlformats.org/officeDocument/2006/relationships/hyperlink" Target="https://www.youtube.com/watch?v=FSs_JYwnAdI" TargetMode="External"/><Relationship Id="rId10" Type="http://schemas.openxmlformats.org/officeDocument/2006/relationships/hyperlink" Target="https://www.jetbrains.com/webstorm/download/" TargetMode="External"/><Relationship Id="rId4" Type="http://schemas.openxmlformats.org/officeDocument/2006/relationships/hyperlink" Target="https://www.youtube.com/watch?v=Sh6lK57Cuk4" TargetMode="External"/><Relationship Id="rId9" Type="http://schemas.openxmlformats.org/officeDocument/2006/relationships/hyperlink" Target="https://www.youtube.com/@Fireshi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s://plotly.com/javascript/" TargetMode="External"/><Relationship Id="rId3" Type="http://schemas.openxmlformats.org/officeDocument/2006/relationships/hyperlink" Target="https://www.chartjs.org/" TargetMode="External"/><Relationship Id="rId7" Type="http://schemas.openxmlformats.org/officeDocument/2006/relationships/hyperlink" Target="http://c3js.org/"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echarts.apache.org/" TargetMode="External"/><Relationship Id="rId11" Type="http://schemas.openxmlformats.org/officeDocument/2006/relationships/image" Target="../media/image75.png"/><Relationship Id="rId5" Type="http://schemas.openxmlformats.org/officeDocument/2006/relationships/hyperlink" Target="https://gionkunz.github.io/chartist-js/" TargetMode="External"/><Relationship Id="rId10" Type="http://schemas.openxmlformats.org/officeDocument/2006/relationships/image" Target="../media/image74.png"/><Relationship Id="rId4" Type="http://schemas.openxmlformats.org/officeDocument/2006/relationships/hyperlink" Target="https://d3js.org/" TargetMode="External"/><Relationship Id="rId9" Type="http://schemas.openxmlformats.org/officeDocument/2006/relationships/image" Target="../media/image73.png"/></Relationships>
</file>

<file path=ppt/slides/_rels/slide31.xml.rels><?xml version="1.0" encoding="UTF-8" standalone="yes"?>
<Relationships xmlns="http://schemas.openxmlformats.org/package/2006/relationships"><Relationship Id="rId8" Type="http://schemas.openxmlformats.org/officeDocument/2006/relationships/hyperlink" Target="https://www.ag-grid.com/javascript-data-grid/grid-features/" TargetMode="External"/><Relationship Id="rId13" Type="http://schemas.openxmlformats.org/officeDocument/2006/relationships/image" Target="../media/image76.png"/><Relationship Id="rId3" Type="http://schemas.openxmlformats.org/officeDocument/2006/relationships/hyperlink" Target="https://jsgrids.statico.io" TargetMode="External"/><Relationship Id="rId7" Type="http://schemas.openxmlformats.org/officeDocument/2006/relationships/hyperlink" Target="https://youtu.be/8OeJn75or2w" TargetMode="External"/><Relationship Id="rId12" Type="http://schemas.openxmlformats.org/officeDocument/2006/relationships/hyperlink" Target="https://www.jtable.org"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www.youtube.com/watch?v=KS-wg5zfCXc" TargetMode="External"/><Relationship Id="rId11" Type="http://schemas.openxmlformats.org/officeDocument/2006/relationships/hyperlink" Target="https://datatables.net" TargetMode="External"/><Relationship Id="rId5" Type="http://schemas.openxmlformats.org/officeDocument/2006/relationships/hyperlink" Target="https://github.com/ag-grid/ag-grid" TargetMode="External"/><Relationship Id="rId10" Type="http://schemas.openxmlformats.org/officeDocument/2006/relationships/hyperlink" Target="https://gridjs.io/docs/examples/resizable" TargetMode="External"/><Relationship Id="rId4" Type="http://schemas.openxmlformats.org/officeDocument/2006/relationships/hyperlink" Target="https://ag-grid.com" TargetMode="External"/><Relationship Id="rId9" Type="http://schemas.openxmlformats.org/officeDocument/2006/relationships/hyperlink" Target="https://www.ag-grid.com/javascript-data-grid/" TargetMode="External"/><Relationship Id="rId1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JavaScript" TargetMode="External"/><Relationship Id="rId7" Type="http://schemas.openxmlformats.org/officeDocument/2006/relationships/image" Target="../media/image5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List_of_server-side_JavaScript_implementations" TargetMode="External"/><Relationship Id="rId5" Type="http://schemas.openxmlformats.org/officeDocument/2006/relationships/hyperlink" Target="https://www.javatpoint.com/es5-vs-es6" TargetMode="External"/><Relationship Id="rId4" Type="http://schemas.openxmlformats.org/officeDocument/2006/relationships/hyperlink" Target="https://en.wikipedia.org/wiki/JavaScript_synta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48"/>
          <p:cNvSpPr txBox="1"/>
          <p:nvPr/>
        </p:nvSpPr>
        <p:spPr>
          <a:xfrm>
            <a:off x="2561850" y="1606175"/>
            <a:ext cx="40203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3C78D8"/>
                </a:solidFill>
                <a:latin typeface="Calibri"/>
                <a:ea typeface="Calibri"/>
                <a:cs typeface="Calibri"/>
                <a:sym typeface="Calibri"/>
              </a:rPr>
              <a:t>JavaScript</a:t>
            </a:r>
            <a:endParaRPr sz="6000" b="1">
              <a:solidFill>
                <a:srgbClr val="3C78D8"/>
              </a:solidFill>
              <a:latin typeface="Calibri"/>
              <a:ea typeface="Calibri"/>
              <a:cs typeface="Calibri"/>
              <a:sym typeface="Calibri"/>
            </a:endParaRPr>
          </a:p>
        </p:txBody>
      </p:sp>
      <p:pic>
        <p:nvPicPr>
          <p:cNvPr id="694" name="Google Shape;694;p4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3000" y="3497700"/>
            <a:ext cx="1727075" cy="1524900"/>
          </a:xfrm>
          <a:prstGeom prst="rect">
            <a:avLst/>
          </a:prstGeom>
          <a:noFill/>
          <a:ln>
            <a:noFill/>
          </a:ln>
        </p:spPr>
      </p:pic>
      <p:pic>
        <p:nvPicPr>
          <p:cNvPr id="695" name="Google Shape;695;p4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280750" y="3934438"/>
            <a:ext cx="1727076" cy="1088161"/>
          </a:xfrm>
          <a:prstGeom prst="rect">
            <a:avLst/>
          </a:prstGeom>
          <a:noFill/>
          <a:ln>
            <a:noFill/>
          </a:ln>
        </p:spPr>
      </p:pic>
      <p:sp>
        <p:nvSpPr>
          <p:cNvPr id="696" name="Google Shape;696;p48"/>
          <p:cNvSpPr txBox="1"/>
          <p:nvPr/>
        </p:nvSpPr>
        <p:spPr>
          <a:xfrm>
            <a:off x="3203400" y="3003325"/>
            <a:ext cx="2737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alibri"/>
                <a:ea typeface="Calibri"/>
                <a:cs typeface="Calibri"/>
                <a:sym typeface="Calibri"/>
              </a:rPr>
              <a:t>Inna Botchkina</a:t>
            </a:r>
            <a:endParaRPr sz="18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May 5, 2023</a:t>
            </a:r>
            <a:endParaRPr sz="1800">
              <a:solidFill>
                <a:schemeClr val="dk1"/>
              </a:solidFill>
              <a:latin typeface="Calibri"/>
              <a:ea typeface="Calibri"/>
              <a:cs typeface="Calibri"/>
              <a:sym typeface="Calibri"/>
            </a:endParaRPr>
          </a:p>
        </p:txBody>
      </p:sp>
      <p:pic>
        <p:nvPicPr>
          <p:cNvPr id="697" name="Google Shape;697;p4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84875" y="214250"/>
            <a:ext cx="1234226" cy="1234226"/>
          </a:xfrm>
          <a:prstGeom prst="rect">
            <a:avLst/>
          </a:prstGeom>
          <a:noFill/>
          <a:ln>
            <a:noFill/>
          </a:ln>
        </p:spPr>
      </p:pic>
      <p:pic>
        <p:nvPicPr>
          <p:cNvPr id="698" name="Google Shape;698;p4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23624" y="214250"/>
            <a:ext cx="1060414" cy="123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7"/>
          <p:cNvSpPr txBox="1"/>
          <p:nvPr/>
        </p:nvSpPr>
        <p:spPr>
          <a:xfrm>
            <a:off x="77075" y="450738"/>
            <a:ext cx="4343700" cy="186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Library</a:t>
            </a:r>
            <a:r>
              <a:rPr lang="en" sz="1300">
                <a:latin typeface="Calibri"/>
                <a:ea typeface="Calibri"/>
                <a:cs typeface="Calibri"/>
                <a:sym typeface="Calibri"/>
              </a:rPr>
              <a:t>: </a:t>
            </a:r>
            <a:r>
              <a:rPr lang="en" sz="1300">
                <a:solidFill>
                  <a:srgbClr val="6AA84F"/>
                </a:solidFill>
                <a:latin typeface="Calibri"/>
                <a:ea typeface="Calibri"/>
                <a:cs typeface="Calibri"/>
                <a:sym typeface="Calibri"/>
              </a:rPr>
              <a:t>YOUR CODE CONTROLS A LIBRARY</a:t>
            </a:r>
            <a:r>
              <a:rPr lang="en" sz="1300">
                <a:solidFill>
                  <a:schemeClr val="dk1"/>
                </a:solidFill>
                <a:latin typeface="Calibri"/>
                <a:ea typeface="Calibri"/>
                <a:cs typeface="Calibri"/>
                <a:sym typeface="Calibri"/>
              </a:rPr>
              <a: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 collection of pre-written code that focuses on specific tasks or functionality </a:t>
            </a:r>
            <a:br>
              <a:rPr lang="en" sz="1300">
                <a:latin typeface="Calibri"/>
                <a:ea typeface="Calibri"/>
                <a:cs typeface="Calibri"/>
                <a:sym typeface="Calibri"/>
              </a:rPr>
            </a:br>
            <a:r>
              <a:rPr lang="en" sz="1300">
                <a:latin typeface="Calibri"/>
                <a:ea typeface="Calibri"/>
                <a:cs typeface="Calibri"/>
                <a:sym typeface="Calibri"/>
              </a:rPr>
              <a:t>(for example, manipulating the DOM, handling events, or performing calculations)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developer maintains control over the application's flow and explicitly decides </a:t>
            </a:r>
            <a:br>
              <a:rPr lang="en" sz="1300">
                <a:latin typeface="Calibri"/>
                <a:ea typeface="Calibri"/>
                <a:cs typeface="Calibri"/>
                <a:sym typeface="Calibri"/>
              </a:rPr>
            </a:br>
            <a:r>
              <a:rPr lang="en" sz="1300">
                <a:latin typeface="Calibri"/>
                <a:ea typeface="Calibri"/>
                <a:cs typeface="Calibri"/>
                <a:sym typeface="Calibri"/>
              </a:rPr>
              <a:t>when and where to use the library. </a:t>
            </a:r>
            <a:endParaRPr sz="1300">
              <a:latin typeface="Calibri"/>
              <a:ea typeface="Calibri"/>
              <a:cs typeface="Calibri"/>
              <a:sym typeface="Calibri"/>
            </a:endParaRPr>
          </a:p>
        </p:txBody>
      </p:sp>
      <p:sp>
        <p:nvSpPr>
          <p:cNvPr id="761" name="Google Shape;761;p57"/>
          <p:cNvSpPr txBox="1"/>
          <p:nvPr/>
        </p:nvSpPr>
        <p:spPr>
          <a:xfrm>
            <a:off x="-76200" y="-152400"/>
            <a:ext cx="3462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Frameworks vs Libraries</a:t>
            </a:r>
            <a:endParaRPr sz="2500"/>
          </a:p>
        </p:txBody>
      </p:sp>
      <p:pic>
        <p:nvPicPr>
          <p:cNvPr id="762" name="Google Shape;762;p5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71988" y="573292"/>
            <a:ext cx="1354724" cy="1229120"/>
          </a:xfrm>
          <a:prstGeom prst="rect">
            <a:avLst/>
          </a:prstGeom>
          <a:noFill/>
          <a:ln w="9525" cap="flat" cmpd="sng">
            <a:solidFill>
              <a:srgbClr val="FF0000"/>
            </a:solidFill>
            <a:prstDash val="solid"/>
            <a:round/>
            <a:headEnd type="none" w="sm" len="sm"/>
            <a:tailEnd type="none" w="sm" len="sm"/>
          </a:ln>
        </p:spPr>
      </p:pic>
      <p:sp>
        <p:nvSpPr>
          <p:cNvPr id="763" name="Google Shape;763;p57"/>
          <p:cNvSpPr txBox="1"/>
          <p:nvPr/>
        </p:nvSpPr>
        <p:spPr>
          <a:xfrm>
            <a:off x="6077925" y="2575475"/>
            <a:ext cx="29541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Angular</a:t>
            </a:r>
            <a:r>
              <a:rPr lang="en" sz="1300">
                <a:solidFill>
                  <a:schemeClr val="dk1"/>
                </a:solidFill>
                <a:latin typeface="Calibri"/>
                <a:ea typeface="Calibri"/>
                <a:cs typeface="Calibri"/>
                <a:sym typeface="Calibri"/>
              </a:rPr>
              <a:t> is a component-based </a:t>
            </a:r>
            <a:r>
              <a:rPr lang="en" sz="1300" b="1">
                <a:solidFill>
                  <a:srgbClr val="FF0000"/>
                </a:solidFill>
                <a:latin typeface="Calibri"/>
                <a:ea typeface="Calibri"/>
                <a:cs typeface="Calibri"/>
                <a:sym typeface="Calibri"/>
              </a:rPr>
              <a:t>framework</a:t>
            </a:r>
            <a:r>
              <a:rPr lang="en" sz="1300">
                <a:solidFill>
                  <a:schemeClr val="dk1"/>
                </a:solidFill>
                <a:latin typeface="Calibri"/>
                <a:ea typeface="Calibri"/>
                <a:cs typeface="Calibri"/>
                <a:sym typeface="Calibri"/>
              </a:rPr>
              <a:t> that encourages modular development and comes with a wide range of features, such as data binding, dependency injection, routing, and form handling. Developers build their applications </a:t>
            </a:r>
            <a:r>
              <a:rPr lang="en" sz="1300">
                <a:solidFill>
                  <a:srgbClr val="6AA84F"/>
                </a:solidFill>
                <a:latin typeface="Calibri"/>
                <a:ea typeface="Calibri"/>
                <a:cs typeface="Calibri"/>
                <a:sym typeface="Calibri"/>
              </a:rPr>
              <a:t>within the Angular framework's structure</a:t>
            </a:r>
            <a:r>
              <a:rPr lang="en" sz="1300">
                <a:solidFill>
                  <a:schemeClr val="dk1"/>
                </a:solidFill>
                <a:latin typeface="Calibri"/>
                <a:ea typeface="Calibri"/>
                <a:cs typeface="Calibri"/>
                <a:sym typeface="Calibri"/>
              </a:rPr>
              <a:t>, following the provided conventions.</a:t>
            </a:r>
            <a:endParaRPr sz="1300">
              <a:latin typeface="Calibri"/>
              <a:ea typeface="Calibri"/>
              <a:cs typeface="Calibri"/>
              <a:sym typeface="Calibri"/>
            </a:endParaRPr>
          </a:p>
        </p:txBody>
      </p:sp>
      <p:sp>
        <p:nvSpPr>
          <p:cNvPr id="764" name="Google Shape;764;p57"/>
          <p:cNvSpPr txBox="1"/>
          <p:nvPr/>
        </p:nvSpPr>
        <p:spPr>
          <a:xfrm>
            <a:off x="77075" y="2413175"/>
            <a:ext cx="4343700" cy="246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Framework</a:t>
            </a:r>
            <a:r>
              <a:rPr lang="en" sz="1300">
                <a:latin typeface="Calibri"/>
                <a:ea typeface="Calibri"/>
                <a:cs typeface="Calibri"/>
                <a:sym typeface="Calibri"/>
              </a:rPr>
              <a:t>: </a:t>
            </a:r>
            <a:r>
              <a:rPr lang="en" sz="1300">
                <a:solidFill>
                  <a:srgbClr val="6AA84F"/>
                </a:solidFill>
                <a:latin typeface="Calibri"/>
                <a:ea typeface="Calibri"/>
                <a:cs typeface="Calibri"/>
                <a:sym typeface="Calibri"/>
              </a:rPr>
              <a:t>A FRAMEWORK CONTROLS YOUR CODE / APPLICATION</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Inversion of control</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set of conventions, rules, and tools that dictate how the application should be organized and how different parts should interact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Developers follow these conventions and build their applications within the framework's structure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Enforces a specific way/structure of building applications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Opinionated and more comprehensive than libraries</a:t>
            </a:r>
            <a:endParaRPr sz="1300">
              <a:latin typeface="Calibri"/>
              <a:ea typeface="Calibri"/>
              <a:cs typeface="Calibri"/>
              <a:sym typeface="Calibri"/>
            </a:endParaRPr>
          </a:p>
        </p:txBody>
      </p:sp>
      <p:sp>
        <p:nvSpPr>
          <p:cNvPr id="765" name="Google Shape;765;p57"/>
          <p:cNvSpPr txBox="1"/>
          <p:nvPr/>
        </p:nvSpPr>
        <p:spPr>
          <a:xfrm>
            <a:off x="6011175" y="573775"/>
            <a:ext cx="30210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React</a:t>
            </a:r>
            <a:r>
              <a:rPr lang="en" sz="1300">
                <a:solidFill>
                  <a:schemeClr val="dk1"/>
                </a:solidFill>
                <a:latin typeface="Calibri"/>
                <a:ea typeface="Calibri"/>
                <a:cs typeface="Calibri"/>
                <a:sym typeface="Calibri"/>
              </a:rPr>
              <a:t> is primarily considered a </a:t>
            </a:r>
            <a:r>
              <a:rPr lang="en" sz="1300" b="1">
                <a:solidFill>
                  <a:srgbClr val="FF0000"/>
                </a:solidFill>
                <a:latin typeface="Calibri"/>
                <a:ea typeface="Calibri"/>
                <a:cs typeface="Calibri"/>
                <a:sym typeface="Calibri"/>
              </a:rPr>
              <a:t>library</a:t>
            </a:r>
            <a:r>
              <a:rPr lang="en" sz="1300">
                <a:solidFill>
                  <a:schemeClr val="dk1"/>
                </a:solidFill>
                <a:latin typeface="Calibri"/>
                <a:ea typeface="Calibri"/>
                <a:cs typeface="Calibri"/>
                <a:sym typeface="Calibri"/>
              </a:rPr>
              <a:t> because it focuses on providing a way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 build reusable UI components and efficiently update the DOM, without imposing a specific structure or organization on the entire application. </a:t>
            </a:r>
            <a:endParaRPr sz="1300">
              <a:latin typeface="Calibri"/>
              <a:ea typeface="Calibri"/>
              <a:cs typeface="Calibri"/>
              <a:sym typeface="Calibri"/>
            </a:endParaRPr>
          </a:p>
        </p:txBody>
      </p:sp>
      <p:pic>
        <p:nvPicPr>
          <p:cNvPr id="766" name="Google Shape;766;p5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43475" y="2575472"/>
            <a:ext cx="1411750" cy="122912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58"/>
          <p:cNvSpPr txBox="1"/>
          <p:nvPr/>
        </p:nvSpPr>
        <p:spPr>
          <a:xfrm>
            <a:off x="192425" y="1528525"/>
            <a:ext cx="7325100" cy="346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Client-side JavaScript libraries:</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jQuery</a:t>
            </a:r>
            <a:r>
              <a:rPr lang="en" sz="1300">
                <a:latin typeface="Calibri"/>
                <a:ea typeface="Calibri"/>
                <a:cs typeface="Calibri"/>
                <a:sym typeface="Calibri"/>
              </a:rPr>
              <a:t>: A popular library for DOM manipulation, event handling, and AJAX requests that simplifies cross-browser compatibility.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React.js</a:t>
            </a:r>
            <a:r>
              <a:rPr lang="en" sz="1300">
                <a:latin typeface="Calibri"/>
                <a:ea typeface="Calibri"/>
                <a:cs typeface="Calibri"/>
                <a:sym typeface="Calibri"/>
              </a:rPr>
              <a:t>: A library developed by Facebook for building user interfaces, focusing on the efficient rendering and updating of components.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Redux</a:t>
            </a:r>
            <a:r>
              <a:rPr lang="en" sz="1300">
                <a:solidFill>
                  <a:schemeClr val="dk1"/>
                </a:solidFill>
                <a:latin typeface="Calibri"/>
                <a:ea typeface="Calibri"/>
                <a:cs typeface="Calibri"/>
                <a:sym typeface="Calibri"/>
              </a:rPr>
              <a:t>: A predictable state container for JavaScript applications, often used with React to manage application state more effectively and consistently.</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Lodash</a:t>
            </a:r>
            <a:r>
              <a:rPr lang="en" sz="1300">
                <a:latin typeface="Calibri"/>
                <a:ea typeface="Calibri"/>
                <a:cs typeface="Calibri"/>
                <a:sym typeface="Calibri"/>
              </a:rPr>
              <a:t>: A utility library that provides a wide range of functions for working with arrays, objects, strings, and other data structures, simplifying and optimizing JavaScript code.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Axios</a:t>
            </a:r>
            <a:r>
              <a:rPr lang="en" sz="1300">
                <a:latin typeface="Calibri"/>
                <a:ea typeface="Calibri"/>
                <a:cs typeface="Calibri"/>
                <a:sym typeface="Calibri"/>
              </a:rPr>
              <a:t>: A promise-based HTTP client for making requests to RESTful APIs, offering a simple and consistent API for both client-side and server-side applications.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Chart.js</a:t>
            </a:r>
            <a:r>
              <a:rPr lang="en" sz="1300">
                <a:latin typeface="Calibri"/>
                <a:ea typeface="Calibri"/>
                <a:cs typeface="Calibri"/>
                <a:sym typeface="Calibri"/>
              </a:rPr>
              <a:t>: A library for creating responsive and interactive charts and graphs using HTML5 canvas, with support for various chart types such as line, bar, pie, and more.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D3.js</a:t>
            </a:r>
            <a:r>
              <a:rPr lang="en" sz="1300">
                <a:latin typeface="Calibri"/>
                <a:ea typeface="Calibri"/>
                <a:cs typeface="Calibri"/>
                <a:sym typeface="Calibri"/>
              </a:rPr>
              <a:t>: A library for creating data-driven documents, enabling complex visualizations using SVG, HTML, and CSS.</a:t>
            </a:r>
            <a:endParaRPr sz="1300">
              <a:latin typeface="Calibri"/>
              <a:ea typeface="Calibri"/>
              <a:cs typeface="Calibri"/>
              <a:sym typeface="Calibri"/>
            </a:endParaRPr>
          </a:p>
        </p:txBody>
      </p:sp>
      <p:sp>
        <p:nvSpPr>
          <p:cNvPr id="772" name="Google Shape;772;p58"/>
          <p:cNvSpPr txBox="1"/>
          <p:nvPr/>
        </p:nvSpPr>
        <p:spPr>
          <a:xfrm>
            <a:off x="-64750" y="0"/>
            <a:ext cx="6436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JavaScript Frameworks and Libraries</a:t>
            </a:r>
            <a:endParaRPr sz="2500" b="1"/>
          </a:p>
        </p:txBody>
      </p:sp>
      <p:sp>
        <p:nvSpPr>
          <p:cNvPr id="773" name="Google Shape;773;p58"/>
          <p:cNvSpPr txBox="1"/>
          <p:nvPr/>
        </p:nvSpPr>
        <p:spPr>
          <a:xfrm>
            <a:off x="6416875" y="215275"/>
            <a:ext cx="11835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t>Framework</a:t>
            </a:r>
            <a:endParaRPr b="1"/>
          </a:p>
        </p:txBody>
      </p:sp>
      <p:sp>
        <p:nvSpPr>
          <p:cNvPr id="774" name="Google Shape;774;p58"/>
          <p:cNvSpPr txBox="1"/>
          <p:nvPr/>
        </p:nvSpPr>
        <p:spPr>
          <a:xfrm>
            <a:off x="7867400" y="215275"/>
            <a:ext cx="11835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t>Library</a:t>
            </a:r>
            <a:endParaRPr b="1"/>
          </a:p>
        </p:txBody>
      </p:sp>
      <p:sp>
        <p:nvSpPr>
          <p:cNvPr id="775" name="Google Shape;775;p58"/>
          <p:cNvSpPr txBox="1"/>
          <p:nvPr/>
        </p:nvSpPr>
        <p:spPr>
          <a:xfrm>
            <a:off x="7275550" y="1020550"/>
            <a:ext cx="11835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t>Code</a:t>
            </a:r>
            <a:endParaRPr b="1"/>
          </a:p>
        </p:txBody>
      </p:sp>
      <p:cxnSp>
        <p:nvCxnSpPr>
          <p:cNvPr id="776" name="Google Shape;776;p58"/>
          <p:cNvCxnSpPr>
            <a:stCxn id="773" idx="2"/>
            <a:endCxn id="775" idx="0"/>
          </p:cNvCxnSpPr>
          <p:nvPr/>
        </p:nvCxnSpPr>
        <p:spPr>
          <a:xfrm>
            <a:off x="7008625" y="615475"/>
            <a:ext cx="858600" cy="405000"/>
          </a:xfrm>
          <a:prstGeom prst="straightConnector1">
            <a:avLst/>
          </a:prstGeom>
          <a:noFill/>
          <a:ln w="9525" cap="flat" cmpd="sng">
            <a:solidFill>
              <a:schemeClr val="dk2"/>
            </a:solidFill>
            <a:prstDash val="solid"/>
            <a:round/>
            <a:headEnd type="none" w="med" len="med"/>
            <a:tailEnd type="triangle" w="med" len="med"/>
          </a:ln>
        </p:spPr>
      </p:cxnSp>
      <p:sp>
        <p:nvSpPr>
          <p:cNvPr id="777" name="Google Shape;777;p58"/>
          <p:cNvSpPr txBox="1"/>
          <p:nvPr/>
        </p:nvSpPr>
        <p:spPr>
          <a:xfrm>
            <a:off x="6819554" y="620338"/>
            <a:ext cx="5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Calls</a:t>
            </a:r>
            <a:endParaRPr>
              <a:latin typeface="Calibri"/>
              <a:ea typeface="Calibri"/>
              <a:cs typeface="Calibri"/>
              <a:sym typeface="Calibri"/>
            </a:endParaRPr>
          </a:p>
        </p:txBody>
      </p:sp>
      <p:sp>
        <p:nvSpPr>
          <p:cNvPr id="778" name="Google Shape;778;p58"/>
          <p:cNvSpPr txBox="1"/>
          <p:nvPr/>
        </p:nvSpPr>
        <p:spPr>
          <a:xfrm>
            <a:off x="8201800" y="620338"/>
            <a:ext cx="5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Calls</a:t>
            </a:r>
            <a:endParaRPr>
              <a:latin typeface="Calibri"/>
              <a:ea typeface="Calibri"/>
              <a:cs typeface="Calibri"/>
              <a:sym typeface="Calibri"/>
            </a:endParaRPr>
          </a:p>
        </p:txBody>
      </p:sp>
      <p:cxnSp>
        <p:nvCxnSpPr>
          <p:cNvPr id="779" name="Google Shape;779;p58"/>
          <p:cNvCxnSpPr>
            <a:stCxn id="775" idx="0"/>
            <a:endCxn id="774" idx="2"/>
          </p:cNvCxnSpPr>
          <p:nvPr/>
        </p:nvCxnSpPr>
        <p:spPr>
          <a:xfrm rot="10800000" flipH="1">
            <a:off x="7867300" y="615550"/>
            <a:ext cx="591900" cy="405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9"/>
          <p:cNvSpPr txBox="1"/>
          <p:nvPr/>
        </p:nvSpPr>
        <p:spPr>
          <a:xfrm>
            <a:off x="1043500" y="877250"/>
            <a:ext cx="7212900" cy="326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Client-side JavaScript frameworks:</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Angular.js</a:t>
            </a:r>
            <a:r>
              <a:rPr lang="en" sz="1300">
                <a:solidFill>
                  <a:schemeClr val="dk1"/>
                </a:solidFill>
                <a:latin typeface="Calibri"/>
                <a:ea typeface="Calibri"/>
                <a:cs typeface="Calibri"/>
                <a:sym typeface="Calibri"/>
              </a:rPr>
              <a:t>: A comprehensive framework developed by Google for building complex, single-page web applications using a component-based architecture.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Vue.js</a:t>
            </a:r>
            <a:r>
              <a:rPr lang="en" sz="1300">
                <a:solidFill>
                  <a:schemeClr val="dk1"/>
                </a:solidFill>
                <a:latin typeface="Calibri"/>
                <a:ea typeface="Calibri"/>
                <a:cs typeface="Calibri"/>
                <a:sym typeface="Calibri"/>
              </a:rPr>
              <a:t>: A progressive JavaScript framework for building user interfaces, enabling developers to create reactive and reusable components, manage application state, and efficiently update the DOM.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Ember.js</a:t>
            </a:r>
            <a:r>
              <a:rPr lang="en" sz="1300">
                <a:solidFill>
                  <a:schemeClr val="dk1"/>
                </a:solidFill>
                <a:latin typeface="Calibri"/>
                <a:ea typeface="Calibri"/>
                <a:cs typeface="Calibri"/>
                <a:sym typeface="Calibri"/>
              </a:rPr>
              <a:t>: A full-featured framework for building ambitious web applications with a focus on conventions and productivity.</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Backbone.js</a:t>
            </a:r>
            <a:r>
              <a:rPr lang="en" sz="1300">
                <a:solidFill>
                  <a:schemeClr val="dk1"/>
                </a:solidFill>
                <a:latin typeface="Calibri"/>
                <a:ea typeface="Calibri"/>
                <a:cs typeface="Calibri"/>
                <a:sym typeface="Calibri"/>
              </a:rPr>
              <a:t>: A lightweight framework for building web applications with a RESTful JSON interface, using a modular approach with models, views, and collections.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Svelte</a:t>
            </a:r>
            <a:r>
              <a:rPr lang="en" sz="1300">
                <a:solidFill>
                  <a:schemeClr val="dk1"/>
                </a:solidFill>
                <a:latin typeface="Calibri"/>
                <a:ea typeface="Calibri"/>
                <a:cs typeface="Calibri"/>
                <a:sym typeface="Calibri"/>
              </a:rPr>
              <a:t>: A modern framework for building user interfaces, designed with a unique approach where components are compiled away during the build process, resulting in highly optimized, efficient, and small-sized output code that directly manipulates the DOM without the need for a virtual DOM.</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60"/>
          <p:cNvSpPr txBox="1"/>
          <p:nvPr/>
        </p:nvSpPr>
        <p:spPr>
          <a:xfrm>
            <a:off x="768650" y="949375"/>
            <a:ext cx="7690800" cy="346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Server-side JavaScript  frameworks:</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Node.js</a:t>
            </a:r>
            <a:r>
              <a:rPr lang="en" sz="1300">
                <a:solidFill>
                  <a:schemeClr val="dk1"/>
                </a:solidFill>
                <a:latin typeface="Calibri"/>
                <a:ea typeface="Calibri"/>
                <a:cs typeface="Calibri"/>
                <a:sym typeface="Calibri"/>
              </a:rPr>
              <a:t>: A platform that allows JavaScript to be used for server-side development, built on the V8 JavaScript engine and providing an event-driven, non-blocking I/O model.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Next.js</a:t>
            </a:r>
            <a:r>
              <a:rPr lang="en" sz="1300">
                <a:solidFill>
                  <a:schemeClr val="dk1"/>
                </a:solidFill>
                <a:latin typeface="Calibri"/>
                <a:ea typeface="Calibri"/>
                <a:cs typeface="Calibri"/>
                <a:sym typeface="Calibri"/>
              </a:rPr>
              <a:t>: A framework for building server-rendered React applications with support for static site generation, server-side rendering, and API routes. It simplifies the development of universal (isomorphic) JavaScript applications and provides performance optimizations like automatic code-splitting and prefetching.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Express.js</a:t>
            </a:r>
            <a:r>
              <a:rPr lang="en" sz="1300">
                <a:solidFill>
                  <a:schemeClr val="dk1"/>
                </a:solidFill>
                <a:latin typeface="Calibri"/>
                <a:ea typeface="Calibri"/>
                <a:cs typeface="Calibri"/>
                <a:sym typeface="Calibri"/>
              </a:rPr>
              <a:t>: A minimal, unopinionated web framework for Node.js, widely used for building APIs and web applications.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Koa.js</a:t>
            </a:r>
            <a:r>
              <a:rPr lang="en" sz="1300">
                <a:solidFill>
                  <a:schemeClr val="dk1"/>
                </a:solidFill>
                <a:latin typeface="Calibri"/>
                <a:ea typeface="Calibri"/>
                <a:cs typeface="Calibri"/>
                <a:sym typeface="Calibri"/>
              </a:rPr>
              <a:t>: A modern, lightweight framework for Node.js, developed by the team behind Express.js, offering a more expressive and robust foundation for web applications and APIs.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Sails.js</a:t>
            </a:r>
            <a:r>
              <a:rPr lang="en" sz="1300">
                <a:solidFill>
                  <a:schemeClr val="dk1"/>
                </a:solidFill>
                <a:latin typeface="Calibri"/>
                <a:ea typeface="Calibri"/>
                <a:cs typeface="Calibri"/>
                <a:sym typeface="Calibri"/>
              </a:rPr>
              <a:t>: A framework for building Node.js applications, inspired by Ruby on Rails, focusing on convention over configuration and providing a full-featured MVC architecture.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Nest.js</a:t>
            </a:r>
            <a:r>
              <a:rPr lang="en" sz="1300">
                <a:solidFill>
                  <a:schemeClr val="dk1"/>
                </a:solidFill>
                <a:latin typeface="Calibri"/>
                <a:ea typeface="Calibri"/>
                <a:cs typeface="Calibri"/>
                <a:sym typeface="Calibri"/>
              </a:rPr>
              <a:t>: A progressive framework for building scalable server-side applications with Node.js, offering a modular architecture and built-in support for TypeScript. Uses some features from Angular.</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61"/>
          <p:cNvSpPr txBox="1"/>
          <p:nvPr/>
        </p:nvSpPr>
        <p:spPr>
          <a:xfrm>
            <a:off x="64399" y="56900"/>
            <a:ext cx="1675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latin typeface="Calibri"/>
                <a:ea typeface="Calibri"/>
                <a:cs typeface="Calibri"/>
                <a:sym typeface="Calibri"/>
              </a:rPr>
              <a:t>jquery</a:t>
            </a:r>
            <a:endParaRPr sz="3200" b="1">
              <a:latin typeface="Calibri"/>
              <a:ea typeface="Calibri"/>
              <a:cs typeface="Calibri"/>
              <a:sym typeface="Calibri"/>
            </a:endParaRPr>
          </a:p>
        </p:txBody>
      </p:sp>
      <p:sp>
        <p:nvSpPr>
          <p:cNvPr id="795" name="Google Shape;795;p61"/>
          <p:cNvSpPr txBox="1"/>
          <p:nvPr/>
        </p:nvSpPr>
        <p:spPr>
          <a:xfrm>
            <a:off x="140591" y="734000"/>
            <a:ext cx="43320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u="sng">
                <a:solidFill>
                  <a:schemeClr val="hlink"/>
                </a:solidFill>
                <a:hlinkClick r:id="rId3"/>
              </a:rPr>
              <a:t>https://en.wikipedia.org/wiki/JQuery</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4"/>
              </a:rPr>
              <a:t>https://github.com/jquery/jquery</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5"/>
              </a:rPr>
              <a:t>https://jquery.com</a:t>
            </a:r>
            <a:r>
              <a:rPr lang="en" sz="1200"/>
              <a:t> </a:t>
            </a:r>
            <a:endParaRPr sz="1200"/>
          </a:p>
        </p:txBody>
      </p:sp>
      <p:sp>
        <p:nvSpPr>
          <p:cNvPr id="796" name="Google Shape;796;p61"/>
          <p:cNvSpPr txBox="1"/>
          <p:nvPr/>
        </p:nvSpPr>
        <p:spPr>
          <a:xfrm>
            <a:off x="116700" y="1648350"/>
            <a:ext cx="6052800" cy="92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b="1">
                <a:solidFill>
                  <a:srgbClr val="FF0000"/>
                </a:solidFill>
              </a:rPr>
              <a:t>jQuery</a:t>
            </a:r>
            <a:r>
              <a:rPr lang="en" sz="1200"/>
              <a:t> is a popular, fast, and lightweight JavaScript library</a:t>
            </a:r>
            <a:endParaRPr sz="1200"/>
          </a:p>
          <a:p>
            <a:pPr marL="457200" lvl="0" indent="-304800" algn="l" rtl="0">
              <a:spcBef>
                <a:spcPts val="0"/>
              </a:spcBef>
              <a:spcAft>
                <a:spcPts val="0"/>
              </a:spcAft>
              <a:buSzPts val="1200"/>
              <a:buChar char="●"/>
            </a:pPr>
            <a:r>
              <a:rPr lang="en" sz="1200"/>
              <a:t>created by </a:t>
            </a:r>
            <a:r>
              <a:rPr lang="en" sz="1200" b="1">
                <a:solidFill>
                  <a:srgbClr val="FF0000"/>
                </a:solidFill>
              </a:rPr>
              <a:t>John Resig</a:t>
            </a:r>
            <a:r>
              <a:rPr lang="en" sz="1200"/>
              <a:t> in August 2006</a:t>
            </a:r>
            <a:endParaRPr sz="1200"/>
          </a:p>
          <a:p>
            <a:pPr marL="457200" lvl="0" indent="-304800" algn="l" rtl="0">
              <a:spcBef>
                <a:spcPts val="0"/>
              </a:spcBef>
              <a:spcAft>
                <a:spcPts val="0"/>
              </a:spcAft>
              <a:buSzPts val="1200"/>
              <a:buChar char="●"/>
            </a:pPr>
            <a:r>
              <a:rPr lang="en" sz="1200"/>
              <a:t>provides easy-to-use API to handle events, create animations, perform AJAX requests, and manipulate the DOM (Document Object Model)</a:t>
            </a:r>
            <a:endParaRPr sz="1200"/>
          </a:p>
        </p:txBody>
      </p:sp>
      <p:pic>
        <p:nvPicPr>
          <p:cNvPr id="797" name="Google Shape;797;p6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81400" y="152400"/>
            <a:ext cx="1424675" cy="1424675"/>
          </a:xfrm>
          <a:prstGeom prst="rect">
            <a:avLst/>
          </a:prstGeom>
          <a:noFill/>
          <a:ln>
            <a:noFill/>
          </a:ln>
        </p:spPr>
      </p:pic>
      <p:sp>
        <p:nvSpPr>
          <p:cNvPr id="798" name="Google Shape;798;p61"/>
          <p:cNvSpPr txBox="1"/>
          <p:nvPr/>
        </p:nvSpPr>
        <p:spPr>
          <a:xfrm>
            <a:off x="6841449" y="1532450"/>
            <a:ext cx="212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rPr>
              <a:t>John Resig</a:t>
            </a:r>
            <a:endParaRPr b="1">
              <a:solidFill>
                <a:schemeClr val="dk1"/>
              </a:solidFill>
            </a:endParaRPr>
          </a:p>
          <a:p>
            <a:pPr marL="0" lvl="0" indent="0" algn="ctr" rtl="0">
              <a:spcBef>
                <a:spcPts val="0"/>
              </a:spcBef>
              <a:spcAft>
                <a:spcPts val="0"/>
              </a:spcAft>
              <a:buNone/>
            </a:pPr>
            <a:r>
              <a:rPr lang="en" sz="1200">
                <a:solidFill>
                  <a:schemeClr val="dk1"/>
                </a:solidFill>
              </a:rPr>
              <a:t>Chief Software Architect </a:t>
            </a:r>
            <a:endParaRPr sz="1200">
              <a:solidFill>
                <a:schemeClr val="dk1"/>
              </a:solidFill>
            </a:endParaRPr>
          </a:p>
          <a:p>
            <a:pPr marL="0" lvl="0" indent="0" algn="ctr" rtl="0">
              <a:spcBef>
                <a:spcPts val="0"/>
              </a:spcBef>
              <a:spcAft>
                <a:spcPts val="0"/>
              </a:spcAft>
              <a:buNone/>
            </a:pPr>
            <a:r>
              <a:rPr lang="en" sz="1200">
                <a:solidFill>
                  <a:schemeClr val="dk1"/>
                </a:solidFill>
              </a:rPr>
              <a:t>at Khan Academy</a:t>
            </a:r>
            <a:endParaRPr sz="1200">
              <a:solidFill>
                <a:schemeClr val="dk1"/>
              </a:solidFill>
            </a:endParaRPr>
          </a:p>
        </p:txBody>
      </p:sp>
      <p:sp>
        <p:nvSpPr>
          <p:cNvPr id="799" name="Google Shape;799;p61"/>
          <p:cNvSpPr txBox="1"/>
          <p:nvPr/>
        </p:nvSpPr>
        <p:spPr>
          <a:xfrm>
            <a:off x="1308150" y="2748975"/>
            <a:ext cx="652770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&lt;script src="https://code.jquery.com/jquery-3.6.0.min.js"&gt;&lt;/script&gt;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&lt;h1 id="myElement"&gt;Hello, World!&lt;/h1&gt;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&lt;button id="myButton"&gt;Click me&lt;/button&gt;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&lt;script&gt;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$(document).ready(function()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$('#myButton').on('click', function()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$('#myElement').text('You clicked the button!');</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&lt;/script&gt;</a:t>
            </a:r>
            <a:endParaRPr sz="1200">
              <a:solidFill>
                <a:srgbClr val="3C78D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62"/>
          <p:cNvSpPr txBox="1"/>
          <p:nvPr/>
        </p:nvSpPr>
        <p:spPr>
          <a:xfrm>
            <a:off x="0" y="0"/>
            <a:ext cx="3357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Typescript</a:t>
            </a:r>
            <a:endParaRPr sz="2500">
              <a:latin typeface="Calibri"/>
              <a:ea typeface="Calibri"/>
              <a:cs typeface="Calibri"/>
              <a:sym typeface="Calibri"/>
            </a:endParaRPr>
          </a:p>
        </p:txBody>
      </p:sp>
      <p:sp>
        <p:nvSpPr>
          <p:cNvPr id="805" name="Google Shape;805;p62"/>
          <p:cNvSpPr txBox="1"/>
          <p:nvPr/>
        </p:nvSpPr>
        <p:spPr>
          <a:xfrm>
            <a:off x="387250" y="737650"/>
            <a:ext cx="4084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https://en.wikipedia.org/wiki/TypeScript</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https://www.typescriptlang.org</a:t>
            </a:r>
            <a:r>
              <a:rPr lang="en">
                <a:latin typeface="Calibri"/>
                <a:ea typeface="Calibri"/>
                <a:cs typeface="Calibri"/>
                <a:sym typeface="Calibri"/>
              </a:rPr>
              <a:t> </a:t>
            </a:r>
            <a:endParaRPr>
              <a:latin typeface="Calibri"/>
              <a:ea typeface="Calibri"/>
              <a:cs typeface="Calibri"/>
              <a:sym typeface="Calibri"/>
            </a:endParaRPr>
          </a:p>
        </p:txBody>
      </p:sp>
      <p:sp>
        <p:nvSpPr>
          <p:cNvPr id="806" name="Google Shape;806;p62"/>
          <p:cNvSpPr txBox="1"/>
          <p:nvPr/>
        </p:nvSpPr>
        <p:spPr>
          <a:xfrm>
            <a:off x="487050" y="1809975"/>
            <a:ext cx="81414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TypeScript was released in 2012</a:t>
            </a:r>
            <a:endParaRPr/>
          </a:p>
          <a:p>
            <a:pPr marL="457200" lvl="0" indent="-317500" algn="l" rtl="0">
              <a:spcBef>
                <a:spcPts val="0"/>
              </a:spcBef>
              <a:spcAft>
                <a:spcPts val="0"/>
              </a:spcAft>
              <a:buSzPts val="1400"/>
              <a:buChar char="●"/>
            </a:pPr>
            <a:r>
              <a:rPr lang="en"/>
              <a:t>It’s developed by Microsoft, who made it FOSS (Free and Open Source Software)</a:t>
            </a:r>
            <a:endParaRPr/>
          </a:p>
          <a:p>
            <a:pPr marL="457200" lvl="0" indent="-317500" algn="l" rtl="0">
              <a:spcBef>
                <a:spcPts val="0"/>
              </a:spcBef>
              <a:spcAft>
                <a:spcPts val="0"/>
              </a:spcAft>
              <a:buSzPts val="1400"/>
              <a:buChar char="●"/>
            </a:pPr>
            <a:r>
              <a:rPr lang="en"/>
              <a:t>It is a strict syntactical superset of JavaScript, it adds (optional) static typing,</a:t>
            </a:r>
            <a:endParaRPr/>
          </a:p>
          <a:p>
            <a:pPr marL="457200" lvl="0" indent="0" algn="l" rtl="0">
              <a:spcBef>
                <a:spcPts val="0"/>
              </a:spcBef>
              <a:spcAft>
                <a:spcPts val="0"/>
              </a:spcAft>
              <a:buNone/>
            </a:pPr>
            <a:r>
              <a:rPr lang="en"/>
              <a:t>which means that all JS is also valid TS</a:t>
            </a:r>
            <a:endParaRPr/>
          </a:p>
          <a:p>
            <a:pPr marL="457200" lvl="0" indent="-317500" algn="l" rtl="0">
              <a:spcBef>
                <a:spcPts val="0"/>
              </a:spcBef>
              <a:spcAft>
                <a:spcPts val="0"/>
              </a:spcAft>
              <a:buSzPts val="1400"/>
              <a:buChar char="●"/>
            </a:pPr>
            <a:r>
              <a:rPr lang="en"/>
              <a:t>TypeScript can be used for both client-side and server-side execution (Node.js)</a:t>
            </a:r>
            <a:endParaRPr/>
          </a:p>
          <a:p>
            <a:pPr marL="457200" lvl="0" indent="-317500" algn="l" rtl="0">
              <a:spcBef>
                <a:spcPts val="0"/>
              </a:spcBef>
              <a:spcAft>
                <a:spcPts val="0"/>
              </a:spcAft>
              <a:buSzPts val="1400"/>
              <a:buChar char="●"/>
            </a:pPr>
            <a:r>
              <a:rPr lang="en">
                <a:solidFill>
                  <a:schemeClr val="dk1"/>
                </a:solidFill>
              </a:rPr>
              <a:t>To convert TypeScript to JavaScript, one can use </a:t>
            </a:r>
            <a:r>
              <a:rPr lang="en"/>
              <a:t>TypeScript Compiler, or the Babel compiler</a:t>
            </a:r>
            <a:endParaRPr/>
          </a:p>
        </p:txBody>
      </p:sp>
      <p:pic>
        <p:nvPicPr>
          <p:cNvPr id="807" name="Google Shape;807;p62"/>
          <p:cNvPicPr preferRelativeResize="0"/>
          <p:nvPr/>
        </p:nvPicPr>
        <p:blipFill>
          <a:blip r:embed="rId5">
            <a:alphaModFix/>
          </a:blip>
          <a:stretch>
            <a:fillRect/>
          </a:stretch>
        </p:blipFill>
        <p:spPr>
          <a:xfrm>
            <a:off x="7750925" y="150550"/>
            <a:ext cx="1219200" cy="1219200"/>
          </a:xfrm>
          <a:prstGeom prst="rect">
            <a:avLst/>
          </a:prstGeom>
          <a:noFill/>
          <a:ln>
            <a:noFill/>
          </a:ln>
        </p:spPr>
      </p:pic>
      <p:sp>
        <p:nvSpPr>
          <p:cNvPr id="808" name="Google Shape;808;p62"/>
          <p:cNvSpPr txBox="1"/>
          <p:nvPr/>
        </p:nvSpPr>
        <p:spPr>
          <a:xfrm>
            <a:off x="1847250" y="3617000"/>
            <a:ext cx="4988700" cy="738900"/>
          </a:xfrm>
          <a:prstGeom prst="rect">
            <a:avLst/>
          </a:prstGeom>
          <a:solidFill>
            <a:srgbClr val="CFE2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function add(left: </a:t>
            </a:r>
            <a:r>
              <a:rPr lang="en" sz="1200">
                <a:solidFill>
                  <a:srgbClr val="6AA84F"/>
                </a:solidFill>
                <a:latin typeface="Roboto Mono"/>
                <a:ea typeface="Roboto Mono"/>
                <a:cs typeface="Roboto Mono"/>
                <a:sym typeface="Roboto Mono"/>
              </a:rPr>
              <a:t>number</a:t>
            </a:r>
            <a:r>
              <a:rPr lang="en" sz="1200">
                <a:latin typeface="Roboto Mono"/>
                <a:ea typeface="Roboto Mono"/>
                <a:cs typeface="Roboto Mono"/>
                <a:sym typeface="Roboto Mono"/>
              </a:rPr>
              <a:t>, right: </a:t>
            </a:r>
            <a:r>
              <a:rPr lang="en" sz="1200">
                <a:solidFill>
                  <a:srgbClr val="6AA84F"/>
                </a:solidFill>
                <a:latin typeface="Roboto Mono"/>
                <a:ea typeface="Roboto Mono"/>
                <a:cs typeface="Roboto Mono"/>
                <a:sym typeface="Roboto Mono"/>
              </a:rPr>
              <a:t>number</a:t>
            </a:r>
            <a:r>
              <a:rPr lang="en" sz="1200">
                <a:latin typeface="Roboto Mono"/>
                <a:ea typeface="Roboto Mono"/>
                <a:cs typeface="Roboto Mono"/>
                <a:sym typeface="Roboto Mono"/>
              </a:rPr>
              <a:t>): </a:t>
            </a:r>
            <a:r>
              <a:rPr lang="en" sz="1200">
                <a:solidFill>
                  <a:srgbClr val="6AA84F"/>
                </a:solidFill>
                <a:latin typeface="Roboto Mono"/>
                <a:ea typeface="Roboto Mono"/>
                <a:cs typeface="Roboto Mono"/>
                <a:sym typeface="Roboto Mono"/>
              </a:rPr>
              <a:t>number</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return left + right;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3"/>
          <p:cNvSpPr txBox="1"/>
          <p:nvPr/>
        </p:nvSpPr>
        <p:spPr>
          <a:xfrm>
            <a:off x="-11801" y="-19300"/>
            <a:ext cx="1675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Node.JS</a:t>
            </a:r>
            <a:endParaRPr sz="2500">
              <a:latin typeface="Calibri"/>
              <a:ea typeface="Calibri"/>
              <a:cs typeface="Calibri"/>
              <a:sym typeface="Calibri"/>
            </a:endParaRPr>
          </a:p>
        </p:txBody>
      </p:sp>
      <p:sp>
        <p:nvSpPr>
          <p:cNvPr id="814" name="Google Shape;814;p63"/>
          <p:cNvSpPr txBox="1"/>
          <p:nvPr/>
        </p:nvSpPr>
        <p:spPr>
          <a:xfrm>
            <a:off x="3075750" y="56900"/>
            <a:ext cx="36429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https://en.wikipedia.org/wiki/Node.js</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https://github.com/nodejs/node</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https://nodejs.org/en</a:t>
            </a:r>
            <a:r>
              <a:rPr lang="en" sz="1200">
                <a:latin typeface="Calibri"/>
                <a:ea typeface="Calibri"/>
                <a:cs typeface="Calibri"/>
                <a:sym typeface="Calibri"/>
              </a:rPr>
              <a:t> </a:t>
            </a:r>
            <a:endParaRPr sz="1200">
              <a:latin typeface="Calibri"/>
              <a:ea typeface="Calibri"/>
              <a:cs typeface="Calibri"/>
              <a:sym typeface="Calibri"/>
            </a:endParaRPr>
          </a:p>
        </p:txBody>
      </p:sp>
      <p:pic>
        <p:nvPicPr>
          <p:cNvPr id="815" name="Google Shape;815;p6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955475" y="56900"/>
            <a:ext cx="2121650" cy="1293700"/>
          </a:xfrm>
          <a:prstGeom prst="rect">
            <a:avLst/>
          </a:prstGeom>
          <a:noFill/>
          <a:ln>
            <a:noFill/>
          </a:ln>
        </p:spPr>
      </p:pic>
      <p:sp>
        <p:nvSpPr>
          <p:cNvPr id="816" name="Google Shape;816;p63"/>
          <p:cNvSpPr txBox="1"/>
          <p:nvPr/>
        </p:nvSpPr>
        <p:spPr>
          <a:xfrm>
            <a:off x="204800" y="872000"/>
            <a:ext cx="66510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Node.js</a:t>
            </a:r>
            <a:r>
              <a:rPr lang="en">
                <a:latin typeface="Calibri"/>
                <a:ea typeface="Calibri"/>
                <a:cs typeface="Calibri"/>
                <a:sym typeface="Calibri"/>
              </a:rPr>
              <a:t> is an open-source, server-side, cross-platform, JavaScript runtime environment that executes JavaScript code outside of a web browser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allows developers to create scalable and high-performance network applications using JavaScript on the server-side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Node.js</a:t>
            </a:r>
            <a:r>
              <a:rPr lang="en">
                <a:latin typeface="Calibri"/>
                <a:ea typeface="Calibri"/>
                <a:cs typeface="Calibri"/>
                <a:sym typeface="Calibri"/>
              </a:rPr>
              <a:t> has a large and active community of developers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Node.js</a:t>
            </a:r>
            <a:r>
              <a:rPr lang="en">
                <a:latin typeface="Calibri"/>
                <a:ea typeface="Calibri"/>
                <a:cs typeface="Calibri"/>
                <a:sym typeface="Calibri"/>
              </a:rPr>
              <a:t> offers a vast array of modules and packages through its built-in package manager, </a:t>
            </a:r>
            <a:r>
              <a:rPr lang="en" b="1">
                <a:solidFill>
                  <a:srgbClr val="FF0000"/>
                </a:solidFill>
                <a:latin typeface="Calibri"/>
                <a:ea typeface="Calibri"/>
                <a:cs typeface="Calibri"/>
                <a:sym typeface="Calibri"/>
              </a:rPr>
              <a:t>npm</a:t>
            </a:r>
            <a:r>
              <a:rPr lang="en">
                <a:latin typeface="Calibri"/>
                <a:ea typeface="Calibri"/>
                <a:cs typeface="Calibri"/>
                <a:sym typeface="Calibri"/>
              </a:rPr>
              <a:t>, making it easy to find and integrate external libraries and frameworks into your </a:t>
            </a:r>
            <a:r>
              <a:rPr lang="en" b="1">
                <a:solidFill>
                  <a:srgbClr val="FF0000"/>
                </a:solidFill>
                <a:latin typeface="Calibri"/>
                <a:ea typeface="Calibri"/>
                <a:cs typeface="Calibri"/>
                <a:sym typeface="Calibri"/>
              </a:rPr>
              <a:t>Node.js</a:t>
            </a:r>
            <a:r>
              <a:rPr lang="en">
                <a:latin typeface="Calibri"/>
                <a:ea typeface="Calibri"/>
                <a:cs typeface="Calibri"/>
                <a:sym typeface="Calibri"/>
              </a:rPr>
              <a:t> projects.</a:t>
            </a:r>
            <a:endParaRPr>
              <a:latin typeface="Calibri"/>
              <a:ea typeface="Calibri"/>
              <a:cs typeface="Calibri"/>
              <a:sym typeface="Calibri"/>
            </a:endParaRPr>
          </a:p>
        </p:txBody>
      </p:sp>
      <p:sp>
        <p:nvSpPr>
          <p:cNvPr id="817" name="Google Shape;817;p63"/>
          <p:cNvSpPr txBox="1"/>
          <p:nvPr/>
        </p:nvSpPr>
        <p:spPr>
          <a:xfrm>
            <a:off x="204800" y="2978550"/>
            <a:ext cx="7461300" cy="187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Some commands:</a:t>
            </a:r>
            <a:endParaRPr sz="1100">
              <a:solidFill>
                <a:srgbClr val="3C78D8"/>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node myscript.js        </a:t>
            </a:r>
            <a:r>
              <a:rPr lang="en" sz="1100">
                <a:solidFill>
                  <a:srgbClr val="6AA84F"/>
                </a:solidFill>
                <a:latin typeface="Roboto Mono"/>
                <a:ea typeface="Roboto Mono"/>
                <a:cs typeface="Roboto Mono"/>
                <a:sym typeface="Roboto Mono"/>
              </a:rPr>
              <a:t># run script</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npm install mypackage   </a:t>
            </a:r>
            <a:r>
              <a:rPr lang="en" sz="1100">
                <a:solidFill>
                  <a:srgbClr val="6AA84F"/>
                </a:solidFill>
                <a:latin typeface="Roboto Mono"/>
                <a:ea typeface="Roboto Mono"/>
                <a:cs typeface="Roboto Mono"/>
                <a:sym typeface="Roboto Mono"/>
              </a:rPr>
              <a:t># install</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npm init                </a:t>
            </a:r>
            <a:r>
              <a:rPr lang="en" sz="1100">
                <a:solidFill>
                  <a:srgbClr val="6AA84F"/>
                </a:solidFill>
                <a:latin typeface="Roboto Mono"/>
                <a:ea typeface="Roboto Mono"/>
                <a:cs typeface="Roboto Mono"/>
                <a:sym typeface="Roboto Mono"/>
              </a:rPr>
              <a:t># create a new Node.js project</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node server.js          </a:t>
            </a:r>
            <a:r>
              <a:rPr lang="en" sz="1100">
                <a:solidFill>
                  <a:srgbClr val="6AA84F"/>
                </a:solidFill>
                <a:latin typeface="Roboto Mono"/>
                <a:ea typeface="Roboto Mono"/>
                <a:cs typeface="Roboto Mono"/>
                <a:sym typeface="Roboto Mono"/>
              </a:rPr>
              <a:t># start Node.js server</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node debug app.js       </a:t>
            </a:r>
            <a:r>
              <a:rPr lang="en" sz="1100">
                <a:solidFill>
                  <a:srgbClr val="6AA84F"/>
                </a:solidFill>
                <a:latin typeface="Roboto Mono"/>
                <a:ea typeface="Roboto Mono"/>
                <a:cs typeface="Roboto Mono"/>
                <a:sym typeface="Roboto Mono"/>
              </a:rPr>
              <a:t># debug</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npm test                </a:t>
            </a:r>
            <a:r>
              <a:rPr lang="en" sz="1100">
                <a:solidFill>
                  <a:srgbClr val="6AA84F"/>
                </a:solidFill>
                <a:latin typeface="Roboto Mono"/>
                <a:ea typeface="Roboto Mono"/>
                <a:cs typeface="Roboto Mono"/>
                <a:sym typeface="Roboto Mono"/>
              </a:rPr>
              <a:t># test application</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node </a:t>
            </a:r>
            <a:r>
              <a:rPr lang="en" sz="1100">
                <a:solidFill>
                  <a:srgbClr val="6AA84F"/>
                </a:solidFill>
                <a:latin typeface="Roboto Mono"/>
                <a:ea typeface="Roboto Mono"/>
                <a:cs typeface="Roboto Mono"/>
                <a:sym typeface="Roboto Mono"/>
              </a:rPr>
              <a:t># enter interactive session (REPL = Read-Evaluate-Print Loop)</a:t>
            </a:r>
            <a:endParaRPr sz="1100">
              <a:solidFill>
                <a:srgbClr val="6AA84F"/>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npm update </a:t>
            </a:r>
            <a:r>
              <a:rPr lang="en" sz="1100">
                <a:solidFill>
                  <a:srgbClr val="6AA84F"/>
                </a:solidFill>
                <a:latin typeface="Roboto Mono"/>
                <a:ea typeface="Roboto Mono"/>
                <a:cs typeface="Roboto Mono"/>
                <a:sym typeface="Roboto Mono"/>
              </a:rPr>
              <a:t># update all the packages listed in the </a:t>
            </a:r>
            <a:r>
              <a:rPr lang="en" sz="1100" b="1">
                <a:solidFill>
                  <a:srgbClr val="FF0000"/>
                </a:solidFill>
                <a:latin typeface="Roboto Mono"/>
                <a:ea typeface="Roboto Mono"/>
                <a:cs typeface="Roboto Mono"/>
                <a:sym typeface="Roboto Mono"/>
              </a:rPr>
              <a:t>package.json</a:t>
            </a:r>
            <a:endParaRPr sz="1100" b="1">
              <a:solidFill>
                <a:srgbClr val="FF0000"/>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6AA84F"/>
                </a:solidFill>
                <a:latin typeface="Roboto Mono"/>
                <a:ea typeface="Roboto Mono"/>
                <a:cs typeface="Roboto Mono"/>
                <a:sym typeface="Roboto Mono"/>
              </a:rPr>
              <a:t>Some other </a:t>
            </a:r>
            <a:r>
              <a:rPr lang="en" sz="1100" b="1">
                <a:solidFill>
                  <a:srgbClr val="FF0000"/>
                </a:solidFill>
                <a:latin typeface="Roboto Mono"/>
                <a:ea typeface="Roboto Mono"/>
                <a:cs typeface="Roboto Mono"/>
                <a:sym typeface="Roboto Mono"/>
              </a:rPr>
              <a:t>npm</a:t>
            </a:r>
            <a:r>
              <a:rPr lang="en" sz="1100">
                <a:solidFill>
                  <a:srgbClr val="6AA84F"/>
                </a:solidFill>
                <a:latin typeface="Roboto Mono"/>
                <a:ea typeface="Roboto Mono"/>
                <a:cs typeface="Roboto Mono"/>
                <a:sym typeface="Roboto Mono"/>
              </a:rPr>
              <a:t> commands: </a:t>
            </a:r>
            <a:r>
              <a:rPr lang="en" sz="1100">
                <a:solidFill>
                  <a:srgbClr val="3C78D8"/>
                </a:solidFill>
                <a:latin typeface="Roboto Mono"/>
                <a:ea typeface="Roboto Mono"/>
                <a:cs typeface="Roboto Mono"/>
                <a:sym typeface="Roboto Mono"/>
              </a:rPr>
              <a:t>run, publish, search, view, audit, outdated, dedupe, ls</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64"/>
          <p:cNvSpPr txBox="1"/>
          <p:nvPr/>
        </p:nvSpPr>
        <p:spPr>
          <a:xfrm>
            <a:off x="0" y="0"/>
            <a:ext cx="1089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Deno</a:t>
            </a:r>
            <a:endParaRPr sz="2500" b="1">
              <a:latin typeface="Calibri"/>
              <a:ea typeface="Calibri"/>
              <a:cs typeface="Calibri"/>
              <a:sym typeface="Calibri"/>
            </a:endParaRPr>
          </a:p>
        </p:txBody>
      </p:sp>
      <p:sp>
        <p:nvSpPr>
          <p:cNvPr id="823" name="Google Shape;823;p64"/>
          <p:cNvSpPr txBox="1"/>
          <p:nvPr/>
        </p:nvSpPr>
        <p:spPr>
          <a:xfrm>
            <a:off x="3749850" y="308550"/>
            <a:ext cx="36429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https://deno.com</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https://en.wikipedia.org/wiki/Deno_(software)</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https://github.com/denoland/deno</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https://deno.com/company</a:t>
            </a:r>
            <a:r>
              <a:rPr lang="en" sz="1200">
                <a:latin typeface="Calibri"/>
                <a:ea typeface="Calibri"/>
                <a:cs typeface="Calibri"/>
                <a:sym typeface="Calibri"/>
              </a:rPr>
              <a:t> </a:t>
            </a:r>
            <a:endParaRPr sz="1200">
              <a:latin typeface="Calibri"/>
              <a:ea typeface="Calibri"/>
              <a:cs typeface="Calibri"/>
              <a:sym typeface="Calibri"/>
            </a:endParaRPr>
          </a:p>
        </p:txBody>
      </p:sp>
      <p:pic>
        <p:nvPicPr>
          <p:cNvPr id="824" name="Google Shape;824;p6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856050" y="2085238"/>
            <a:ext cx="1089501" cy="1093775"/>
          </a:xfrm>
          <a:prstGeom prst="rect">
            <a:avLst/>
          </a:prstGeom>
          <a:noFill/>
          <a:ln>
            <a:noFill/>
          </a:ln>
        </p:spPr>
      </p:pic>
      <p:pic>
        <p:nvPicPr>
          <p:cNvPr id="825" name="Google Shape;825;p6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758800" y="0"/>
            <a:ext cx="1284000" cy="1573951"/>
          </a:xfrm>
          <a:prstGeom prst="rect">
            <a:avLst/>
          </a:prstGeom>
          <a:noFill/>
          <a:ln>
            <a:noFill/>
          </a:ln>
        </p:spPr>
      </p:pic>
      <p:sp>
        <p:nvSpPr>
          <p:cNvPr id="826" name="Google Shape;826;p64"/>
          <p:cNvSpPr txBox="1"/>
          <p:nvPr/>
        </p:nvSpPr>
        <p:spPr>
          <a:xfrm>
            <a:off x="106900" y="673275"/>
            <a:ext cx="36429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lnSpc>
                <a:spcPct val="100000"/>
              </a:lnSpc>
              <a:spcBef>
                <a:spcPts val="0"/>
              </a:spcBef>
              <a:spcAft>
                <a:spcPts val="0"/>
              </a:spcAft>
              <a:buSzPts val="1300"/>
              <a:buFont typeface="Calibri"/>
              <a:buChar char="●"/>
            </a:pPr>
            <a:r>
              <a:rPr lang="en" sz="1300" b="1">
                <a:solidFill>
                  <a:srgbClr val="FF0000"/>
                </a:solidFill>
                <a:latin typeface="Calibri"/>
                <a:ea typeface="Calibri"/>
                <a:cs typeface="Calibri"/>
                <a:sym typeface="Calibri"/>
              </a:rPr>
              <a:t>Deno</a:t>
            </a:r>
            <a:r>
              <a:rPr lang="en" sz="1300">
                <a:latin typeface="Calibri"/>
                <a:ea typeface="Calibri"/>
                <a:cs typeface="Calibri"/>
                <a:sym typeface="Calibri"/>
              </a:rPr>
              <a:t> and </a:t>
            </a:r>
            <a:r>
              <a:rPr lang="en" sz="1300" b="1">
                <a:solidFill>
                  <a:srgbClr val="FF0000"/>
                </a:solidFill>
                <a:latin typeface="Calibri"/>
                <a:ea typeface="Calibri"/>
                <a:cs typeface="Calibri"/>
                <a:sym typeface="Calibri"/>
              </a:rPr>
              <a:t>Node.js</a:t>
            </a:r>
            <a:r>
              <a:rPr lang="en" sz="1300">
                <a:latin typeface="Calibri"/>
                <a:ea typeface="Calibri"/>
                <a:cs typeface="Calibri"/>
                <a:sym typeface="Calibri"/>
              </a:rPr>
              <a:t> are both Javascript / Typescript runtime environments built on the V8 JavaScript engine.</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Both created by </a:t>
            </a:r>
            <a:r>
              <a:rPr lang="en" sz="1300" b="1">
                <a:solidFill>
                  <a:srgbClr val="FF0000"/>
                </a:solidFill>
                <a:latin typeface="Calibri"/>
                <a:ea typeface="Calibri"/>
                <a:cs typeface="Calibri"/>
                <a:sym typeface="Calibri"/>
              </a:rPr>
              <a:t>Ryan Dahl</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b="1">
                <a:solidFill>
                  <a:srgbClr val="FF0000"/>
                </a:solidFill>
                <a:latin typeface="Calibri"/>
                <a:ea typeface="Calibri"/>
                <a:cs typeface="Calibri"/>
                <a:sym typeface="Calibri"/>
              </a:rPr>
              <a:t>Node</a:t>
            </a:r>
            <a:r>
              <a:rPr lang="en" sz="1300">
                <a:latin typeface="Calibri"/>
                <a:ea typeface="Calibri"/>
                <a:cs typeface="Calibri"/>
                <a:sym typeface="Calibri"/>
              </a:rPr>
              <a:t> released in 2009. </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b="1">
                <a:solidFill>
                  <a:srgbClr val="FF0000"/>
                </a:solidFill>
                <a:latin typeface="Calibri"/>
                <a:ea typeface="Calibri"/>
                <a:cs typeface="Calibri"/>
                <a:sym typeface="Calibri"/>
              </a:rPr>
              <a:t>Deno</a:t>
            </a:r>
            <a:r>
              <a:rPr lang="en" sz="1300">
                <a:latin typeface="Calibri"/>
                <a:ea typeface="Calibri"/>
                <a:cs typeface="Calibri"/>
                <a:sym typeface="Calibri"/>
              </a:rPr>
              <a:t> released in 2020.</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Deno is newer and focuses on security, simplicity, and web standards, while Node.js is a mature and widely-adopted platform.</a:t>
            </a:r>
            <a:endParaRPr sz="1300">
              <a:latin typeface="Calibri"/>
              <a:ea typeface="Calibri"/>
              <a:cs typeface="Calibri"/>
              <a:sym typeface="Calibri"/>
            </a:endParaRPr>
          </a:p>
        </p:txBody>
      </p:sp>
      <p:sp>
        <p:nvSpPr>
          <p:cNvPr id="827" name="Google Shape;827;p64"/>
          <p:cNvSpPr txBox="1"/>
          <p:nvPr/>
        </p:nvSpPr>
        <p:spPr>
          <a:xfrm>
            <a:off x="7804100" y="1629500"/>
            <a:ext cx="119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Ryan Dahl</a:t>
            </a:r>
            <a:endParaRPr>
              <a:latin typeface="Calibri"/>
              <a:ea typeface="Calibri"/>
              <a:cs typeface="Calibri"/>
              <a:sym typeface="Calibri"/>
            </a:endParaRPr>
          </a:p>
        </p:txBody>
      </p:sp>
      <p:sp>
        <p:nvSpPr>
          <p:cNvPr id="828" name="Google Shape;828;p64"/>
          <p:cNvSpPr txBox="1"/>
          <p:nvPr/>
        </p:nvSpPr>
        <p:spPr>
          <a:xfrm>
            <a:off x="1385100" y="84600"/>
            <a:ext cx="229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Deno is Node.js improved</a:t>
            </a:r>
            <a:endParaRPr b="1">
              <a:solidFill>
                <a:srgbClr val="FF0000"/>
              </a:solidFill>
              <a:latin typeface="Calibri"/>
              <a:ea typeface="Calibri"/>
              <a:cs typeface="Calibri"/>
              <a:sym typeface="Calibri"/>
            </a:endParaRPr>
          </a:p>
        </p:txBody>
      </p:sp>
      <p:sp>
        <p:nvSpPr>
          <p:cNvPr id="829" name="Google Shape;829;p64"/>
          <p:cNvSpPr txBox="1"/>
          <p:nvPr/>
        </p:nvSpPr>
        <p:spPr>
          <a:xfrm>
            <a:off x="106900" y="2961375"/>
            <a:ext cx="7115100" cy="186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800" b="1">
                <a:solidFill>
                  <a:srgbClr val="FF0000"/>
                </a:solidFill>
                <a:latin typeface="Calibri"/>
                <a:ea typeface="Calibri"/>
                <a:cs typeface="Calibri"/>
                <a:sym typeface="Calibri"/>
              </a:rPr>
              <a:t>Advantages of Deno:</a:t>
            </a:r>
            <a:endParaRPr sz="1800" b="1">
              <a:solidFill>
                <a:srgbClr val="FF0000"/>
              </a:solidFill>
              <a:latin typeface="Calibri"/>
              <a:ea typeface="Calibri"/>
              <a:cs typeface="Calibri"/>
              <a:sym typeface="Calibri"/>
            </a:endParaRPr>
          </a:p>
          <a:p>
            <a:pPr marL="0" lvl="0" indent="0" algn="l" rtl="0">
              <a:lnSpc>
                <a:spcPct val="100000"/>
              </a:lnSpc>
              <a:spcBef>
                <a:spcPts val="0"/>
              </a:spcBef>
              <a:spcAft>
                <a:spcPts val="0"/>
              </a:spcAft>
              <a:buNone/>
            </a:pPr>
            <a:endParaRPr sz="1300" b="1">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Security: strict security policies by default (for example, for network requests)</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TypeScript support: built-in, without a separate compilation step like in Node</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Standard library: core modules for common tasks, reducing the need for external dependencies</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Module system: ES Modules and URL-based imports, no need for a package manager like npm</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Built-in tools: for testing, formatting, and linting</a:t>
            </a:r>
            <a:endParaRPr sz="1300">
              <a:latin typeface="Calibri"/>
              <a:ea typeface="Calibri"/>
              <a:cs typeface="Calibri"/>
              <a:sym typeface="Calibri"/>
            </a:endParaRPr>
          </a:p>
          <a:p>
            <a:pPr marL="457200" lvl="0" indent="-311150" algn="l" rtl="0">
              <a:lnSpc>
                <a:spcPct val="100000"/>
              </a:lnSpc>
              <a:spcBef>
                <a:spcPts val="0"/>
              </a:spcBef>
              <a:spcAft>
                <a:spcPts val="0"/>
              </a:spcAft>
              <a:buSzPts val="1300"/>
              <a:buFont typeface="Calibri"/>
              <a:buChar char="●"/>
            </a:pPr>
            <a:r>
              <a:rPr lang="en" sz="1300">
                <a:latin typeface="Calibri"/>
                <a:ea typeface="Calibri"/>
                <a:cs typeface="Calibri"/>
                <a:sym typeface="Calibri"/>
              </a:rPr>
              <a:t>Browser-compatible API: more aligned with web standards,</a:t>
            </a:r>
            <a:endParaRPr sz="13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5"/>
          <p:cNvSpPr txBox="1"/>
          <p:nvPr/>
        </p:nvSpPr>
        <p:spPr>
          <a:xfrm>
            <a:off x="55200" y="56900"/>
            <a:ext cx="420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ReactJS vs Angular vs Vue</a:t>
            </a:r>
            <a:endParaRPr sz="2500">
              <a:latin typeface="Calibri"/>
              <a:ea typeface="Calibri"/>
              <a:cs typeface="Calibri"/>
              <a:sym typeface="Calibri"/>
            </a:endParaRPr>
          </a:p>
        </p:txBody>
      </p:sp>
      <p:sp>
        <p:nvSpPr>
          <p:cNvPr id="835" name="Google Shape;835;p65"/>
          <p:cNvSpPr txBox="1"/>
          <p:nvPr/>
        </p:nvSpPr>
        <p:spPr>
          <a:xfrm>
            <a:off x="212425" y="752075"/>
            <a:ext cx="8141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ReactJS</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from Facebook, very popular, complicated</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https://github.com/facebook/react</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https://en.wikipedia.org/wiki/React_(software)</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5"/>
              </a:rPr>
              <a:t>https://www.newline.co/fullstack-react-with-typescript#packages</a:t>
            </a:r>
            <a:r>
              <a:rPr lang="en">
                <a:solidFill>
                  <a:schemeClr val="dk1"/>
                </a:solidFill>
                <a:latin typeface="Calibri"/>
                <a:ea typeface="Calibri"/>
                <a:cs typeface="Calibri"/>
                <a:sym typeface="Calibri"/>
              </a:rPr>
              <a:t> - tutorials </a:t>
            </a:r>
            <a:endParaRPr>
              <a:latin typeface="Calibri"/>
              <a:ea typeface="Calibri"/>
              <a:cs typeface="Calibri"/>
              <a:sym typeface="Calibri"/>
            </a:endParaRPr>
          </a:p>
        </p:txBody>
      </p:sp>
      <p:sp>
        <p:nvSpPr>
          <p:cNvPr id="836" name="Google Shape;836;p65"/>
          <p:cNvSpPr txBox="1"/>
          <p:nvPr/>
        </p:nvSpPr>
        <p:spPr>
          <a:xfrm>
            <a:off x="215078" y="2212346"/>
            <a:ext cx="8141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Angular</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from Google, TypeScript-based</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6"/>
              </a:rPr>
              <a:t>https://github.com/angular</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7"/>
              </a:rPr>
              <a:t>https://en.wikipedia.org/wiki/Angular_(web_framework)</a:t>
            </a:r>
            <a:r>
              <a:rPr lang="en">
                <a:latin typeface="Calibri"/>
                <a:ea typeface="Calibri"/>
                <a:cs typeface="Calibri"/>
                <a:sym typeface="Calibri"/>
              </a:rPr>
              <a:t> </a:t>
            </a:r>
            <a:endParaRPr>
              <a:latin typeface="Calibri"/>
              <a:ea typeface="Calibri"/>
              <a:cs typeface="Calibri"/>
              <a:sym typeface="Calibri"/>
            </a:endParaRPr>
          </a:p>
        </p:txBody>
      </p:sp>
      <p:sp>
        <p:nvSpPr>
          <p:cNvPr id="837" name="Google Shape;837;p65"/>
          <p:cNvSpPr txBox="1"/>
          <p:nvPr/>
        </p:nvSpPr>
        <p:spPr>
          <a:xfrm>
            <a:off x="212421" y="3471250"/>
            <a:ext cx="8141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Vue</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growing the fastest, loved by open-source community, light and flexible, easy to use and learn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8"/>
              </a:rPr>
              <a:t>https://en.wikipedia.org/wiki/Vue.js</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9"/>
              </a:rPr>
              <a:t>https://github.com/vuejs</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66"/>
          <p:cNvSpPr txBox="1"/>
          <p:nvPr/>
        </p:nvSpPr>
        <p:spPr>
          <a:xfrm>
            <a:off x="0" y="-76200"/>
            <a:ext cx="438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Svelte (2016) &amp; SvelteKit (2022)</a:t>
            </a:r>
            <a:endParaRPr sz="2500">
              <a:latin typeface="Calibri"/>
              <a:ea typeface="Calibri"/>
              <a:cs typeface="Calibri"/>
              <a:sym typeface="Calibri"/>
            </a:endParaRPr>
          </a:p>
        </p:txBody>
      </p:sp>
      <p:pic>
        <p:nvPicPr>
          <p:cNvPr id="843" name="Google Shape;843;p6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080275" y="85475"/>
            <a:ext cx="973950" cy="1171775"/>
          </a:xfrm>
          <a:prstGeom prst="rect">
            <a:avLst/>
          </a:prstGeom>
          <a:noFill/>
          <a:ln>
            <a:noFill/>
          </a:ln>
        </p:spPr>
      </p:pic>
      <p:pic>
        <p:nvPicPr>
          <p:cNvPr id="844" name="Google Shape;844;p6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14250" y="692150"/>
            <a:ext cx="973950" cy="1460925"/>
          </a:xfrm>
          <a:prstGeom prst="rect">
            <a:avLst/>
          </a:prstGeom>
          <a:noFill/>
          <a:ln>
            <a:noFill/>
          </a:ln>
        </p:spPr>
      </p:pic>
      <p:sp>
        <p:nvSpPr>
          <p:cNvPr id="845" name="Google Shape;845;p66"/>
          <p:cNvSpPr txBox="1"/>
          <p:nvPr/>
        </p:nvSpPr>
        <p:spPr>
          <a:xfrm>
            <a:off x="6708979" y="2062344"/>
            <a:ext cx="1371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Rich Harris</a:t>
            </a:r>
            <a:endParaRPr/>
          </a:p>
        </p:txBody>
      </p:sp>
      <p:sp>
        <p:nvSpPr>
          <p:cNvPr id="846" name="Google Shape;846;p66"/>
          <p:cNvSpPr txBox="1"/>
          <p:nvPr/>
        </p:nvSpPr>
        <p:spPr>
          <a:xfrm>
            <a:off x="68491" y="435125"/>
            <a:ext cx="4332000" cy="328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u="sng">
                <a:solidFill>
                  <a:schemeClr val="hlink"/>
                </a:solidFill>
                <a:hlinkClick r:id="rId5"/>
              </a:rPr>
              <a:t>https://en.wikipedia.org/wiki/Svelte</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6"/>
              </a:rPr>
              <a:t>https://github.com/sveltejs/svelte</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7"/>
              </a:rPr>
              <a:t>https://svelte.dev</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8"/>
              </a:rPr>
              <a:t>https://svelte.dev/tutorial</a:t>
            </a:r>
            <a:r>
              <a:rPr lang="en" sz="1200"/>
              <a:t> </a:t>
            </a:r>
            <a:endParaRPr sz="1200"/>
          </a:p>
          <a:p>
            <a:pPr marL="457200" lvl="0" indent="-304800" algn="l" rtl="0">
              <a:spcBef>
                <a:spcPts val="0"/>
              </a:spcBef>
              <a:spcAft>
                <a:spcPts val="0"/>
              </a:spcAft>
              <a:buClr>
                <a:schemeClr val="dk1"/>
              </a:buClr>
              <a:buSzPts val="1200"/>
              <a:buChar char="●"/>
            </a:pPr>
            <a:r>
              <a:rPr lang="en" sz="1200">
                <a:solidFill>
                  <a:schemeClr val="dk1"/>
                </a:solidFill>
              </a:rPr>
              <a:t>Svelte in 100 seconds! </a:t>
            </a:r>
            <a:r>
              <a:rPr lang="en" sz="800" u="sng">
                <a:solidFill>
                  <a:schemeClr val="hlink"/>
                </a:solidFill>
                <a:hlinkClick r:id="rId9"/>
              </a:rPr>
              <a:t>https://www.youtube.com/watch?v=rv3Yq-B8qp4</a:t>
            </a:r>
            <a:endParaRPr sz="800"/>
          </a:p>
          <a:p>
            <a:pPr marL="457200" lvl="0" indent="-304800" algn="l" rtl="0">
              <a:spcBef>
                <a:spcPts val="0"/>
              </a:spcBef>
              <a:spcAft>
                <a:spcPts val="0"/>
              </a:spcAft>
              <a:buSzPts val="1200"/>
              <a:buChar char="●"/>
            </a:pPr>
            <a:r>
              <a:rPr lang="en" sz="1200">
                <a:solidFill>
                  <a:schemeClr val="dk1"/>
                </a:solidFill>
              </a:rPr>
              <a:t>15 min intro (3 years ago)</a:t>
            </a:r>
            <a:br>
              <a:rPr lang="en" sz="1200">
                <a:solidFill>
                  <a:schemeClr val="dk1"/>
                </a:solidFill>
              </a:rPr>
            </a:br>
            <a:r>
              <a:rPr lang="en" sz="800">
                <a:solidFill>
                  <a:schemeClr val="dk1"/>
                </a:solidFill>
                <a:uFill>
                  <a:noFill/>
                </a:uFill>
                <a:hlinkClick r:id="rId10">
                  <a:extLst>
                    <a:ext uri="{A12FA001-AC4F-418D-AE19-62706E023703}">
                      <ahyp:hlinkClr xmlns:ahyp="http://schemas.microsoft.com/office/drawing/2018/hyperlinkcolor" val="tx"/>
                    </a:ext>
                  </a:extLst>
                </a:hlinkClick>
              </a:rPr>
              <a:t> </a:t>
            </a:r>
            <a:r>
              <a:rPr lang="en" sz="800" u="sng">
                <a:solidFill>
                  <a:schemeClr val="hlink"/>
                </a:solidFill>
                <a:hlinkClick r:id="rId10"/>
              </a:rPr>
              <a:t>https://www.youtube.com/watch?v=043h4ugAj4c</a:t>
            </a:r>
            <a:endParaRPr sz="800">
              <a:solidFill>
                <a:schemeClr val="dk1"/>
              </a:solidFill>
            </a:endParaRPr>
          </a:p>
          <a:p>
            <a:pPr marL="457200" lvl="0" indent="-304800" algn="l" rtl="0">
              <a:lnSpc>
                <a:spcPct val="115000"/>
              </a:lnSpc>
              <a:spcBef>
                <a:spcPts val="0"/>
              </a:spcBef>
              <a:spcAft>
                <a:spcPts val="0"/>
              </a:spcAft>
              <a:buSzPts val="1200"/>
              <a:buChar char="●"/>
            </a:pPr>
            <a:r>
              <a:rPr lang="en" sz="1200">
                <a:solidFill>
                  <a:schemeClr val="dk1"/>
                </a:solidFill>
              </a:rPr>
              <a:t>35 short videos going through tutorial (in 2020):</a:t>
            </a:r>
            <a:br>
              <a:rPr lang="en" sz="1200">
                <a:solidFill>
                  <a:schemeClr val="dk1"/>
                </a:solidFill>
              </a:rPr>
            </a:br>
            <a:r>
              <a:rPr lang="en" sz="800" u="sng">
                <a:solidFill>
                  <a:schemeClr val="hlink"/>
                </a:solidFill>
                <a:hlinkClick r:id="rId11"/>
              </a:rPr>
              <a:t>https://www.youtube.com/watch?v=zojEMeQGGHs&amp;list=PL4cUxeGkcC9hlbrVO_2QFVqVPhlZmz7tO&amp;index=1</a:t>
            </a:r>
            <a:endParaRPr sz="800"/>
          </a:p>
          <a:p>
            <a:pPr marL="457200" lvl="0" indent="-304800" algn="l" rtl="0">
              <a:lnSpc>
                <a:spcPct val="115000"/>
              </a:lnSpc>
              <a:spcBef>
                <a:spcPts val="0"/>
              </a:spcBef>
              <a:spcAft>
                <a:spcPts val="0"/>
              </a:spcAft>
              <a:buSzPts val="1200"/>
              <a:buChar char="●"/>
            </a:pPr>
            <a:r>
              <a:rPr lang="en" sz="1200"/>
              <a:t>Rethinking Reactivity (2019)</a:t>
            </a:r>
            <a:br>
              <a:rPr lang="en" sz="1200"/>
            </a:br>
            <a:r>
              <a:rPr lang="en" sz="800" u="sng">
                <a:solidFill>
                  <a:schemeClr val="hlink"/>
                </a:solidFill>
                <a:hlinkClick r:id="rId12"/>
              </a:rPr>
              <a:t>https://www.youtube.com/watch?v=AdNJ3fydeao</a:t>
            </a:r>
            <a:r>
              <a:rPr lang="en" sz="800"/>
              <a:t> </a:t>
            </a:r>
            <a:endParaRPr sz="800"/>
          </a:p>
          <a:p>
            <a:pPr marL="0" lvl="0" indent="0" algn="l" rtl="0">
              <a:spcBef>
                <a:spcPts val="1200"/>
              </a:spcBef>
              <a:spcAft>
                <a:spcPts val="0"/>
              </a:spcAft>
              <a:buClr>
                <a:schemeClr val="dk1"/>
              </a:buClr>
              <a:buSzPts val="1100"/>
              <a:buFont typeface="Arial"/>
              <a:buNone/>
            </a:pPr>
            <a:r>
              <a:rPr lang="en" sz="1200" b="1">
                <a:solidFill>
                  <a:srgbClr val="FF0000"/>
                </a:solidFill>
              </a:rPr>
              <a:t>Svelte</a:t>
            </a:r>
            <a:r>
              <a:rPr lang="en" sz="1200"/>
              <a:t> was recently voted as</a:t>
            </a:r>
            <a:endParaRPr sz="1200"/>
          </a:p>
          <a:p>
            <a:pPr marL="457200" lvl="0" indent="-304800" algn="l" rtl="0">
              <a:spcBef>
                <a:spcPts val="0"/>
              </a:spcBef>
              <a:spcAft>
                <a:spcPts val="0"/>
              </a:spcAft>
              <a:buSzPts val="1200"/>
              <a:buChar char="●"/>
            </a:pPr>
            <a:r>
              <a:rPr lang="en" sz="1200"/>
              <a:t>the </a:t>
            </a:r>
            <a:r>
              <a:rPr lang="en" sz="1200" b="1">
                <a:solidFill>
                  <a:srgbClr val="FF0000"/>
                </a:solidFill>
              </a:rPr>
              <a:t>most loved</a:t>
            </a:r>
            <a:r>
              <a:rPr lang="en" sz="1200"/>
              <a:t> web framework</a:t>
            </a:r>
            <a:endParaRPr sz="1200"/>
          </a:p>
          <a:p>
            <a:pPr marL="457200" lvl="0" indent="-304800" algn="l" rtl="0">
              <a:spcBef>
                <a:spcPts val="0"/>
              </a:spcBef>
              <a:spcAft>
                <a:spcPts val="0"/>
              </a:spcAft>
              <a:buSzPts val="1200"/>
              <a:buChar char="●"/>
            </a:pPr>
            <a:r>
              <a:rPr lang="en" sz="1200"/>
              <a:t>with the </a:t>
            </a:r>
            <a:r>
              <a:rPr lang="en" sz="1200" b="1">
                <a:solidFill>
                  <a:srgbClr val="FF0000"/>
                </a:solidFill>
              </a:rPr>
              <a:t>most satisfied</a:t>
            </a:r>
            <a:r>
              <a:rPr lang="en" sz="1200"/>
              <a:t> developers</a:t>
            </a:r>
            <a:endParaRPr sz="1200"/>
          </a:p>
          <a:p>
            <a:pPr marL="457200" lvl="0" indent="-304800" algn="l" rtl="0">
              <a:spcBef>
                <a:spcPts val="0"/>
              </a:spcBef>
              <a:spcAft>
                <a:spcPts val="0"/>
              </a:spcAft>
              <a:buSzPts val="1200"/>
              <a:buChar char="●"/>
            </a:pPr>
            <a:r>
              <a:rPr lang="en" sz="1200"/>
              <a:t>drawing the </a:t>
            </a:r>
            <a:r>
              <a:rPr lang="en" sz="1200" b="1">
                <a:solidFill>
                  <a:srgbClr val="FF0000"/>
                </a:solidFill>
              </a:rPr>
              <a:t>most interest</a:t>
            </a:r>
            <a:r>
              <a:rPr lang="en" sz="1200"/>
              <a:t> in learning it</a:t>
            </a:r>
            <a:endParaRPr sz="1200"/>
          </a:p>
        </p:txBody>
      </p:sp>
      <p:sp>
        <p:nvSpPr>
          <p:cNvPr id="847" name="Google Shape;847;p66"/>
          <p:cNvSpPr txBox="1"/>
          <p:nvPr/>
        </p:nvSpPr>
        <p:spPr>
          <a:xfrm>
            <a:off x="74341" y="3835750"/>
            <a:ext cx="43203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svelte is written in Typescript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.svelte files contain components containing script, css, html, and custom syntax. You need to compile it into standard HTML, CSS, JavaScript files by running command:</a:t>
            </a:r>
            <a:br>
              <a:rPr lang="en" sz="1200">
                <a:latin typeface="Calibri"/>
                <a:ea typeface="Calibri"/>
                <a:cs typeface="Calibri"/>
                <a:sym typeface="Calibri"/>
              </a:rPr>
            </a:br>
            <a:r>
              <a:rPr lang="en" sz="1200">
                <a:latin typeface="Calibri"/>
                <a:ea typeface="Calibri"/>
                <a:cs typeface="Calibri"/>
                <a:sym typeface="Calibri"/>
              </a:rPr>
              <a:t>      </a:t>
            </a:r>
            <a:r>
              <a:rPr lang="en" sz="1200" b="1">
                <a:solidFill>
                  <a:srgbClr val="FF0000"/>
                </a:solidFill>
                <a:latin typeface="Calibri"/>
                <a:ea typeface="Calibri"/>
                <a:cs typeface="Calibri"/>
                <a:sym typeface="Calibri"/>
              </a:rPr>
              <a:t>npm run build</a:t>
            </a:r>
            <a:endParaRPr sz="1200" b="1">
              <a:solidFill>
                <a:srgbClr val="FF0000"/>
              </a:solidFill>
              <a:latin typeface="Calibri"/>
              <a:ea typeface="Calibri"/>
              <a:cs typeface="Calibri"/>
              <a:sym typeface="Calibri"/>
            </a:endParaRPr>
          </a:p>
        </p:txBody>
      </p:sp>
      <p:sp>
        <p:nvSpPr>
          <p:cNvPr id="848" name="Google Shape;848;p66"/>
          <p:cNvSpPr txBox="1"/>
          <p:nvPr/>
        </p:nvSpPr>
        <p:spPr>
          <a:xfrm>
            <a:off x="4534675" y="1093350"/>
            <a:ext cx="21744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a:solidFill>
                  <a:srgbClr val="FF0000"/>
                </a:solidFill>
                <a:latin typeface="Calibri"/>
                <a:ea typeface="Calibri"/>
                <a:cs typeface="Calibri"/>
                <a:sym typeface="Calibri"/>
              </a:rPr>
              <a:t>Svelte:</a:t>
            </a:r>
            <a:r>
              <a:rPr lang="en">
                <a:latin typeface="Calibri"/>
                <a:ea typeface="Calibri"/>
                <a:cs typeface="Calibri"/>
                <a:sym typeface="Calibri"/>
              </a:rPr>
              <a:t> slender and elegant</a:t>
            </a:r>
            <a:endParaRPr>
              <a:latin typeface="Calibri"/>
              <a:ea typeface="Calibri"/>
              <a:cs typeface="Calibri"/>
              <a:sym typeface="Calibri"/>
            </a:endParaRPr>
          </a:p>
          <a:p>
            <a:pPr marL="0" marR="0" lvl="0" indent="0" algn="l" rtl="0">
              <a:lnSpc>
                <a:spcPct val="100000"/>
              </a:lnSpc>
              <a:spcBef>
                <a:spcPts val="0"/>
              </a:spcBef>
              <a:spcAft>
                <a:spcPts val="0"/>
              </a:spcAft>
              <a:buNone/>
            </a:pPr>
            <a:r>
              <a:rPr lang="en">
                <a:latin typeface="Calibri"/>
                <a:ea typeface="Calibri"/>
                <a:cs typeface="Calibri"/>
                <a:sym typeface="Calibri"/>
              </a:rPr>
              <a:t>pronounced as  [svelt]</a:t>
            </a:r>
            <a:endParaRPr>
              <a:latin typeface="Calibri"/>
              <a:ea typeface="Calibri"/>
              <a:cs typeface="Calibri"/>
              <a:sym typeface="Calibri"/>
            </a:endParaRPr>
          </a:p>
        </p:txBody>
      </p:sp>
      <p:sp>
        <p:nvSpPr>
          <p:cNvPr id="849" name="Google Shape;849;p66"/>
          <p:cNvSpPr txBox="1"/>
          <p:nvPr/>
        </p:nvSpPr>
        <p:spPr>
          <a:xfrm>
            <a:off x="4534675" y="2601153"/>
            <a:ext cx="45195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Reactive programming:</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"when something changes, the code knows what to update </a:t>
            </a:r>
            <a:r>
              <a:rPr lang="en" b="1">
                <a:solidFill>
                  <a:srgbClr val="3C78D8"/>
                </a:solidFill>
                <a:latin typeface="Calibri"/>
                <a:ea typeface="Calibri"/>
                <a:cs typeface="Calibri"/>
                <a:sym typeface="Calibri"/>
              </a:rPr>
              <a:t>at declaration time</a:t>
            </a:r>
            <a:r>
              <a:rPr lang="en">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Analogy:</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Lotus 123 spreadsheet was much faster than Apple VisiCalc, because it was updating only what needed to be recalculated.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Similarly, Svelte is much faster than ReactJS, etc.</a:t>
            </a:r>
            <a:endParaRPr>
              <a:latin typeface="Calibri"/>
              <a:ea typeface="Calibri"/>
              <a:cs typeface="Calibri"/>
              <a:sym typeface="Calibri"/>
            </a:endParaRPr>
          </a:p>
        </p:txBody>
      </p:sp>
      <p:sp>
        <p:nvSpPr>
          <p:cNvPr id="850" name="Google Shape;850;p66"/>
          <p:cNvSpPr txBox="1"/>
          <p:nvPr/>
        </p:nvSpPr>
        <p:spPr>
          <a:xfrm>
            <a:off x="4534674" y="435125"/>
            <a:ext cx="21744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Svelte</a:t>
            </a:r>
            <a:r>
              <a:rPr lang="en">
                <a:latin typeface="Calibri"/>
                <a:ea typeface="Calibri"/>
                <a:cs typeface="Calibri"/>
                <a:sym typeface="Calibri"/>
              </a:rPr>
              <a:t> produces code which is small and very fast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703" name="Google Shape;703;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0900" y="934450"/>
            <a:ext cx="2024100" cy="3274592"/>
          </a:xfrm>
          <a:prstGeom prst="rect">
            <a:avLst/>
          </a:prstGeom>
          <a:noFill/>
          <a:ln>
            <a:noFill/>
          </a:ln>
        </p:spPr>
      </p:pic>
      <p:sp>
        <p:nvSpPr>
          <p:cNvPr id="704" name="Google Shape;704;p49"/>
          <p:cNvSpPr txBox="1">
            <a:spLocks noGrp="1"/>
          </p:cNvSpPr>
          <p:nvPr>
            <p:ph type="title" idx="4294967295"/>
          </p:nvPr>
        </p:nvSpPr>
        <p:spPr>
          <a:xfrm>
            <a:off x="3322700" y="252200"/>
            <a:ext cx="4176300" cy="69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About the Speaker</a:t>
            </a:r>
            <a:endParaRPr b="1">
              <a:latin typeface="Calibri"/>
              <a:ea typeface="Calibri"/>
              <a:cs typeface="Calibri"/>
              <a:sym typeface="Calibri"/>
            </a:endParaRPr>
          </a:p>
        </p:txBody>
      </p:sp>
      <p:sp>
        <p:nvSpPr>
          <p:cNvPr id="705" name="Google Shape;705;p49"/>
          <p:cNvSpPr txBox="1">
            <a:spLocks noGrp="1"/>
          </p:cNvSpPr>
          <p:nvPr>
            <p:ph type="body" idx="4294967295"/>
          </p:nvPr>
        </p:nvSpPr>
        <p:spPr>
          <a:xfrm>
            <a:off x="3362725" y="1177450"/>
            <a:ext cx="3718500" cy="229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Calibri"/>
              <a:buChar char="●"/>
            </a:pPr>
            <a:r>
              <a:rPr lang="en" sz="1500">
                <a:latin typeface="Calibri"/>
                <a:ea typeface="Calibri"/>
                <a:cs typeface="Calibri"/>
                <a:sym typeface="Calibri"/>
              </a:rPr>
              <a:t>Software Engineer</a:t>
            </a:r>
            <a:endParaRPr sz="1500">
              <a:latin typeface="Calibri"/>
              <a:ea typeface="Calibri"/>
              <a:cs typeface="Calibri"/>
              <a:sym typeface="Calibri"/>
            </a:endParaRPr>
          </a:p>
          <a:p>
            <a:pPr marL="457200" lvl="0" indent="-323850" algn="l" rtl="0">
              <a:spcBef>
                <a:spcPts val="1600"/>
              </a:spcBef>
              <a:spcAft>
                <a:spcPts val="0"/>
              </a:spcAft>
              <a:buSzPts val="1500"/>
              <a:buFont typeface="Calibri"/>
              <a:buChar char="●"/>
            </a:pPr>
            <a:r>
              <a:rPr lang="en" sz="1500">
                <a:latin typeface="Calibri"/>
                <a:ea typeface="Calibri"/>
                <a:cs typeface="Calibri"/>
                <a:sym typeface="Calibri"/>
              </a:rPr>
              <a:t>UX Developer</a:t>
            </a:r>
            <a:endParaRPr sz="1500">
              <a:latin typeface="Calibri"/>
              <a:ea typeface="Calibri"/>
              <a:cs typeface="Calibri"/>
              <a:sym typeface="Calibri"/>
            </a:endParaRPr>
          </a:p>
          <a:p>
            <a:pPr marL="457200" lvl="0" indent="-323850" algn="l" rtl="0">
              <a:spcBef>
                <a:spcPts val="1600"/>
              </a:spcBef>
              <a:spcAft>
                <a:spcPts val="0"/>
              </a:spcAft>
              <a:buSzPts val="1500"/>
              <a:buFont typeface="Calibri"/>
              <a:buChar char="●"/>
            </a:pPr>
            <a:r>
              <a:rPr lang="en" sz="1500">
                <a:latin typeface="Calibri"/>
                <a:ea typeface="Calibri"/>
                <a:cs typeface="Calibri"/>
                <a:sym typeface="Calibri"/>
              </a:rPr>
              <a:t>Project Manager</a:t>
            </a:r>
            <a:endParaRPr sz="1500">
              <a:latin typeface="Calibri"/>
              <a:ea typeface="Calibri"/>
              <a:cs typeface="Calibri"/>
              <a:sym typeface="Calibri"/>
            </a:endParaRPr>
          </a:p>
          <a:p>
            <a:pPr marL="457200" lvl="0" indent="-323850" algn="l" rtl="0">
              <a:spcBef>
                <a:spcPts val="16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Former Research Scientist (UCSF)</a:t>
            </a:r>
            <a:endParaRPr sz="1500">
              <a:solidFill>
                <a:schemeClr val="dk1"/>
              </a:solidFill>
              <a:latin typeface="Calibri"/>
              <a:ea typeface="Calibri"/>
              <a:cs typeface="Calibri"/>
              <a:sym typeface="Calibri"/>
            </a:endParaRPr>
          </a:p>
          <a:p>
            <a:pPr marL="457200" lvl="0" indent="-323850" algn="l" rtl="0">
              <a:spcBef>
                <a:spcPts val="1600"/>
              </a:spcBef>
              <a:spcAft>
                <a:spcPts val="1600"/>
              </a:spcAft>
              <a:buClr>
                <a:schemeClr val="dk1"/>
              </a:buClr>
              <a:buSzPts val="1500"/>
              <a:buFont typeface="Calibri"/>
              <a:buChar char="●"/>
            </a:pPr>
            <a:r>
              <a:rPr lang="en" sz="1500">
                <a:solidFill>
                  <a:schemeClr val="dk1"/>
                </a:solidFill>
                <a:latin typeface="Calibri"/>
                <a:ea typeface="Calibri"/>
                <a:cs typeface="Calibri"/>
                <a:sym typeface="Calibri"/>
              </a:rPr>
              <a:t>New York / San Francisco</a:t>
            </a:r>
            <a:endParaRPr sz="15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7"/>
          <p:cNvSpPr txBox="1"/>
          <p:nvPr/>
        </p:nvSpPr>
        <p:spPr>
          <a:xfrm>
            <a:off x="522300" y="670975"/>
            <a:ext cx="80994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CSS Framework is a package containing pre-written and standardized CSS code; </a:t>
            </a:r>
            <a:br>
              <a:rPr lang="en">
                <a:latin typeface="Calibri"/>
                <a:ea typeface="Calibri"/>
                <a:cs typeface="Calibri"/>
                <a:sym typeface="Calibri"/>
              </a:rPr>
            </a:br>
            <a:r>
              <a:rPr lang="en">
                <a:latin typeface="Calibri"/>
                <a:ea typeface="Calibri"/>
                <a:cs typeface="Calibri"/>
                <a:sym typeface="Calibri"/>
              </a:rPr>
              <a:t>often contain resources like responsive grid systems, pre-defined UI components </a:t>
            </a:r>
            <a:br>
              <a:rPr lang="en">
                <a:latin typeface="Calibri"/>
                <a:ea typeface="Calibri"/>
                <a:cs typeface="Calibri"/>
                <a:sym typeface="Calibri"/>
              </a:rPr>
            </a:br>
            <a:r>
              <a:rPr lang="en">
                <a:latin typeface="Calibri"/>
                <a:ea typeface="Calibri"/>
                <a:cs typeface="Calibri"/>
                <a:sym typeface="Calibri"/>
              </a:rPr>
              <a:t>and elements like buttons, forms, text, and more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responsive design! (the website looks good when rendered on different screen sizes)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top CSS Frameworks: </a:t>
            </a:r>
            <a:br>
              <a:rPr lang="en">
                <a:latin typeface="Calibri"/>
                <a:ea typeface="Calibri"/>
                <a:cs typeface="Calibri"/>
                <a:sym typeface="Calibri"/>
              </a:rPr>
            </a:br>
            <a:r>
              <a:rPr lang="en">
                <a:latin typeface="Calibri"/>
                <a:ea typeface="Calibri"/>
                <a:cs typeface="Calibri"/>
                <a:sym typeface="Calibri"/>
              </a:rPr>
              <a:t>.. Bootstrap (#1), </a:t>
            </a:r>
            <a:br>
              <a:rPr lang="en">
                <a:latin typeface="Calibri"/>
                <a:ea typeface="Calibri"/>
                <a:cs typeface="Calibri"/>
                <a:sym typeface="Calibri"/>
              </a:rPr>
            </a:br>
            <a:r>
              <a:rPr lang="en">
                <a:latin typeface="Calibri"/>
                <a:ea typeface="Calibri"/>
                <a:cs typeface="Calibri"/>
                <a:sym typeface="Calibri"/>
              </a:rPr>
              <a:t>.. Tailwind (#2), </a:t>
            </a:r>
            <a:br>
              <a:rPr lang="en">
                <a:latin typeface="Calibri"/>
                <a:ea typeface="Calibri"/>
                <a:cs typeface="Calibri"/>
                <a:sym typeface="Calibri"/>
              </a:rPr>
            </a:br>
            <a:r>
              <a:rPr lang="en">
                <a:latin typeface="Calibri"/>
                <a:ea typeface="Calibri"/>
                <a:cs typeface="Calibri"/>
                <a:sym typeface="Calibri"/>
              </a:rPr>
              <a:t>.. Foundation, Bulma, Materialize, </a:t>
            </a:r>
            <a:r>
              <a:rPr lang="en">
                <a:solidFill>
                  <a:schemeClr val="dk1"/>
                </a:solidFill>
                <a:latin typeface="Calibri"/>
                <a:ea typeface="Calibri"/>
                <a:cs typeface="Calibri"/>
                <a:sym typeface="Calibri"/>
              </a:rPr>
              <a:t>Semantic UI, </a:t>
            </a:r>
            <a:r>
              <a:rPr lang="en">
                <a:latin typeface="Calibri"/>
                <a:ea typeface="Calibri"/>
                <a:cs typeface="Calibri"/>
                <a:sym typeface="Calibri"/>
              </a:rPr>
              <a:t>UIKit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component-based CSS frameworks (like Bootstrap and most others) </a:t>
            </a:r>
            <a:br>
              <a:rPr lang="en">
                <a:latin typeface="Calibri"/>
                <a:ea typeface="Calibri"/>
                <a:cs typeface="Calibri"/>
                <a:sym typeface="Calibri"/>
              </a:rPr>
            </a:br>
            <a:r>
              <a:rPr lang="en">
                <a:latin typeface="Calibri"/>
                <a:ea typeface="Calibri"/>
                <a:cs typeface="Calibri"/>
                <a:sym typeface="Calibri"/>
              </a:rPr>
              <a:t>vs utility-first CSS frameworks (Tailwind CSS)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Bootstrap</a:t>
            </a:r>
            <a:r>
              <a:rPr lang="en">
                <a:latin typeface="Calibri"/>
                <a:ea typeface="Calibri"/>
                <a:cs typeface="Calibri"/>
                <a:sym typeface="Calibri"/>
              </a:rPr>
              <a:t>: A widely-used and comprehensive front-end framework for creating responsive, mobile-first websites and applications. It includes a variety of pre-designed components, utilities, and a grid system.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Tailwind CSS</a:t>
            </a:r>
            <a:r>
              <a:rPr lang="en">
                <a:latin typeface="Calibri"/>
                <a:ea typeface="Calibri"/>
                <a:cs typeface="Calibri"/>
                <a:sym typeface="Calibri"/>
              </a:rPr>
              <a:t>: A utility-first CSS framework for rapidly building custom user interfaces. Instead of pre-designed components, Tailwind provides low-level utility classes that can be combined to create unique designs. It comes with common utility patterns and has responsive utility variants to easily build responsive literally anything! Tiny build size (~10kb) because all unused CSS is removed.</a:t>
            </a:r>
            <a:endParaRPr>
              <a:latin typeface="Calibri"/>
              <a:ea typeface="Calibri"/>
              <a:cs typeface="Calibri"/>
              <a:sym typeface="Calibri"/>
            </a:endParaRPr>
          </a:p>
        </p:txBody>
      </p:sp>
      <p:sp>
        <p:nvSpPr>
          <p:cNvPr id="856" name="Google Shape;856;p67"/>
          <p:cNvSpPr txBox="1"/>
          <p:nvPr/>
        </p:nvSpPr>
        <p:spPr>
          <a:xfrm>
            <a:off x="0" y="0"/>
            <a:ext cx="279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CSS Frameworks</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68"/>
          <p:cNvSpPr txBox="1"/>
          <p:nvPr/>
        </p:nvSpPr>
        <p:spPr>
          <a:xfrm>
            <a:off x="129650" y="470850"/>
            <a:ext cx="46179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https://tailwindcss.com</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https://en.wikipedia.org/wiki/Tailwind_CSS</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https://github.com/tailwindlabs/tailwindcss</a:t>
            </a:r>
            <a:r>
              <a:rPr lang="en" sz="1200">
                <a:latin typeface="Calibri"/>
                <a:ea typeface="Calibri"/>
                <a:cs typeface="Calibri"/>
                <a:sym typeface="Calibri"/>
              </a:rPr>
              <a:t>  (~70K stars !!)  </a:t>
            </a:r>
            <a:endParaRPr sz="1200">
              <a:latin typeface="Calibri"/>
              <a:ea typeface="Calibri"/>
              <a:cs typeface="Calibri"/>
              <a:sym typeface="Calibri"/>
            </a:endParaRPr>
          </a:p>
        </p:txBody>
      </p:sp>
      <p:sp>
        <p:nvSpPr>
          <p:cNvPr id="862" name="Google Shape;862;p68"/>
          <p:cNvSpPr txBox="1"/>
          <p:nvPr/>
        </p:nvSpPr>
        <p:spPr>
          <a:xfrm>
            <a:off x="0" y="0"/>
            <a:ext cx="3357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Tailwind CSS</a:t>
            </a:r>
            <a:endParaRPr sz="2500">
              <a:latin typeface="Calibri"/>
              <a:ea typeface="Calibri"/>
              <a:cs typeface="Calibri"/>
              <a:sym typeface="Calibri"/>
            </a:endParaRPr>
          </a:p>
        </p:txBody>
      </p:sp>
      <p:pic>
        <p:nvPicPr>
          <p:cNvPr id="863" name="Google Shape;863;p6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80283" y="83325"/>
            <a:ext cx="3185088" cy="387525"/>
          </a:xfrm>
          <a:prstGeom prst="rect">
            <a:avLst/>
          </a:prstGeom>
          <a:noFill/>
          <a:ln>
            <a:noFill/>
          </a:ln>
        </p:spPr>
      </p:pic>
      <p:pic>
        <p:nvPicPr>
          <p:cNvPr id="864" name="Google Shape;864;p6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90575" y="512150"/>
            <a:ext cx="3981350" cy="2828499"/>
          </a:xfrm>
          <a:prstGeom prst="rect">
            <a:avLst/>
          </a:prstGeom>
          <a:noFill/>
          <a:ln>
            <a:noFill/>
          </a:ln>
        </p:spPr>
      </p:pic>
      <p:sp>
        <p:nvSpPr>
          <p:cNvPr id="865" name="Google Shape;865;p68"/>
          <p:cNvSpPr txBox="1"/>
          <p:nvPr/>
        </p:nvSpPr>
        <p:spPr>
          <a:xfrm>
            <a:off x="91550" y="1209750"/>
            <a:ext cx="4694100" cy="227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SzPts val="1400"/>
              <a:buFont typeface="Calibri"/>
              <a:buChar char="●"/>
            </a:pPr>
            <a:r>
              <a:rPr lang="en">
                <a:latin typeface="Calibri"/>
                <a:ea typeface="Calibri"/>
                <a:cs typeface="Calibri"/>
                <a:sym typeface="Calibri"/>
              </a:rPr>
              <a:t>Tailwind CSS is an open source CSS framework</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It creates a list of "utility" CSS classes</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Multiple utility classes can be used together</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Tailwind CSS is written in JavaScript, runs via Node.js, and installs with npm or yarn</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Tailwind automatically removes all unused CSS when building for production, which means your final CSS bundle is the smallest it could possibly be</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You can create your own custom css or classes</a:t>
            </a:r>
            <a:br>
              <a:rPr lang="en">
                <a:latin typeface="Calibri"/>
                <a:ea typeface="Calibri"/>
                <a:cs typeface="Calibri"/>
                <a:sym typeface="Calibri"/>
              </a:rPr>
            </a:br>
            <a:r>
              <a:rPr lang="en" sz="10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https://csstailwind.com/how-to-add-custom-css-or-classes-in-tailwindcss/</a:t>
            </a:r>
            <a:endParaRPr>
              <a:latin typeface="Calibri"/>
              <a:ea typeface="Calibri"/>
              <a:cs typeface="Calibri"/>
              <a:sym typeface="Calibri"/>
            </a:endParaRPr>
          </a:p>
        </p:txBody>
      </p:sp>
      <p:sp>
        <p:nvSpPr>
          <p:cNvPr id="866" name="Google Shape;866;p68"/>
          <p:cNvSpPr txBox="1"/>
          <p:nvPr/>
        </p:nvSpPr>
        <p:spPr>
          <a:xfrm>
            <a:off x="1384350" y="3747900"/>
            <a:ext cx="68628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Roboto Mono"/>
                <a:ea typeface="Roboto Mono"/>
                <a:cs typeface="Roboto Mono"/>
                <a:sym typeface="Roboto Mono"/>
              </a:rPr>
              <a:t>Tailwind CSS:</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&lt;div class="w-full md:w-3/4 lg:w-1/2"&gt;&lt;/div&gt;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vs. regular CSS media queries:</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div {width: 50%;}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@media screen and (max-width: 1024px) and (min-width: 768px) {  div {width: 75%;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@media screen and (max-width: 767px){ div { width: 100% }}</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69"/>
          <p:cNvSpPr txBox="1"/>
          <p:nvPr/>
        </p:nvSpPr>
        <p:spPr>
          <a:xfrm>
            <a:off x="-11800" y="-19300"/>
            <a:ext cx="1995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latin typeface="Calibri"/>
                <a:ea typeface="Calibri"/>
                <a:cs typeface="Calibri"/>
                <a:sym typeface="Calibri"/>
              </a:rPr>
              <a:t>Bootstrap</a:t>
            </a:r>
            <a:endParaRPr sz="3200" b="1">
              <a:latin typeface="Calibri"/>
              <a:ea typeface="Calibri"/>
              <a:cs typeface="Calibri"/>
              <a:sym typeface="Calibri"/>
            </a:endParaRPr>
          </a:p>
        </p:txBody>
      </p:sp>
      <p:sp>
        <p:nvSpPr>
          <p:cNvPr id="872" name="Google Shape;872;p69"/>
          <p:cNvSpPr txBox="1"/>
          <p:nvPr/>
        </p:nvSpPr>
        <p:spPr>
          <a:xfrm>
            <a:off x="92975" y="581600"/>
            <a:ext cx="2679600" cy="80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https://getbootstrap.com</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https://github.com/twbs/bootstrap</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https://en.wikipedia.org/wiki/Bootstrap_(front-end_framework)</a:t>
            </a:r>
            <a:r>
              <a:rPr lang="en" sz="1000">
                <a:latin typeface="Calibri"/>
                <a:ea typeface="Calibri"/>
                <a:cs typeface="Calibri"/>
                <a:sym typeface="Calibri"/>
              </a:rPr>
              <a:t>  </a:t>
            </a:r>
            <a:endParaRPr sz="1000">
              <a:latin typeface="Calibri"/>
              <a:ea typeface="Calibri"/>
              <a:cs typeface="Calibri"/>
              <a:sym typeface="Calibri"/>
            </a:endParaRPr>
          </a:p>
        </p:txBody>
      </p:sp>
      <p:sp>
        <p:nvSpPr>
          <p:cNvPr id="873" name="Google Shape;873;p69"/>
          <p:cNvSpPr txBox="1"/>
          <p:nvPr/>
        </p:nvSpPr>
        <p:spPr>
          <a:xfrm>
            <a:off x="140600" y="2962800"/>
            <a:ext cx="8094600" cy="203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 sz="1200"/>
              <a:t>Bootstrap is a popular open-source front-end framework </a:t>
            </a:r>
            <a:endParaRPr sz="1200"/>
          </a:p>
          <a:p>
            <a:pPr marL="457200" lvl="0" indent="-304800" algn="l" rtl="0">
              <a:spcBef>
                <a:spcPts val="0"/>
              </a:spcBef>
              <a:spcAft>
                <a:spcPts val="0"/>
              </a:spcAft>
              <a:buSzPts val="1200"/>
              <a:buChar char="●"/>
            </a:pPr>
            <a:r>
              <a:rPr lang="en" sz="1200"/>
              <a:t>It was created by Twitter developers Mark Otto and Jacob Thornton in 2011</a:t>
            </a:r>
            <a:endParaRPr sz="1200"/>
          </a:p>
          <a:p>
            <a:pPr marL="457200" lvl="0" indent="-304800" algn="l" rtl="0">
              <a:spcBef>
                <a:spcPts val="0"/>
              </a:spcBef>
              <a:spcAft>
                <a:spcPts val="0"/>
              </a:spcAft>
              <a:buSzPts val="1200"/>
              <a:buChar char="●"/>
            </a:pPr>
            <a:r>
              <a:rPr lang="en" sz="1200"/>
              <a:t>It </a:t>
            </a:r>
            <a:r>
              <a:rPr lang="en" sz="1200">
                <a:solidFill>
                  <a:schemeClr val="dk1"/>
                </a:solidFill>
              </a:rPr>
              <a:t>provides pre-built components, CSS styles, and JavaScript functionality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It helps </a:t>
            </a:r>
            <a:r>
              <a:rPr lang="en" sz="1200"/>
              <a:t>building responsive and mobile-first websites</a:t>
            </a:r>
            <a:endParaRPr sz="1200"/>
          </a:p>
          <a:p>
            <a:pPr marL="457200" lvl="0" indent="-304800" algn="l" rtl="0">
              <a:spcBef>
                <a:spcPts val="0"/>
              </a:spcBef>
              <a:spcAft>
                <a:spcPts val="0"/>
              </a:spcAft>
              <a:buSzPts val="1200"/>
              <a:buChar char="●"/>
            </a:pPr>
            <a:r>
              <a:rPr lang="en" sz="1200"/>
              <a:t>Bootstrap is known for its responsive grid system, which automatically adjusts the layout of elements based on the screen size (desktops, tablets, and smartphones)</a:t>
            </a:r>
            <a:endParaRPr sz="1200"/>
          </a:p>
          <a:p>
            <a:pPr marL="457200" lvl="0" indent="-304800" algn="l" rtl="0">
              <a:spcBef>
                <a:spcPts val="0"/>
              </a:spcBef>
              <a:spcAft>
                <a:spcPts val="0"/>
              </a:spcAft>
              <a:buSzPts val="1200"/>
              <a:buChar char="●"/>
            </a:pPr>
            <a:r>
              <a:rPr lang="en" sz="1200"/>
              <a:t>It includes a variety of buttons, forms, navigation bars, modals, and other styled components</a:t>
            </a:r>
            <a:endParaRPr sz="1200"/>
          </a:p>
          <a:p>
            <a:pPr marL="457200" lvl="0" indent="-304800" algn="l" rtl="0">
              <a:spcBef>
                <a:spcPts val="0"/>
              </a:spcBef>
              <a:spcAft>
                <a:spcPts val="0"/>
              </a:spcAft>
              <a:buSzPts val="1200"/>
              <a:buChar char="●"/>
            </a:pPr>
            <a:r>
              <a:rPr lang="en" sz="1200"/>
              <a:t>It provides a set of utility classes for quickly applying CSS styles, as well as a range of JavaScript plugins</a:t>
            </a:r>
            <a:endParaRPr sz="1200"/>
          </a:p>
          <a:p>
            <a:pPr marL="457200" lvl="0" indent="-304800" algn="l" rtl="0">
              <a:spcBef>
                <a:spcPts val="0"/>
              </a:spcBef>
              <a:spcAft>
                <a:spcPts val="0"/>
              </a:spcAft>
              <a:buSzPts val="1200"/>
              <a:buChar char="●"/>
            </a:pPr>
            <a:r>
              <a:rPr lang="en" sz="1200"/>
              <a:t>Bootstrap allows to speed up the development process, improve consistency across projects, and create visually appealing, responsive websites with minimal effort</a:t>
            </a:r>
            <a:endParaRPr sz="1200"/>
          </a:p>
        </p:txBody>
      </p:sp>
      <p:pic>
        <p:nvPicPr>
          <p:cNvPr id="874" name="Google Shape;874;p6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12600" y="0"/>
            <a:ext cx="1831400" cy="1510901"/>
          </a:xfrm>
          <a:prstGeom prst="rect">
            <a:avLst/>
          </a:prstGeom>
          <a:noFill/>
          <a:ln>
            <a:noFill/>
          </a:ln>
        </p:spPr>
      </p:pic>
      <p:sp>
        <p:nvSpPr>
          <p:cNvPr id="875" name="Google Shape;875;p69"/>
          <p:cNvSpPr txBox="1"/>
          <p:nvPr/>
        </p:nvSpPr>
        <p:spPr>
          <a:xfrm>
            <a:off x="3817275" y="2387100"/>
            <a:ext cx="2679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rPr>
              <a:t>Mark Otto                 Jacob Thornton</a:t>
            </a:r>
            <a:endParaRPr/>
          </a:p>
        </p:txBody>
      </p:sp>
      <p:pic>
        <p:nvPicPr>
          <p:cNvPr id="876" name="Google Shape;876;p6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264578" y="101625"/>
            <a:ext cx="3784988" cy="233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70"/>
          <p:cNvSpPr txBox="1"/>
          <p:nvPr/>
        </p:nvSpPr>
        <p:spPr>
          <a:xfrm>
            <a:off x="76525" y="535400"/>
            <a:ext cx="89229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Let and Const</a:t>
            </a:r>
            <a:r>
              <a:rPr lang="en">
                <a:latin typeface="Calibri"/>
                <a:ea typeface="Calibri"/>
                <a:cs typeface="Calibri"/>
                <a:sym typeface="Calibri"/>
              </a:rPr>
              <a:t>: New variable declarations - provide block scoping and prevent accidental global variable creation.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Arrow Functions</a:t>
            </a:r>
            <a:r>
              <a:rPr lang="en">
                <a:latin typeface="Calibri"/>
                <a:ea typeface="Calibri"/>
                <a:cs typeface="Calibri"/>
                <a:sym typeface="Calibri"/>
              </a:rPr>
              <a:t>: </a:t>
            </a:r>
            <a:r>
              <a:rPr lang="en">
                <a:solidFill>
                  <a:schemeClr val="dk1"/>
                </a:solidFill>
                <a:latin typeface="Calibri"/>
                <a:ea typeface="Calibri"/>
                <a:cs typeface="Calibri"/>
                <a:sym typeface="Calibri"/>
              </a:rPr>
              <a:t>using the =&gt; syntax. </a:t>
            </a:r>
            <a:r>
              <a:rPr lang="en">
                <a:latin typeface="Calibri"/>
                <a:ea typeface="Calibri"/>
                <a:cs typeface="Calibri"/>
                <a:sym typeface="Calibri"/>
              </a:rPr>
              <a:t>They have lexical </a:t>
            </a:r>
            <a:r>
              <a:rPr lang="en" b="1">
                <a:latin typeface="Calibri"/>
                <a:ea typeface="Calibri"/>
                <a:cs typeface="Calibri"/>
                <a:sym typeface="Calibri"/>
              </a:rPr>
              <a:t>this</a:t>
            </a:r>
            <a:r>
              <a:rPr lang="en">
                <a:latin typeface="Calibri"/>
                <a:ea typeface="Calibri"/>
                <a:cs typeface="Calibri"/>
                <a:sym typeface="Calibri"/>
              </a:rPr>
              <a:t> scoping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Iterators</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for...of</a:t>
            </a:r>
            <a:r>
              <a:rPr lang="en">
                <a:solidFill>
                  <a:schemeClr val="dk1"/>
                </a:solidFill>
                <a:latin typeface="Calibri"/>
                <a:ea typeface="Calibri"/>
                <a:cs typeface="Calibri"/>
                <a:sym typeface="Calibri"/>
              </a:rPr>
              <a:t> loops: iterate over collections, arrays or sets</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Classes</a:t>
            </a:r>
            <a:r>
              <a:rPr lang="en">
                <a:solidFill>
                  <a:schemeClr val="dk1"/>
                </a:solidFill>
                <a:latin typeface="Calibri"/>
                <a:ea typeface="Calibri"/>
                <a:cs typeface="Calibri"/>
                <a:sym typeface="Calibri"/>
              </a:rPr>
              <a:t>: prototype-based inheritance (class, constructor, and extends keywords)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rgbClr val="FF0000"/>
                </a:solidFill>
                <a:latin typeface="Calibri"/>
                <a:ea typeface="Calibri"/>
                <a:cs typeface="Calibri"/>
                <a:sym typeface="Calibri"/>
              </a:rPr>
              <a:t>Promises</a:t>
            </a:r>
            <a:r>
              <a:rPr lang="en">
                <a:solidFill>
                  <a:schemeClr val="dk1"/>
                </a:solidFill>
                <a:latin typeface="Calibri"/>
                <a:ea typeface="Calibri"/>
                <a:cs typeface="Calibri"/>
                <a:sym typeface="Calibri"/>
              </a:rPr>
              <a:t>: handle asynchronous operations, standardized approach to callbacks</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Template Literals</a:t>
            </a:r>
            <a:r>
              <a:rPr lang="en">
                <a:latin typeface="Calibri"/>
                <a:ea typeface="Calibri"/>
                <a:cs typeface="Calibri"/>
                <a:sym typeface="Calibri"/>
              </a:rPr>
              <a:t>: create strings with embedded expressions, using backticks (` `) and ${expression} syntax.</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Default Parameters</a:t>
            </a:r>
            <a:r>
              <a:rPr lang="en">
                <a:latin typeface="Calibri"/>
                <a:ea typeface="Calibri"/>
                <a:cs typeface="Calibri"/>
                <a:sym typeface="Calibri"/>
              </a:rPr>
              <a:t>: can set default values for function parameters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Rest and Spread Operators</a:t>
            </a:r>
            <a:r>
              <a:rPr lang="en">
                <a:latin typeface="Calibri"/>
                <a:ea typeface="Calibri"/>
                <a:cs typeface="Calibri"/>
                <a:sym typeface="Calibri"/>
              </a:rPr>
              <a:t>: The </a:t>
            </a:r>
            <a:r>
              <a:rPr lang="en">
                <a:solidFill>
                  <a:srgbClr val="FF0000"/>
                </a:solidFill>
                <a:latin typeface="Calibri"/>
                <a:ea typeface="Calibri"/>
                <a:cs typeface="Calibri"/>
                <a:sym typeface="Calibri"/>
              </a:rPr>
              <a:t>rest operator</a:t>
            </a:r>
            <a:r>
              <a:rPr lang="en">
                <a:latin typeface="Calibri"/>
                <a:ea typeface="Calibri"/>
                <a:cs typeface="Calibri"/>
                <a:sym typeface="Calibri"/>
              </a:rPr>
              <a:t> (...) allows a function to accept an indefinite number of arguments as an array, while the </a:t>
            </a:r>
            <a:r>
              <a:rPr lang="en">
                <a:solidFill>
                  <a:srgbClr val="FF0000"/>
                </a:solidFill>
                <a:latin typeface="Calibri"/>
                <a:ea typeface="Calibri"/>
                <a:cs typeface="Calibri"/>
                <a:sym typeface="Calibri"/>
              </a:rPr>
              <a:t>spread operator</a:t>
            </a:r>
            <a:r>
              <a:rPr lang="en">
                <a:latin typeface="Calibri"/>
                <a:ea typeface="Calibri"/>
                <a:cs typeface="Calibri"/>
                <a:sym typeface="Calibri"/>
              </a:rPr>
              <a:t> can be used to expand arrays or objects in a concise way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Destructuring Assignment</a:t>
            </a:r>
            <a:r>
              <a:rPr lang="en">
                <a:latin typeface="Calibri"/>
                <a:ea typeface="Calibri"/>
                <a:cs typeface="Calibri"/>
                <a:sym typeface="Calibri"/>
              </a:rPr>
              <a:t>: unpacking values from arrays (or properties from objects) into distinct variables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Enhanced Object Literals</a:t>
            </a:r>
            <a:r>
              <a:rPr lang="en">
                <a:latin typeface="Calibri"/>
                <a:ea typeface="Calibri"/>
                <a:cs typeface="Calibri"/>
                <a:sym typeface="Calibri"/>
              </a:rPr>
              <a:t>: Improved syntax for object literals, including shorthand property names, computed property keys, and concise method definitions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Modules</a:t>
            </a:r>
            <a:r>
              <a:rPr lang="en">
                <a:latin typeface="Calibri"/>
                <a:ea typeface="Calibri"/>
                <a:cs typeface="Calibri"/>
                <a:sym typeface="Calibri"/>
              </a:rPr>
              <a:t>: split code into modules, use import and export keywords (for functions, objects, and values)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Generators</a:t>
            </a:r>
            <a:r>
              <a:rPr lang="en">
                <a:latin typeface="Calibri"/>
                <a:ea typeface="Calibri"/>
                <a:cs typeface="Calibri"/>
                <a:sym typeface="Calibri"/>
              </a:rPr>
              <a:t>: Functions that can be paused and resumed, allowing for more flexible and powerful control flow</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New Built-in Objects and Methods: </a:t>
            </a:r>
            <a:r>
              <a:rPr lang="en" b="1">
                <a:solidFill>
                  <a:srgbClr val="FF0000"/>
                </a:solidFill>
                <a:latin typeface="Calibri"/>
                <a:ea typeface="Calibri"/>
                <a:cs typeface="Calibri"/>
                <a:sym typeface="Calibri"/>
              </a:rPr>
              <a:t>Map, Set, WeakMap, WeakSet</a:t>
            </a:r>
            <a:r>
              <a:rPr lang="en">
                <a:latin typeface="Calibri"/>
                <a:ea typeface="Calibri"/>
                <a:cs typeface="Calibri"/>
                <a:sym typeface="Calibri"/>
              </a:rPr>
              <a:t>, along with new methods on existing objects, such as </a:t>
            </a:r>
            <a:r>
              <a:rPr lang="en" b="1">
                <a:solidFill>
                  <a:srgbClr val="FF0000"/>
                </a:solidFill>
                <a:latin typeface="Calibri"/>
                <a:ea typeface="Calibri"/>
                <a:cs typeface="Calibri"/>
                <a:sym typeface="Calibri"/>
              </a:rPr>
              <a:t>Array.prototype.includes() , String.prototype.startsWith()</a:t>
            </a:r>
            <a:endParaRPr b="1">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0" lvl="0" indent="457200" algn="l" rtl="0">
              <a:spcBef>
                <a:spcPts val="0"/>
              </a:spcBef>
              <a:spcAft>
                <a:spcPts val="0"/>
              </a:spcAft>
              <a:buNone/>
            </a:pPr>
            <a:r>
              <a:rPr lang="en">
                <a:latin typeface="Calibri"/>
                <a:ea typeface="Calibri"/>
                <a:cs typeface="Calibri"/>
                <a:sym typeface="Calibri"/>
              </a:rPr>
              <a:t>… and some more stuff</a:t>
            </a:r>
            <a:endParaRPr>
              <a:latin typeface="Calibri"/>
              <a:ea typeface="Calibri"/>
              <a:cs typeface="Calibri"/>
              <a:sym typeface="Calibri"/>
            </a:endParaRPr>
          </a:p>
        </p:txBody>
      </p:sp>
      <p:sp>
        <p:nvSpPr>
          <p:cNvPr id="882" name="Google Shape;882;p70"/>
          <p:cNvSpPr txBox="1"/>
          <p:nvPr/>
        </p:nvSpPr>
        <p:spPr>
          <a:xfrm>
            <a:off x="0" y="0"/>
            <a:ext cx="9263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New Features in ES6 (the sixth edition of ECMAScript)</a:t>
            </a: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71"/>
          <p:cNvSpPr txBox="1"/>
          <p:nvPr/>
        </p:nvSpPr>
        <p:spPr>
          <a:xfrm>
            <a:off x="4470125" y="569400"/>
            <a:ext cx="45804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Before the introduction of Promises in JavaScript, asynchronous operations were commonly handled using callback functions.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 callback function is a function that is passed as an argument to another function, and is executed when the operation completes.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Callbacks can lead to complex and hard-to-read code when multiple asynchronous operations need to be chained together.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Promises provide a cleaner and more readable way to handle asynchronous operations and avoid the so-called "callback hell".</a:t>
            </a:r>
            <a:endParaRPr>
              <a:latin typeface="Calibri"/>
              <a:ea typeface="Calibri"/>
              <a:cs typeface="Calibri"/>
              <a:sym typeface="Calibri"/>
            </a:endParaRPr>
          </a:p>
        </p:txBody>
      </p:sp>
      <p:sp>
        <p:nvSpPr>
          <p:cNvPr id="888" name="Google Shape;888;p71"/>
          <p:cNvSpPr txBox="1"/>
          <p:nvPr/>
        </p:nvSpPr>
        <p:spPr>
          <a:xfrm>
            <a:off x="59525" y="569400"/>
            <a:ext cx="4325700" cy="449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 JavaScript, a Promise is an object that represents the eventual completion (or failure) of an asynchronous operation and its resulting value.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 Promise is in one of three states: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Pending (initial state)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Fulfilled (completed successfully, and the Promise has a resulting value)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Rejected (operation failed, and the Promise has a reason for the failure)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 Promise is said to be "settled" if it is either fulfilled or rejected.</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can use the </a:t>
            </a:r>
            <a:r>
              <a:rPr lang="en" b="1">
                <a:solidFill>
                  <a:srgbClr val="FF0000"/>
                </a:solidFill>
                <a:latin typeface="Calibri"/>
                <a:ea typeface="Calibri"/>
                <a:cs typeface="Calibri"/>
                <a:sym typeface="Calibri"/>
              </a:rPr>
              <a:t>.then() </a:t>
            </a:r>
            <a:r>
              <a:rPr lang="en">
                <a:latin typeface="Calibri"/>
                <a:ea typeface="Calibri"/>
                <a:cs typeface="Calibri"/>
                <a:sym typeface="Calibri"/>
              </a:rPr>
              <a:t>method to attach callbacks that will be called when the Promise is fulfilled, or the </a:t>
            </a:r>
            <a:r>
              <a:rPr lang="en" b="1">
                <a:solidFill>
                  <a:srgbClr val="FF0000"/>
                </a:solidFill>
                <a:latin typeface="Calibri"/>
                <a:ea typeface="Calibri"/>
                <a:cs typeface="Calibri"/>
                <a:sym typeface="Calibri"/>
              </a:rPr>
              <a:t>.catch()</a:t>
            </a:r>
            <a:r>
              <a:rPr lang="en">
                <a:latin typeface="Calibri"/>
                <a:ea typeface="Calibri"/>
                <a:cs typeface="Calibri"/>
                <a:sym typeface="Calibri"/>
              </a:rPr>
              <a:t> method to attach callbacks that will be called when the Promise is rejected. The </a:t>
            </a:r>
            <a:r>
              <a:rPr lang="en" b="1">
                <a:solidFill>
                  <a:srgbClr val="FF0000"/>
                </a:solidFill>
                <a:latin typeface="Calibri"/>
                <a:ea typeface="Calibri"/>
                <a:cs typeface="Calibri"/>
                <a:sym typeface="Calibri"/>
              </a:rPr>
              <a:t>.finally()</a:t>
            </a:r>
            <a:r>
              <a:rPr lang="en">
                <a:latin typeface="Calibri"/>
                <a:ea typeface="Calibri"/>
                <a:cs typeface="Calibri"/>
                <a:sym typeface="Calibri"/>
              </a:rPr>
              <a:t> method can be used to attach callbacks that will be called when the Promise is settled, regardless of whether it was fulfilled or rejected</a:t>
            </a:r>
            <a:endParaRPr>
              <a:latin typeface="Calibri"/>
              <a:ea typeface="Calibri"/>
              <a:cs typeface="Calibri"/>
              <a:sym typeface="Calibri"/>
            </a:endParaRPr>
          </a:p>
        </p:txBody>
      </p:sp>
      <p:sp>
        <p:nvSpPr>
          <p:cNvPr id="889" name="Google Shape;889;p71"/>
          <p:cNvSpPr txBox="1"/>
          <p:nvPr/>
        </p:nvSpPr>
        <p:spPr>
          <a:xfrm>
            <a:off x="0" y="0"/>
            <a:ext cx="549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Promise (</a:t>
            </a:r>
            <a:r>
              <a:rPr lang="en" sz="2500">
                <a:solidFill>
                  <a:schemeClr val="dk1"/>
                </a:solidFill>
              </a:rPr>
              <a:t>introduced in 2015 in ES6)</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72"/>
          <p:cNvSpPr txBox="1"/>
          <p:nvPr/>
        </p:nvSpPr>
        <p:spPr>
          <a:xfrm>
            <a:off x="4462300" y="569400"/>
            <a:ext cx="45804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using callback (old way)</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function httpRequest(url, callback)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var xhr = new XMLHttpRequest();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xhr.open('GET', url, true);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xhr.onload = function()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(xhr.status === 200)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callback(null, xhr.responseText);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 else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callback(xhr.statusText);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xhr.onerror = function()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callback('Network error');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xhr.send();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httpRequest('</a:t>
            </a:r>
            <a:r>
              <a:rPr lang="en" sz="1000" u="sng">
                <a:solidFill>
                  <a:schemeClr val="hlink"/>
                </a:solidFill>
                <a:latin typeface="Roboto Mono"/>
                <a:ea typeface="Roboto Mono"/>
                <a:cs typeface="Roboto Mono"/>
                <a:sym typeface="Roboto Mono"/>
                <a:hlinkClick r:id="rId3"/>
              </a:rPr>
              <a:t>https://example.com</a:t>
            </a: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function(error, response) { // callback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if (error)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console.error(error);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else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console.log(response);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895" name="Google Shape;895;p72"/>
          <p:cNvSpPr txBox="1"/>
          <p:nvPr/>
        </p:nvSpPr>
        <p:spPr>
          <a:xfrm>
            <a:off x="59525" y="569400"/>
            <a:ext cx="43257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using promise (new way)</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function httpRequest(url)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FF0000"/>
                </a:solidFill>
                <a:latin typeface="Roboto Mono"/>
                <a:ea typeface="Roboto Mono"/>
                <a:cs typeface="Roboto Mono"/>
                <a:sym typeface="Roboto Mono"/>
              </a:rPr>
              <a:t>return new Promise</a:t>
            </a:r>
            <a:r>
              <a:rPr lang="en" sz="1000">
                <a:solidFill>
                  <a:srgbClr val="3C78D8"/>
                </a:solidFill>
                <a:latin typeface="Roboto Mono"/>
                <a:ea typeface="Roboto Mono"/>
                <a:cs typeface="Roboto Mono"/>
                <a:sym typeface="Roboto Mono"/>
              </a:rPr>
              <a:t>(function(resolve, reject)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var xhr = new XMLHttpRequest();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xhr.open('GET', url, true);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xhr.onload = function()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(xhr.status === 200)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resolve(xhr.responseText);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 else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reject(xhr.statusText);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xhr.onerror = function()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reject('Network error');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xhr.send();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httpRequest('</a:t>
            </a:r>
            <a:r>
              <a:rPr lang="en" sz="1000" u="sng">
                <a:solidFill>
                  <a:schemeClr val="hlink"/>
                </a:solidFill>
                <a:latin typeface="Roboto Mono"/>
                <a:ea typeface="Roboto Mono"/>
                <a:cs typeface="Roboto Mono"/>
                <a:sym typeface="Roboto Mono"/>
                <a:hlinkClick r:id="rId3"/>
              </a:rPr>
              <a:t>https://example.com</a:t>
            </a: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 returns promise</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then</a:t>
            </a:r>
            <a:r>
              <a:rPr lang="en" sz="1000">
                <a:solidFill>
                  <a:srgbClr val="3C78D8"/>
                </a:solidFill>
                <a:latin typeface="Roboto Mono"/>
                <a:ea typeface="Roboto Mono"/>
                <a:cs typeface="Roboto Mono"/>
                <a:sym typeface="Roboto Mono"/>
              </a:rPr>
              <a:t>(function(response)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console.log(response);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FF0000"/>
                </a:solidFill>
                <a:latin typeface="Roboto Mono"/>
                <a:ea typeface="Roboto Mono"/>
                <a:cs typeface="Roboto Mono"/>
                <a:sym typeface="Roboto Mono"/>
              </a:rPr>
              <a:t>catch</a:t>
            </a:r>
            <a:r>
              <a:rPr lang="en" sz="1000">
                <a:solidFill>
                  <a:srgbClr val="3C78D8"/>
                </a:solidFill>
                <a:latin typeface="Roboto Mono"/>
                <a:ea typeface="Roboto Mono"/>
                <a:cs typeface="Roboto Mono"/>
                <a:sym typeface="Roboto Mono"/>
              </a:rPr>
              <a:t>(function(error)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console.error(error);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p:txBody>
      </p:sp>
      <p:sp>
        <p:nvSpPr>
          <p:cNvPr id="896" name="Google Shape;896;p72"/>
          <p:cNvSpPr txBox="1"/>
          <p:nvPr/>
        </p:nvSpPr>
        <p:spPr>
          <a:xfrm>
            <a:off x="0" y="0"/>
            <a:ext cx="549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Promise </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73"/>
          <p:cNvSpPr txBox="1"/>
          <p:nvPr/>
        </p:nvSpPr>
        <p:spPr>
          <a:xfrm>
            <a:off x="85800" y="713313"/>
            <a:ext cx="287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a:solidFill>
                  <a:schemeClr val="hlink"/>
                </a:solidFill>
                <a:hlinkClick r:id="rId3"/>
              </a:rPr>
              <a:t>https://developer.mozilla.org/en-US/docs/Web/API/Fetch_API/Using_Fetch</a:t>
            </a:r>
            <a:endParaRPr sz="800"/>
          </a:p>
        </p:txBody>
      </p:sp>
      <p:sp>
        <p:nvSpPr>
          <p:cNvPr id="902" name="Google Shape;902;p73"/>
          <p:cNvSpPr txBox="1"/>
          <p:nvPr/>
        </p:nvSpPr>
        <p:spPr>
          <a:xfrm>
            <a:off x="3599675" y="1329450"/>
            <a:ext cx="54804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JetBrains Mono"/>
                <a:ea typeface="JetBrains Mono"/>
                <a:cs typeface="JetBrains Mono"/>
                <a:sym typeface="JetBrains Mono"/>
              </a:rPr>
              <a:t>async function logJSONData() {</a:t>
            </a:r>
            <a:endParaRPr sz="1000">
              <a:solidFill>
                <a:srgbClr val="3C78D8"/>
              </a:solidFill>
              <a:latin typeface="JetBrains Mono"/>
              <a:ea typeface="JetBrains Mono"/>
              <a:cs typeface="JetBrains Mono"/>
              <a:sym typeface="JetBrains Mono"/>
            </a:endParaRPr>
          </a:p>
          <a:p>
            <a:pPr marL="0" lvl="0" indent="0" algn="l" rtl="0">
              <a:spcBef>
                <a:spcPts val="0"/>
              </a:spcBef>
              <a:spcAft>
                <a:spcPts val="0"/>
              </a:spcAft>
              <a:buClr>
                <a:schemeClr val="dk1"/>
              </a:buClr>
              <a:buSzPts val="1100"/>
              <a:buFont typeface="Arial"/>
              <a:buNone/>
            </a:pPr>
            <a:r>
              <a:rPr lang="en" sz="1000">
                <a:solidFill>
                  <a:srgbClr val="3C78D8"/>
                </a:solidFill>
                <a:latin typeface="JetBrains Mono"/>
                <a:ea typeface="JetBrains Mono"/>
                <a:cs typeface="JetBrains Mono"/>
                <a:sym typeface="JetBrains Mono"/>
              </a:rPr>
              <a:t>  const response = await fetch(</a:t>
            </a:r>
            <a:r>
              <a:rPr lang="en" sz="1000">
                <a:solidFill>
                  <a:srgbClr val="6AA84F"/>
                </a:solidFill>
                <a:latin typeface="JetBrains Mono"/>
                <a:ea typeface="JetBrains Mono"/>
                <a:cs typeface="JetBrains Mono"/>
                <a:sym typeface="JetBrains Mono"/>
              </a:rPr>
              <a:t>"https://example.com/movies.json"</a:t>
            </a:r>
            <a:r>
              <a:rPr lang="en" sz="1000">
                <a:solidFill>
                  <a:srgbClr val="3C78D8"/>
                </a:solidFill>
                <a:latin typeface="JetBrains Mono"/>
                <a:ea typeface="JetBrains Mono"/>
                <a:cs typeface="JetBrains Mono"/>
                <a:sym typeface="JetBrains Mono"/>
              </a:rPr>
              <a:t>);</a:t>
            </a:r>
            <a:endParaRPr sz="1000">
              <a:solidFill>
                <a:srgbClr val="3C78D8"/>
              </a:solidFill>
              <a:latin typeface="JetBrains Mono"/>
              <a:ea typeface="JetBrains Mono"/>
              <a:cs typeface="JetBrains Mono"/>
              <a:sym typeface="JetBrains Mono"/>
            </a:endParaRPr>
          </a:p>
          <a:p>
            <a:pPr marL="0" lvl="0" indent="0" algn="l" rtl="0">
              <a:spcBef>
                <a:spcPts val="0"/>
              </a:spcBef>
              <a:spcAft>
                <a:spcPts val="0"/>
              </a:spcAft>
              <a:buClr>
                <a:schemeClr val="dk1"/>
              </a:buClr>
              <a:buSzPts val="1100"/>
              <a:buFont typeface="Arial"/>
              <a:buNone/>
            </a:pPr>
            <a:r>
              <a:rPr lang="en" sz="1000">
                <a:solidFill>
                  <a:srgbClr val="3C78D8"/>
                </a:solidFill>
                <a:latin typeface="JetBrains Mono"/>
                <a:ea typeface="JetBrains Mono"/>
                <a:cs typeface="JetBrains Mono"/>
                <a:sym typeface="JetBrains Mono"/>
              </a:rPr>
              <a:t>  const jsonData = await response.json();</a:t>
            </a:r>
            <a:endParaRPr sz="1000">
              <a:solidFill>
                <a:srgbClr val="3C78D8"/>
              </a:solidFill>
              <a:latin typeface="JetBrains Mono"/>
              <a:ea typeface="JetBrains Mono"/>
              <a:cs typeface="JetBrains Mono"/>
              <a:sym typeface="JetBrains Mono"/>
            </a:endParaRPr>
          </a:p>
          <a:p>
            <a:pPr marL="0" lvl="0" indent="0" algn="l" rtl="0">
              <a:spcBef>
                <a:spcPts val="0"/>
              </a:spcBef>
              <a:spcAft>
                <a:spcPts val="0"/>
              </a:spcAft>
              <a:buClr>
                <a:schemeClr val="dk1"/>
              </a:buClr>
              <a:buSzPts val="1100"/>
              <a:buFont typeface="Arial"/>
              <a:buNone/>
            </a:pPr>
            <a:r>
              <a:rPr lang="en" sz="1000">
                <a:solidFill>
                  <a:srgbClr val="3C78D8"/>
                </a:solidFill>
                <a:latin typeface="JetBrains Mono"/>
                <a:ea typeface="JetBrains Mono"/>
                <a:cs typeface="JetBrains Mono"/>
                <a:sym typeface="JetBrains Mono"/>
              </a:rPr>
              <a:t>  console.log(jsonData);</a:t>
            </a:r>
            <a:endParaRPr sz="1000">
              <a:solidFill>
                <a:srgbClr val="3C78D8"/>
              </a:solidFill>
              <a:latin typeface="JetBrains Mono"/>
              <a:ea typeface="JetBrains Mono"/>
              <a:cs typeface="JetBrains Mono"/>
              <a:sym typeface="JetBrains Mono"/>
            </a:endParaRPr>
          </a:p>
          <a:p>
            <a:pPr marL="0" lvl="0" indent="0" algn="l" rtl="0">
              <a:spcBef>
                <a:spcPts val="0"/>
              </a:spcBef>
              <a:spcAft>
                <a:spcPts val="0"/>
              </a:spcAft>
              <a:buNone/>
            </a:pPr>
            <a:r>
              <a:rPr lang="en" sz="1000">
                <a:solidFill>
                  <a:srgbClr val="3C78D8"/>
                </a:solidFill>
                <a:latin typeface="JetBrains Mono"/>
                <a:ea typeface="JetBrains Mono"/>
                <a:cs typeface="JetBrains Mono"/>
                <a:sym typeface="JetBrains Mono"/>
              </a:rPr>
              <a:t>}</a:t>
            </a:r>
            <a:endParaRPr sz="1000">
              <a:solidFill>
                <a:srgbClr val="3C78D8"/>
              </a:solidFill>
              <a:latin typeface="JetBrains Mono"/>
              <a:ea typeface="JetBrains Mono"/>
              <a:cs typeface="JetBrains Mono"/>
              <a:sym typeface="JetBrains Mono"/>
            </a:endParaRPr>
          </a:p>
        </p:txBody>
      </p:sp>
      <p:sp>
        <p:nvSpPr>
          <p:cNvPr id="903" name="Google Shape;903;p73"/>
          <p:cNvSpPr txBox="1"/>
          <p:nvPr/>
        </p:nvSpPr>
        <p:spPr>
          <a:xfrm>
            <a:off x="3630950" y="2416000"/>
            <a:ext cx="54492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 this example we’re fetching a JSON file - and logging it to the console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fetch() returns a promise that resolves with a Response object</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json() returns a promise that resolves with the JSON</a:t>
            </a:r>
            <a:endParaRPr>
              <a:latin typeface="Calibri"/>
              <a:ea typeface="Calibri"/>
              <a:cs typeface="Calibri"/>
              <a:sym typeface="Calibri"/>
            </a:endParaRPr>
          </a:p>
        </p:txBody>
      </p:sp>
      <p:sp>
        <p:nvSpPr>
          <p:cNvPr id="904" name="Google Shape;904;p73"/>
          <p:cNvSpPr txBox="1"/>
          <p:nvPr/>
        </p:nvSpPr>
        <p:spPr>
          <a:xfrm>
            <a:off x="0" y="54350"/>
            <a:ext cx="6469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async await </a:t>
            </a:r>
            <a:r>
              <a:rPr lang="en" sz="2500">
                <a:solidFill>
                  <a:schemeClr val="dk1"/>
                </a:solidFill>
              </a:rPr>
              <a:t>(introduced in ES8 in 2017)</a:t>
            </a:r>
            <a:endParaRPr sz="2500" b="1"/>
          </a:p>
        </p:txBody>
      </p:sp>
      <p:sp>
        <p:nvSpPr>
          <p:cNvPr id="905" name="Google Shape;905;p73"/>
          <p:cNvSpPr txBox="1"/>
          <p:nvPr/>
        </p:nvSpPr>
        <p:spPr>
          <a:xfrm>
            <a:off x="85800" y="1233975"/>
            <a:ext cx="33066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a:latin typeface="Calibri"/>
                <a:ea typeface="Calibri"/>
                <a:cs typeface="Calibri"/>
                <a:sym typeface="Calibri"/>
              </a:rPr>
              <a:t>Async/Await</a:t>
            </a:r>
            <a:r>
              <a:rPr lang="en">
                <a:latin typeface="Calibri"/>
                <a:ea typeface="Calibri"/>
                <a:cs typeface="Calibri"/>
                <a:sym typeface="Calibri"/>
              </a:rPr>
              <a:t> serve as syntactic sugar for promises.</a:t>
            </a:r>
            <a:endParaRPr>
              <a:latin typeface="Calibri"/>
              <a:ea typeface="Calibri"/>
              <a:cs typeface="Calibri"/>
              <a:sym typeface="Calibri"/>
            </a:endParaRPr>
          </a:p>
          <a:p>
            <a:pPr marL="0" marR="0" lvl="0" indent="0" algn="l" rtl="0">
              <a:lnSpc>
                <a:spcPct val="100000"/>
              </a:lnSpc>
              <a:spcBef>
                <a:spcPts val="0"/>
              </a:spcBef>
              <a:spcAft>
                <a:spcPts val="0"/>
              </a:spcAft>
              <a:buNone/>
            </a:pPr>
            <a:endParaRPr>
              <a:latin typeface="Calibri"/>
              <a:ea typeface="Calibri"/>
              <a:cs typeface="Calibri"/>
              <a:sym typeface="Calibri"/>
            </a:endParaRPr>
          </a:p>
          <a:p>
            <a:pPr marL="0" marR="0" lvl="0" indent="0" algn="l" rtl="0">
              <a:lnSpc>
                <a:spcPct val="100000"/>
              </a:lnSpc>
              <a:spcBef>
                <a:spcPts val="0"/>
              </a:spcBef>
              <a:spcAft>
                <a:spcPts val="0"/>
              </a:spcAft>
              <a:buNone/>
            </a:pPr>
            <a:r>
              <a:rPr lang="en">
                <a:latin typeface="Calibri"/>
                <a:ea typeface="Calibri"/>
                <a:cs typeface="Calibri"/>
                <a:sym typeface="Calibri"/>
              </a:rPr>
              <a:t>Instead of attaching a .then, you can use the </a:t>
            </a:r>
            <a:r>
              <a:rPr lang="en" b="1">
                <a:latin typeface="Calibri"/>
                <a:ea typeface="Calibri"/>
                <a:cs typeface="Calibri"/>
                <a:sym typeface="Calibri"/>
              </a:rPr>
              <a:t>await</a:t>
            </a:r>
            <a:r>
              <a:rPr lang="en">
                <a:latin typeface="Calibri"/>
                <a:ea typeface="Calibri"/>
                <a:cs typeface="Calibri"/>
                <a:sym typeface="Calibri"/>
              </a:rPr>
              <a:t> keyword to tell JS to stop code execution until the promise is settled.</a:t>
            </a:r>
            <a:endParaRPr>
              <a:latin typeface="Calibri"/>
              <a:ea typeface="Calibri"/>
              <a:cs typeface="Calibri"/>
              <a:sym typeface="Calibri"/>
            </a:endParaRPr>
          </a:p>
          <a:p>
            <a:pPr marL="0" marR="0" lvl="0" indent="0" algn="l" rtl="0">
              <a:lnSpc>
                <a:spcPct val="100000"/>
              </a:lnSpc>
              <a:spcBef>
                <a:spcPts val="0"/>
              </a:spcBef>
              <a:spcAft>
                <a:spcPts val="0"/>
              </a:spcAft>
              <a:buNone/>
            </a:pPr>
            <a:endParaRPr>
              <a:latin typeface="Calibri"/>
              <a:ea typeface="Calibri"/>
              <a:cs typeface="Calibri"/>
              <a:sym typeface="Calibri"/>
            </a:endParaRPr>
          </a:p>
          <a:p>
            <a:pPr marL="0" marR="0" lvl="0" indent="0" algn="l" rtl="0">
              <a:lnSpc>
                <a:spcPct val="100000"/>
              </a:lnSpc>
              <a:spcBef>
                <a:spcPts val="0"/>
              </a:spcBef>
              <a:spcAft>
                <a:spcPts val="0"/>
              </a:spcAft>
              <a:buNone/>
            </a:pPr>
            <a:r>
              <a:rPr lang="en">
                <a:latin typeface="Calibri"/>
                <a:ea typeface="Calibri"/>
                <a:cs typeface="Calibri"/>
                <a:sym typeface="Calibri"/>
              </a:rPr>
              <a:t>Stopping your entire website while you wait for a request is obviously not that practical, so JS only allows you to use await within </a:t>
            </a:r>
            <a:r>
              <a:rPr lang="en" b="1">
                <a:latin typeface="Calibri"/>
                <a:ea typeface="Calibri"/>
                <a:cs typeface="Calibri"/>
                <a:sym typeface="Calibri"/>
              </a:rPr>
              <a:t>async</a:t>
            </a:r>
            <a:r>
              <a:rPr lang="en">
                <a:latin typeface="Calibri"/>
                <a:ea typeface="Calibri"/>
                <a:cs typeface="Calibri"/>
                <a:sym typeface="Calibri"/>
              </a:rPr>
              <a:t> functions and </a:t>
            </a:r>
            <a:r>
              <a:rPr lang="en" b="1">
                <a:latin typeface="Calibri"/>
                <a:ea typeface="Calibri"/>
                <a:cs typeface="Calibri"/>
                <a:sym typeface="Calibri"/>
              </a:rPr>
              <a:t>modules</a:t>
            </a:r>
            <a:r>
              <a:rPr lang="en">
                <a:latin typeface="Calibri"/>
                <a:ea typeface="Calibri"/>
                <a:cs typeface="Calibri"/>
                <a:sym typeface="Calibri"/>
              </a:rPr>
              <a:t>. That way, </a:t>
            </a:r>
            <a:r>
              <a:rPr lang="en" i="1">
                <a:latin typeface="Calibri"/>
                <a:ea typeface="Calibri"/>
                <a:cs typeface="Calibri"/>
                <a:sym typeface="Calibri"/>
              </a:rPr>
              <a:t>only the function/module</a:t>
            </a:r>
            <a:r>
              <a:rPr lang="en">
                <a:latin typeface="Calibri"/>
                <a:ea typeface="Calibri"/>
                <a:cs typeface="Calibri"/>
                <a:sym typeface="Calibri"/>
              </a:rPr>
              <a:t> stops, not your whole website.</a:t>
            </a:r>
            <a:endParaRPr>
              <a:latin typeface="Calibri"/>
              <a:ea typeface="Calibri"/>
              <a:cs typeface="Calibri"/>
              <a:sym typeface="Calibri"/>
            </a:endParaRPr>
          </a:p>
          <a:p>
            <a:pPr marL="0" marR="0" lvl="0" indent="0" algn="l" rtl="0">
              <a:lnSpc>
                <a:spcPct val="100000"/>
              </a:lnSpc>
              <a:spcBef>
                <a:spcPts val="0"/>
              </a:spcBef>
              <a:spcAft>
                <a:spcPts val="0"/>
              </a:spcAft>
              <a:buNone/>
            </a:pPr>
            <a:endParaRPr>
              <a:latin typeface="Calibri"/>
              <a:ea typeface="Calibri"/>
              <a:cs typeface="Calibri"/>
              <a:sym typeface="Calibri"/>
            </a:endParaRPr>
          </a:p>
          <a:p>
            <a:pPr marL="0" marR="0" lvl="0" indent="0" algn="l" rtl="0">
              <a:lnSpc>
                <a:spcPct val="100000"/>
              </a:lnSpc>
              <a:spcBef>
                <a:spcPts val="0"/>
              </a:spcBef>
              <a:spcAft>
                <a:spcPts val="0"/>
              </a:spcAft>
              <a:buNone/>
            </a:pPr>
            <a:r>
              <a:rPr lang="en">
                <a:latin typeface="Calibri"/>
                <a:ea typeface="Calibri"/>
                <a:cs typeface="Calibri"/>
                <a:sym typeface="Calibri"/>
              </a:rPr>
              <a:t>JS runs async functions in their own ?, meaning the rest of your code can keep working while you wait</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74"/>
          <p:cNvSpPr txBox="1"/>
          <p:nvPr/>
        </p:nvSpPr>
        <p:spPr>
          <a:xfrm>
            <a:off x="150300" y="569400"/>
            <a:ext cx="40341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 like tutorials by Derek Banas </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He made a 1.5 hr tutorial in 2015 based on JavaScript version ES5 (2009)</a:t>
            </a:r>
            <a:endParaRPr>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https://www.youtube.com/watch?v=fju9ii8YsGs</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https://www.newthinktank.com/2015/09/learn-javascript-one-video/</a:t>
            </a:r>
            <a:r>
              <a:rPr lang="en" sz="1000">
                <a:solidFill>
                  <a:schemeClr val="dk1"/>
                </a:solidFill>
                <a:latin typeface="Calibri"/>
                <a:ea typeface="Calibri"/>
                <a:cs typeface="Calibri"/>
                <a:sym typeface="Calibri"/>
              </a:rPr>
              <a:t> - cheatsheet</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Note that Derek has also a more recent (2019)</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set of 13 tutorials as a Playlist </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(using ES6 standard of 2015):</a:t>
            </a:r>
            <a:endParaRPr>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JavaScript Tutorial Real Projects</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5"/>
              </a:rPr>
              <a:t>https://www.youtube.com/watch?v=IyDVvGmzTlo&amp;list=PLGLfVvz_LVvTP2Op3wZlaGTUcgCfDuwn8</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Differences between ES5 &amp; ES6:</a:t>
            </a:r>
            <a:endParaRPr>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https://www.javatpoint.com/es5-vs-es6#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https://en.wikipedia.org/wiki/JavaScript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https://en.wikipedia.org/wiki/JavaScript_syntax</a:t>
            </a:r>
            <a:r>
              <a:rPr lang="en" sz="1000">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911" name="Google Shape;911;p74"/>
          <p:cNvSpPr txBox="1"/>
          <p:nvPr/>
        </p:nvSpPr>
        <p:spPr>
          <a:xfrm>
            <a:off x="0" y="0"/>
            <a:ext cx="3546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JavaScript Tutorials</a:t>
            </a:r>
            <a:endParaRPr sz="2500"/>
          </a:p>
        </p:txBody>
      </p:sp>
      <p:sp>
        <p:nvSpPr>
          <p:cNvPr id="912" name="Google Shape;912;p74"/>
          <p:cNvSpPr txBox="1"/>
          <p:nvPr/>
        </p:nvSpPr>
        <p:spPr>
          <a:xfrm>
            <a:off x="4260500" y="569400"/>
            <a:ext cx="4733100" cy="266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50">
                <a:solidFill>
                  <a:srgbClr val="6AA84F"/>
                </a:solidFill>
                <a:latin typeface="Roboto Mono"/>
                <a:ea typeface="Roboto Mono"/>
                <a:cs typeface="Roboto Mono"/>
                <a:sym typeface="Roboto Mono"/>
              </a:rPr>
              <a:t>// Major features in ES6:</a:t>
            </a: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6AA84F"/>
                </a:solidFill>
                <a:latin typeface="Roboto Mono"/>
                <a:ea typeface="Roboto Mono"/>
                <a:cs typeface="Roboto Mono"/>
                <a:sym typeface="Roboto Mono"/>
              </a:rPr>
              <a:t>// let and const</a:t>
            </a: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3C78D8"/>
                </a:solidFill>
                <a:latin typeface="Roboto Mono"/>
                <a:ea typeface="Roboto Mono"/>
                <a:cs typeface="Roboto Mono"/>
                <a:sym typeface="Roboto Mono"/>
              </a:rPr>
              <a:t>const name = “world”</a:t>
            </a:r>
            <a:endParaRPr sz="115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3C78D8"/>
                </a:solidFill>
                <a:latin typeface="Roboto Mono"/>
                <a:ea typeface="Roboto Mono"/>
                <a:cs typeface="Roboto Mono"/>
                <a:sym typeface="Roboto Mono"/>
              </a:rPr>
              <a:t>let exampleWebsiteHTML = 5</a:t>
            </a:r>
            <a:endParaRPr sz="115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6AA84F"/>
                </a:solidFill>
                <a:latin typeface="Roboto Mono"/>
                <a:ea typeface="Roboto Mono"/>
                <a:cs typeface="Roboto Mono"/>
                <a:sym typeface="Roboto Mono"/>
              </a:rPr>
              <a:t>// Arrow-function syntax</a:t>
            </a: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3C78D8"/>
                </a:solidFill>
                <a:latin typeface="Roboto Mono"/>
                <a:ea typeface="Roboto Mono"/>
                <a:cs typeface="Roboto Mono"/>
                <a:sym typeface="Roboto Mono"/>
              </a:rPr>
              <a:t>const c = (name) =&gt; {console.log(`Hello ${name}!`)}</a:t>
            </a: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6AA84F"/>
                </a:solidFill>
                <a:latin typeface="Roboto Mono"/>
                <a:ea typeface="Roboto Mono"/>
                <a:cs typeface="Roboto Mono"/>
                <a:sym typeface="Roboto Mono"/>
              </a:rPr>
              <a:t>// Promises</a:t>
            </a: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3C78D8"/>
                </a:solidFill>
                <a:latin typeface="Roboto Mono"/>
                <a:ea typeface="Roboto Mono"/>
                <a:cs typeface="Roboto Mono"/>
                <a:sym typeface="Roboto Mono"/>
              </a:rPr>
              <a:t>fetch(‘</a:t>
            </a:r>
            <a:r>
              <a:rPr lang="en" sz="1150" u="sng">
                <a:solidFill>
                  <a:schemeClr val="hlink"/>
                </a:solidFill>
                <a:latin typeface="Roboto Mono"/>
                <a:ea typeface="Roboto Mono"/>
                <a:cs typeface="Roboto Mono"/>
                <a:sym typeface="Roboto Mono"/>
                <a:hlinkClick r:id="rId9"/>
              </a:rPr>
              <a:t>https://example.com</a:t>
            </a:r>
            <a:r>
              <a:rPr lang="en" sz="1150">
                <a:solidFill>
                  <a:srgbClr val="3C78D8"/>
                </a:solidFill>
                <a:latin typeface="Roboto Mono"/>
                <a:ea typeface="Roboto Mono"/>
                <a:cs typeface="Roboto Mono"/>
                <a:sym typeface="Roboto Mono"/>
              </a:rPr>
              <a:t>’).then(</a:t>
            </a:r>
            <a:endParaRPr sz="1150">
              <a:solidFill>
                <a:srgbClr val="3C78D8"/>
              </a:solidFill>
              <a:latin typeface="Roboto Mono"/>
              <a:ea typeface="Roboto Mono"/>
              <a:cs typeface="Roboto Mono"/>
              <a:sym typeface="Roboto Mono"/>
            </a:endParaRPr>
          </a:p>
          <a:p>
            <a:pPr marL="0" lvl="0" indent="457200" algn="l" rtl="0">
              <a:spcBef>
                <a:spcPts val="0"/>
              </a:spcBef>
              <a:spcAft>
                <a:spcPts val="0"/>
              </a:spcAft>
              <a:buClr>
                <a:schemeClr val="dk1"/>
              </a:buClr>
              <a:buSzPts val="1100"/>
              <a:buFont typeface="Arial"/>
              <a:buNone/>
            </a:pPr>
            <a:r>
              <a:rPr lang="en" sz="1150">
                <a:solidFill>
                  <a:srgbClr val="3C78D8"/>
                </a:solidFill>
                <a:latin typeface="Roboto Mono"/>
                <a:ea typeface="Roboto Mono"/>
                <a:cs typeface="Roboto Mono"/>
                <a:sym typeface="Roboto Mono"/>
              </a:rPr>
              <a:t>(resp) =&gt; {exampleWebsiteHTML = resp.text()}</a:t>
            </a:r>
            <a:endParaRPr sz="115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50">
                <a:solidFill>
                  <a:srgbClr val="3C78D8"/>
                </a:solidFill>
                <a:latin typeface="Roboto Mono"/>
                <a:ea typeface="Roboto Mono"/>
                <a:cs typeface="Roboto Mono"/>
                <a:sym typeface="Roboto Mono"/>
              </a:rPr>
              <a:t>)</a:t>
            </a:r>
            <a:endParaRPr sz="115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50">
              <a:solidFill>
                <a:srgbClr val="3C78D8"/>
              </a:solidFill>
              <a:latin typeface="Roboto Mono"/>
              <a:ea typeface="Roboto Mono"/>
              <a:cs typeface="Roboto Mono"/>
              <a:sym typeface="Roboto Mono"/>
            </a:endParaRPr>
          </a:p>
        </p:txBody>
      </p:sp>
      <p:sp>
        <p:nvSpPr>
          <p:cNvPr id="913" name="Google Shape;913;p74"/>
          <p:cNvSpPr txBox="1"/>
          <p:nvPr/>
        </p:nvSpPr>
        <p:spPr>
          <a:xfrm>
            <a:off x="1861575" y="4334575"/>
            <a:ext cx="583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10"/>
              </a:rPr>
              <a:t>https://www.newline.co/fullstack-react-with-typescript#packages</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75"/>
          <p:cNvSpPr txBox="1"/>
          <p:nvPr/>
        </p:nvSpPr>
        <p:spPr>
          <a:xfrm>
            <a:off x="1414825" y="1200600"/>
            <a:ext cx="55650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3C78D8"/>
                </a:solidFill>
              </a:rPr>
              <a:t>Additional Slides</a:t>
            </a:r>
            <a:endParaRPr sz="6000" b="1">
              <a:solidFill>
                <a:srgbClr val="3C78D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6"/>
          <p:cNvSpPr txBox="1"/>
          <p:nvPr/>
        </p:nvSpPr>
        <p:spPr>
          <a:xfrm>
            <a:off x="272750" y="216625"/>
            <a:ext cx="47211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JavaScript for the Haters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https://www.youtube.com/watch?v=aXOChLn5ZdQ</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Weird History of JavaScript</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https://www.youtube.com/watch?v=Sh6lK57Cuk4</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JavaScript: How It's Made</a:t>
            </a:r>
            <a:r>
              <a:rPr lang="en">
                <a:solidFill>
                  <a:schemeClr val="dk1"/>
                </a:solidFill>
                <a:latin typeface="Calibri"/>
                <a:ea typeface="Calibri"/>
                <a:cs typeface="Calibri"/>
                <a:sym typeface="Calibri"/>
              </a:rPr>
              <a:t> (Fireship channel):</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https://www.youtube.com/watch?v=FSs_JYwnAdI</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Why I Hate JavaScript</a:t>
            </a:r>
            <a:r>
              <a:rPr lang="en">
                <a:solidFill>
                  <a:schemeClr val="dk1"/>
                </a:solidFill>
                <a:latin typeface="Calibri"/>
                <a:ea typeface="Calibri"/>
                <a:cs typeface="Calibri"/>
                <a:sym typeface="Calibri"/>
              </a:rPr>
              <a:t> (Fireship channel):</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https://www.youtube.com/watch?v=qvFG8J7SUDE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JavaScript Survival Guide (Fireship channel):</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7"/>
              </a:rPr>
              <a:t>https://www.youtube.com/watch?v=9emXNzqCKyg</a:t>
            </a:r>
            <a:endParaRPr>
              <a:latin typeface="Calibri"/>
              <a:ea typeface="Calibri"/>
              <a:cs typeface="Calibri"/>
              <a:sym typeface="Calibri"/>
            </a:endParaRPr>
          </a:p>
        </p:txBody>
      </p:sp>
      <p:pic>
        <p:nvPicPr>
          <p:cNvPr id="924" name="Google Shape;924;p7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52406" y="2223038"/>
            <a:ext cx="1038525" cy="1038525"/>
          </a:xfrm>
          <a:prstGeom prst="rect">
            <a:avLst/>
          </a:prstGeom>
          <a:noFill/>
          <a:ln>
            <a:noFill/>
          </a:ln>
        </p:spPr>
      </p:pic>
      <p:sp>
        <p:nvSpPr>
          <p:cNvPr id="925" name="Google Shape;925;p76"/>
          <p:cNvSpPr txBox="1"/>
          <p:nvPr/>
        </p:nvSpPr>
        <p:spPr>
          <a:xfrm>
            <a:off x="5150438" y="2434500"/>
            <a:ext cx="2995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Watch Fireship YouTube Channel</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9"/>
              </a:rPr>
              <a:t>https://www.youtube.com/@Fireship</a:t>
            </a:r>
            <a:endParaRPr>
              <a:latin typeface="Calibri"/>
              <a:ea typeface="Calibri"/>
              <a:cs typeface="Calibri"/>
              <a:sym typeface="Calibri"/>
            </a:endParaRPr>
          </a:p>
        </p:txBody>
      </p:sp>
      <p:sp>
        <p:nvSpPr>
          <p:cNvPr id="926" name="Google Shape;926;p76"/>
          <p:cNvSpPr txBox="1"/>
          <p:nvPr/>
        </p:nvSpPr>
        <p:spPr>
          <a:xfrm>
            <a:off x="5423900" y="216625"/>
            <a:ext cx="32370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JavaScript: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"high-level single-threaded, garbage-collected, interpreted (or just-in-time compiled),  prototype-based, multi-paradigm, dynamic language with a non-blocking event loop"</a:t>
            </a:r>
            <a:r>
              <a:rPr lang="en">
                <a:latin typeface="Calibri"/>
                <a:ea typeface="Calibri"/>
                <a:cs typeface="Calibri"/>
                <a:sym typeface="Calibri"/>
              </a:rPr>
              <a:t> </a:t>
            </a:r>
            <a:endParaRPr>
              <a:latin typeface="Calibri"/>
              <a:ea typeface="Calibri"/>
              <a:cs typeface="Calibri"/>
              <a:sym typeface="Calibri"/>
            </a:endParaRPr>
          </a:p>
        </p:txBody>
      </p:sp>
      <p:sp>
        <p:nvSpPr>
          <p:cNvPr id="927" name="Google Shape;927;p76"/>
          <p:cNvSpPr txBox="1"/>
          <p:nvPr/>
        </p:nvSpPr>
        <p:spPr>
          <a:xfrm>
            <a:off x="1093675" y="3574775"/>
            <a:ext cx="7224000" cy="132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Recommended Development Tools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IntelliJ IDEA - includes webstorm - </a:t>
            </a:r>
            <a:r>
              <a:rPr lang="en" u="sng">
                <a:solidFill>
                  <a:schemeClr val="hlink"/>
                </a:solidFill>
                <a:latin typeface="Calibri"/>
                <a:ea typeface="Calibri"/>
                <a:cs typeface="Calibri"/>
                <a:sym typeface="Calibri"/>
                <a:hlinkClick r:id="rId10"/>
              </a:rPr>
              <a:t>https://www.jetbrains.com/webstorm/download/</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VS Code (+ extensions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Cypress.io  ( </a:t>
            </a:r>
            <a:r>
              <a:rPr lang="en" u="sng">
                <a:solidFill>
                  <a:schemeClr val="hlink"/>
                </a:solidFill>
                <a:latin typeface="Calibri"/>
                <a:ea typeface="Calibri"/>
                <a:cs typeface="Calibri"/>
                <a:sym typeface="Calibri"/>
                <a:hlinkClick r:id="rId11"/>
              </a:rPr>
              <a:t>https://www.cypress.io</a:t>
            </a:r>
            <a:r>
              <a:rPr lang="en">
                <a:latin typeface="Calibri"/>
                <a:ea typeface="Calibri"/>
                <a:cs typeface="Calibri"/>
                <a:sym typeface="Calibri"/>
              </a:rPr>
              <a:t> ) for debugging</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0"/>
          <p:cNvSpPr txBox="1">
            <a:spLocks noGrp="1"/>
          </p:cNvSpPr>
          <p:nvPr>
            <p:ph type="subTitle" idx="1"/>
          </p:nvPr>
        </p:nvSpPr>
        <p:spPr>
          <a:xfrm>
            <a:off x="1172100" y="271875"/>
            <a:ext cx="64344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EF6C00"/>
                </a:solidFill>
                <a:latin typeface="PT Sans Narrow"/>
                <a:ea typeface="PT Sans Narrow"/>
                <a:cs typeface="PT Sans Narrow"/>
                <a:sym typeface="PT Sans Narrow"/>
              </a:rPr>
              <a:t>Technology of front-end development</a:t>
            </a:r>
            <a:endParaRPr>
              <a:latin typeface="PT Sans Narrow"/>
              <a:ea typeface="PT Sans Narrow"/>
              <a:cs typeface="PT Sans Narrow"/>
              <a:sym typeface="PT Sans Narrow"/>
            </a:endParaRPr>
          </a:p>
        </p:txBody>
      </p:sp>
      <p:sp>
        <p:nvSpPr>
          <p:cNvPr id="711" name="Google Shape;711;p50"/>
          <p:cNvSpPr txBox="1"/>
          <p:nvPr/>
        </p:nvSpPr>
        <p:spPr>
          <a:xfrm>
            <a:off x="507975" y="1259075"/>
            <a:ext cx="7998300" cy="3367800"/>
          </a:xfrm>
          <a:prstGeom prst="rect">
            <a:avLst/>
          </a:prstGeom>
          <a:solidFill>
            <a:schemeClr val="lt2"/>
          </a:solid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rgbClr val="990000"/>
              </a:buClr>
              <a:buSzPts val="1400"/>
              <a:buFont typeface="Calibri"/>
              <a:buChar char="●"/>
            </a:pPr>
            <a:r>
              <a:rPr lang="en" b="1">
                <a:solidFill>
                  <a:srgbClr val="FF0000"/>
                </a:solidFill>
                <a:latin typeface="Calibri"/>
                <a:ea typeface="Calibri"/>
                <a:cs typeface="Calibri"/>
                <a:sym typeface="Calibri"/>
              </a:rPr>
              <a:t>HTML</a:t>
            </a:r>
            <a:r>
              <a:rPr lang="en">
                <a:solidFill>
                  <a:srgbClr val="990000"/>
                </a:solidFill>
                <a:latin typeface="Calibri"/>
                <a:ea typeface="Calibri"/>
                <a:cs typeface="Calibri"/>
                <a:sym typeface="Calibri"/>
              </a:rPr>
              <a:t> - HyperText Markup Language   [The bone of web application]</a:t>
            </a:r>
            <a:endParaRPr>
              <a:solidFill>
                <a:srgbClr val="990000"/>
              </a:solidFill>
              <a:latin typeface="Calibri"/>
              <a:ea typeface="Calibri"/>
              <a:cs typeface="Calibri"/>
              <a:sym typeface="Calibri"/>
            </a:endParaRPr>
          </a:p>
          <a:p>
            <a:pPr marL="457200" lvl="0" indent="0" algn="l" rtl="0">
              <a:lnSpc>
                <a:spcPct val="115000"/>
              </a:lnSpc>
              <a:spcBef>
                <a:spcPts val="1200"/>
              </a:spcBef>
              <a:spcAft>
                <a:spcPts val="0"/>
              </a:spcAft>
              <a:buNone/>
            </a:pPr>
            <a:r>
              <a:rPr lang="en">
                <a:solidFill>
                  <a:srgbClr val="990000"/>
                </a:solidFill>
                <a:latin typeface="Calibri"/>
                <a:ea typeface="Calibri"/>
                <a:cs typeface="Calibri"/>
                <a:sym typeface="Calibri"/>
              </a:rPr>
              <a:t>the standard markup language used to structure content on the web, enabling the creation of formatted text, images, and interactive elements within web pages</a:t>
            </a:r>
            <a:endParaRPr>
              <a:solidFill>
                <a:srgbClr val="990000"/>
              </a:solidFill>
              <a:latin typeface="Calibri"/>
              <a:ea typeface="Calibri"/>
              <a:cs typeface="Calibri"/>
              <a:sym typeface="Calibri"/>
            </a:endParaRPr>
          </a:p>
          <a:p>
            <a:pPr marL="457200" lvl="0" indent="-317500" algn="l" rtl="0">
              <a:lnSpc>
                <a:spcPct val="115000"/>
              </a:lnSpc>
              <a:spcBef>
                <a:spcPts val="1200"/>
              </a:spcBef>
              <a:spcAft>
                <a:spcPts val="0"/>
              </a:spcAft>
              <a:buClr>
                <a:srgbClr val="990000"/>
              </a:buClr>
              <a:buSzPts val="1400"/>
              <a:buFont typeface="Calibri"/>
              <a:buChar char="●"/>
            </a:pPr>
            <a:r>
              <a:rPr lang="en" b="1">
                <a:solidFill>
                  <a:srgbClr val="FF0000"/>
                </a:solidFill>
                <a:latin typeface="Calibri"/>
                <a:ea typeface="Calibri"/>
                <a:cs typeface="Calibri"/>
                <a:sym typeface="Calibri"/>
              </a:rPr>
              <a:t>CSS</a:t>
            </a:r>
            <a:r>
              <a:rPr lang="en">
                <a:solidFill>
                  <a:srgbClr val="990000"/>
                </a:solidFill>
                <a:latin typeface="Calibri"/>
                <a:ea typeface="Calibri"/>
                <a:cs typeface="Calibri"/>
                <a:sym typeface="Calibri"/>
              </a:rPr>
              <a:t> - Cascading Style Sheets   [The skin of the application]</a:t>
            </a:r>
            <a:endParaRPr>
              <a:solidFill>
                <a:srgbClr val="990000"/>
              </a:solidFill>
              <a:latin typeface="Calibri"/>
              <a:ea typeface="Calibri"/>
              <a:cs typeface="Calibri"/>
              <a:sym typeface="Calibri"/>
            </a:endParaRPr>
          </a:p>
          <a:p>
            <a:pPr marL="457200" lvl="0" indent="0" algn="l" rtl="0">
              <a:lnSpc>
                <a:spcPct val="115000"/>
              </a:lnSpc>
              <a:spcBef>
                <a:spcPts val="1200"/>
              </a:spcBef>
              <a:spcAft>
                <a:spcPts val="0"/>
              </a:spcAft>
              <a:buNone/>
            </a:pPr>
            <a:r>
              <a:rPr lang="en">
                <a:solidFill>
                  <a:srgbClr val="990000"/>
                </a:solidFill>
                <a:latin typeface="Calibri"/>
                <a:ea typeface="Calibri"/>
                <a:cs typeface="Calibri"/>
                <a:sym typeface="Calibri"/>
              </a:rPr>
              <a:t>a styling language used to control the appearance and layout of HTML elements on a web page by applying design rules and formatting</a:t>
            </a:r>
            <a:endParaRPr>
              <a:solidFill>
                <a:srgbClr val="990000"/>
              </a:solidFill>
              <a:latin typeface="Calibri"/>
              <a:ea typeface="Calibri"/>
              <a:cs typeface="Calibri"/>
              <a:sym typeface="Calibri"/>
            </a:endParaRPr>
          </a:p>
          <a:p>
            <a:pPr marL="457200" lvl="0" indent="-317500" algn="l" rtl="0">
              <a:lnSpc>
                <a:spcPct val="115000"/>
              </a:lnSpc>
              <a:spcBef>
                <a:spcPts val="1200"/>
              </a:spcBef>
              <a:spcAft>
                <a:spcPts val="0"/>
              </a:spcAft>
              <a:buClr>
                <a:srgbClr val="990000"/>
              </a:buClr>
              <a:buSzPts val="1400"/>
              <a:buFont typeface="Calibri"/>
              <a:buChar char="●"/>
            </a:pPr>
            <a:r>
              <a:rPr lang="en" b="1">
                <a:solidFill>
                  <a:srgbClr val="FF0000"/>
                </a:solidFill>
                <a:latin typeface="Calibri"/>
                <a:ea typeface="Calibri"/>
                <a:cs typeface="Calibri"/>
                <a:sym typeface="Calibri"/>
              </a:rPr>
              <a:t>JavaScript</a:t>
            </a:r>
            <a:r>
              <a:rPr lang="en">
                <a:solidFill>
                  <a:srgbClr val="990000"/>
                </a:solidFill>
                <a:latin typeface="Calibri"/>
                <a:ea typeface="Calibri"/>
                <a:cs typeface="Calibri"/>
                <a:sym typeface="Calibri"/>
              </a:rPr>
              <a:t>     [The mind and muscle of application]</a:t>
            </a:r>
            <a:endParaRPr>
              <a:solidFill>
                <a:srgbClr val="990000"/>
              </a:solidFill>
              <a:latin typeface="Calibri"/>
              <a:ea typeface="Calibri"/>
              <a:cs typeface="Calibri"/>
              <a:sym typeface="Calibri"/>
            </a:endParaRPr>
          </a:p>
          <a:p>
            <a:pPr marL="457200" lvl="0" indent="0" algn="l" rtl="0">
              <a:lnSpc>
                <a:spcPct val="115000"/>
              </a:lnSpc>
              <a:spcBef>
                <a:spcPts val="1200"/>
              </a:spcBef>
              <a:spcAft>
                <a:spcPts val="1200"/>
              </a:spcAft>
              <a:buNone/>
            </a:pPr>
            <a:r>
              <a:rPr lang="en">
                <a:solidFill>
                  <a:srgbClr val="990000"/>
                </a:solidFill>
                <a:latin typeface="Calibri"/>
                <a:ea typeface="Calibri"/>
                <a:cs typeface="Calibri"/>
                <a:sym typeface="Calibri"/>
              </a:rPr>
              <a:t>a versatile, high-level programming language predominantly used for adding interactivity, dynamic content, and complex functionality to web pages. JavaScript allows developers to create dynamic and interactive web pages by adding client-side scripting to HTML pages. </a:t>
            </a:r>
            <a:endParaRPr>
              <a:solidFill>
                <a:srgbClr val="99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77"/>
          <p:cNvSpPr txBox="1"/>
          <p:nvPr/>
        </p:nvSpPr>
        <p:spPr>
          <a:xfrm>
            <a:off x="31075" y="40750"/>
            <a:ext cx="271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Graphs and Charts</a:t>
            </a:r>
            <a:endParaRPr sz="2500">
              <a:latin typeface="Calibri"/>
              <a:ea typeface="Calibri"/>
              <a:cs typeface="Calibri"/>
              <a:sym typeface="Calibri"/>
            </a:endParaRPr>
          </a:p>
        </p:txBody>
      </p:sp>
      <p:sp>
        <p:nvSpPr>
          <p:cNvPr id="933" name="Google Shape;933;p77"/>
          <p:cNvSpPr txBox="1"/>
          <p:nvPr/>
        </p:nvSpPr>
        <p:spPr>
          <a:xfrm>
            <a:off x="672450" y="842450"/>
            <a:ext cx="77991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Chart.js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https://www.chartjs.org</a:t>
            </a:r>
            <a:r>
              <a:rPr lang="en">
                <a:latin typeface="Calibri"/>
                <a:ea typeface="Calibri"/>
                <a:cs typeface="Calibri"/>
                <a:sym typeface="Calibri"/>
              </a:rPr>
              <a:t>) - simple and flexible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D3.js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https://d3js.org</a:t>
            </a:r>
            <a:r>
              <a:rPr lang="en">
                <a:latin typeface="Calibri"/>
                <a:ea typeface="Calibri"/>
                <a:cs typeface="Calibri"/>
                <a:sym typeface="Calibri"/>
              </a:rPr>
              <a:t>) - poreful, steeper learning curve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Chartist.js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5"/>
              </a:rPr>
              <a:t>https://gionkunz.github.io/chartist-js/</a:t>
            </a:r>
            <a:r>
              <a:rPr lang="en">
                <a:latin typeface="Calibri"/>
                <a:ea typeface="Calibri"/>
                <a:cs typeface="Calibri"/>
                <a:sym typeface="Calibri"/>
              </a:rPr>
              <a:t>) - lightweight and responsive, </a:t>
            </a:r>
            <a:r>
              <a:rPr lang="en">
                <a:solidFill>
                  <a:schemeClr val="dk1"/>
                </a:solidFill>
                <a:latin typeface="Calibri"/>
                <a:ea typeface="Calibri"/>
                <a:cs typeface="Calibri"/>
                <a:sym typeface="Calibri"/>
              </a:rPr>
              <a:t>SVG-based charts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ECharts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6"/>
              </a:rPr>
              <a:t>https://echarts.apache.org</a:t>
            </a:r>
            <a:r>
              <a:rPr lang="en">
                <a:latin typeface="Calibri"/>
                <a:ea typeface="Calibri"/>
                <a:cs typeface="Calibri"/>
                <a:sym typeface="Calibri"/>
              </a:rPr>
              <a:t>) - open-source from Baidu</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C3.js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7"/>
              </a:rPr>
              <a:t>http://c3js.org</a:t>
            </a:r>
            <a:r>
              <a:rPr lang="en">
                <a:latin typeface="Calibri"/>
                <a:ea typeface="Calibri"/>
                <a:cs typeface="Calibri"/>
                <a:sym typeface="Calibri"/>
              </a:rPr>
              <a:t>) - D3-based, wrapper around D3, easier to use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Plotly.js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8"/>
              </a:rPr>
              <a:t>https://plotly.com/javascript/</a:t>
            </a:r>
            <a:r>
              <a:rPr lang="en">
                <a:latin typeface="Calibri"/>
                <a:ea typeface="Calibri"/>
                <a:cs typeface="Calibri"/>
                <a:sym typeface="Calibri"/>
              </a:rPr>
              <a:t>) - open-source built on top of D3.js and stack.gl</a:t>
            </a:r>
            <a:endParaRPr>
              <a:latin typeface="Calibri"/>
              <a:ea typeface="Calibri"/>
              <a:cs typeface="Calibri"/>
              <a:sym typeface="Calibri"/>
            </a:endParaRPr>
          </a:p>
        </p:txBody>
      </p:sp>
      <p:pic>
        <p:nvPicPr>
          <p:cNvPr id="934" name="Google Shape;934;p7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51175" y="2875800"/>
            <a:ext cx="4190100" cy="2154449"/>
          </a:xfrm>
          <a:prstGeom prst="rect">
            <a:avLst/>
          </a:prstGeom>
          <a:noFill/>
          <a:ln>
            <a:noFill/>
          </a:ln>
        </p:spPr>
      </p:pic>
      <p:pic>
        <p:nvPicPr>
          <p:cNvPr id="935" name="Google Shape;935;p7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436353" y="3028962"/>
            <a:ext cx="1641274" cy="1734599"/>
          </a:xfrm>
          <a:prstGeom prst="rect">
            <a:avLst/>
          </a:prstGeom>
          <a:noFill/>
          <a:ln>
            <a:noFill/>
          </a:ln>
        </p:spPr>
      </p:pic>
      <p:pic>
        <p:nvPicPr>
          <p:cNvPr id="936" name="Google Shape;936;p7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274026" y="3084700"/>
            <a:ext cx="2869976" cy="1477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78"/>
          <p:cNvSpPr txBox="1"/>
          <p:nvPr/>
        </p:nvSpPr>
        <p:spPr>
          <a:xfrm>
            <a:off x="0" y="0"/>
            <a:ext cx="2236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Grid Libraries</a:t>
            </a:r>
            <a:endParaRPr sz="2500">
              <a:latin typeface="Calibri"/>
              <a:ea typeface="Calibri"/>
              <a:cs typeface="Calibri"/>
              <a:sym typeface="Calibri"/>
            </a:endParaRPr>
          </a:p>
        </p:txBody>
      </p:sp>
      <p:sp>
        <p:nvSpPr>
          <p:cNvPr id="942" name="Google Shape;942;p78"/>
          <p:cNvSpPr txBox="1"/>
          <p:nvPr/>
        </p:nvSpPr>
        <p:spPr>
          <a:xfrm>
            <a:off x="116625" y="874200"/>
            <a:ext cx="53538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Many (51) grids libraries are shown here: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https://jsgrids.statico.io</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AG Grid:</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https://ag-grid.com</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5"/>
              </a:rPr>
              <a:t>https://github.com/ag-grid/ag-grid</a:t>
            </a:r>
            <a:r>
              <a:rPr lang="en">
                <a:solidFill>
                  <a:schemeClr val="dk1"/>
                </a:solidFill>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6"/>
              </a:rPr>
              <a:t>https://www.youtube.com/watch?v=KS-wg5zfCXc</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7"/>
              </a:rPr>
              <a:t>https://youtu.be/8OeJn75or2w</a:t>
            </a:r>
            <a:r>
              <a:rPr lang="en">
                <a:latin typeface="Calibri"/>
                <a:ea typeface="Calibri"/>
                <a:cs typeface="Calibri"/>
                <a:sym typeface="Calibri"/>
              </a:rPr>
              <a:t>  - enterprise features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8"/>
              </a:rPr>
              <a:t>https://www.ag-grid.com/javascript-data-grid/grid-features/</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9"/>
              </a:rPr>
              <a:t>https://www.ag-grid.com/javascript-data-grid/</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Some other libraries: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0"/>
              </a:rPr>
              <a:t>https://gridjs.io/docs/examples/resizable</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1"/>
              </a:rPr>
              <a:t>https://datatables.net</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2"/>
              </a:rPr>
              <a:t>https://www.jtable.org</a:t>
            </a:r>
            <a:r>
              <a:rPr lang="en">
                <a:latin typeface="Calibri"/>
                <a:ea typeface="Calibri"/>
                <a:cs typeface="Calibri"/>
                <a:sym typeface="Calibri"/>
              </a:rPr>
              <a:t> </a:t>
            </a:r>
            <a:endParaRPr>
              <a:latin typeface="Calibri"/>
              <a:ea typeface="Calibri"/>
              <a:cs typeface="Calibri"/>
              <a:sym typeface="Calibri"/>
            </a:endParaRPr>
          </a:p>
        </p:txBody>
      </p:sp>
      <p:pic>
        <p:nvPicPr>
          <p:cNvPr id="943" name="Google Shape;943;p78"/>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687450" y="937325"/>
            <a:ext cx="3294900" cy="1338553"/>
          </a:xfrm>
          <a:prstGeom prst="rect">
            <a:avLst/>
          </a:prstGeom>
          <a:noFill/>
          <a:ln w="9525" cap="flat" cmpd="sng">
            <a:solidFill>
              <a:srgbClr val="FF0000"/>
            </a:solidFill>
            <a:prstDash val="solid"/>
            <a:round/>
            <a:headEnd type="none" w="sm" len="sm"/>
            <a:tailEnd type="none" w="sm" len="sm"/>
          </a:ln>
        </p:spPr>
      </p:pic>
      <p:pic>
        <p:nvPicPr>
          <p:cNvPr id="944" name="Google Shape;944;p78"/>
          <p:cNvPicPr preferRelativeResize="0"/>
          <p:nvPr/>
        </p:nvPicPr>
        <p:blipFill>
          <a:blip r:embed="rId14">
            <a:alphaModFix/>
          </a:blip>
          <a:stretch>
            <a:fillRect/>
          </a:stretch>
        </p:blipFill>
        <p:spPr>
          <a:xfrm>
            <a:off x="5687451" y="2571750"/>
            <a:ext cx="3294900" cy="159134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pic>
        <p:nvPicPr>
          <p:cNvPr id="716" name="Google Shape;716;p51"/>
          <p:cNvPicPr preferRelativeResize="0"/>
          <p:nvPr/>
        </p:nvPicPr>
        <p:blipFill>
          <a:blip r:embed="rId3">
            <a:alphaModFix/>
          </a:blip>
          <a:stretch>
            <a:fillRect/>
          </a:stretch>
        </p:blipFill>
        <p:spPr>
          <a:xfrm>
            <a:off x="-598150" y="824350"/>
            <a:ext cx="7620000" cy="4286250"/>
          </a:xfrm>
          <a:prstGeom prst="rect">
            <a:avLst/>
          </a:prstGeom>
          <a:noFill/>
          <a:ln>
            <a:noFill/>
          </a:ln>
        </p:spPr>
      </p:pic>
      <p:pic>
        <p:nvPicPr>
          <p:cNvPr id="717" name="Google Shape;717;p5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41850" y="2755875"/>
            <a:ext cx="3103201" cy="1939501"/>
          </a:xfrm>
          <a:prstGeom prst="rect">
            <a:avLst/>
          </a:prstGeom>
          <a:noFill/>
          <a:ln>
            <a:noFill/>
          </a:ln>
        </p:spPr>
      </p:pic>
      <p:sp>
        <p:nvSpPr>
          <p:cNvPr id="718" name="Google Shape;718;p51"/>
          <p:cNvSpPr txBox="1">
            <a:spLocks noGrp="1"/>
          </p:cNvSpPr>
          <p:nvPr>
            <p:ph type="subTitle" idx="1"/>
          </p:nvPr>
        </p:nvSpPr>
        <p:spPr>
          <a:xfrm>
            <a:off x="1036575" y="50100"/>
            <a:ext cx="64344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EF6C00"/>
                </a:solidFill>
                <a:latin typeface="PT Sans Narrow"/>
                <a:ea typeface="PT Sans Narrow"/>
                <a:cs typeface="PT Sans Narrow"/>
                <a:sym typeface="PT Sans Narrow"/>
              </a:rPr>
              <a:t>Technology of front-end development</a:t>
            </a:r>
            <a:endParaRPr>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52"/>
          <p:cNvSpPr txBox="1"/>
          <p:nvPr/>
        </p:nvSpPr>
        <p:spPr>
          <a:xfrm>
            <a:off x="0" y="0"/>
            <a:ext cx="6185400" cy="9003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3800"/>
              </a:spcBef>
              <a:spcAft>
                <a:spcPts val="2300"/>
              </a:spcAft>
              <a:buNone/>
            </a:pPr>
            <a:r>
              <a:rPr lang="en" sz="2500" b="1">
                <a:solidFill>
                  <a:schemeClr val="dk1"/>
                </a:solidFill>
                <a:highlight>
                  <a:srgbClr val="FFFFFF"/>
                </a:highlight>
              </a:rPr>
              <a:t>The Top 15 Programming Languages</a:t>
            </a:r>
            <a:r>
              <a:rPr lang="en" sz="1700" b="1">
                <a:solidFill>
                  <a:schemeClr val="dk1"/>
                </a:solidFill>
                <a:highlight>
                  <a:srgbClr val="FFFFFF"/>
                </a:highlight>
              </a:rPr>
              <a:t> </a:t>
            </a:r>
            <a:br>
              <a:rPr lang="en" sz="1700" b="1">
                <a:solidFill>
                  <a:schemeClr val="dk1"/>
                </a:solidFill>
                <a:highlight>
                  <a:srgbClr val="FFFFFF"/>
                </a:highlight>
              </a:rPr>
            </a:br>
            <a:r>
              <a:rPr lang="en" b="1">
                <a:solidFill>
                  <a:schemeClr val="dk1"/>
                </a:solidFill>
                <a:highlight>
                  <a:srgbClr val="FFFFFF"/>
                </a:highlight>
              </a:rPr>
              <a:t>(as of November 2022, in Mln of active developers)</a:t>
            </a:r>
            <a:endParaRPr b="1">
              <a:solidFill>
                <a:schemeClr val="dk1"/>
              </a:solidFill>
              <a:highlight>
                <a:srgbClr val="FFFFFF"/>
              </a:highlight>
            </a:endParaRPr>
          </a:p>
        </p:txBody>
      </p:sp>
      <p:pic>
        <p:nvPicPr>
          <p:cNvPr id="724" name="Google Shape;724;p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9875" y="1052700"/>
            <a:ext cx="4267199" cy="4102135"/>
          </a:xfrm>
          <a:prstGeom prst="rect">
            <a:avLst/>
          </a:prstGeom>
          <a:noFill/>
          <a:ln>
            <a:noFill/>
          </a:ln>
        </p:spPr>
      </p:pic>
      <p:sp>
        <p:nvSpPr>
          <p:cNvPr id="725" name="Google Shape;725;p52"/>
          <p:cNvSpPr txBox="1"/>
          <p:nvPr/>
        </p:nvSpPr>
        <p:spPr>
          <a:xfrm>
            <a:off x="5167225" y="1052205"/>
            <a:ext cx="2687400" cy="3994200"/>
          </a:xfrm>
          <a:prstGeom prst="rect">
            <a:avLst/>
          </a:prstGeom>
          <a:noFill/>
          <a:ln>
            <a:noFill/>
          </a:ln>
        </p:spPr>
        <p:txBody>
          <a:bodyPr spcFirstLastPara="1" wrap="square" lIns="91425" tIns="91425" rIns="91425" bIns="91425" anchor="t" anchorCtr="0">
            <a:spAutoFit/>
          </a:bodyPr>
          <a:lstStyle/>
          <a:p>
            <a:pPr marL="457200" lvl="0" indent="-333375" algn="l" rtl="0">
              <a:spcBef>
                <a:spcPts val="0"/>
              </a:spcBef>
              <a:spcAft>
                <a:spcPts val="0"/>
              </a:spcAft>
              <a:buClr>
                <a:srgbClr val="FF0000"/>
              </a:buClr>
              <a:buSzPts val="1650"/>
              <a:buFont typeface="Calibri"/>
              <a:buAutoNum type="arabicPeriod"/>
            </a:pPr>
            <a:r>
              <a:rPr lang="en" sz="1650" b="1">
                <a:solidFill>
                  <a:srgbClr val="FF0000"/>
                </a:solidFill>
                <a:latin typeface="Calibri"/>
                <a:ea typeface="Calibri"/>
                <a:cs typeface="Calibri"/>
                <a:sym typeface="Calibri"/>
              </a:rPr>
              <a:t>JavaScript - 17.4</a:t>
            </a:r>
            <a:endParaRPr sz="1650" b="1">
              <a:solidFill>
                <a:srgbClr val="FF0000"/>
              </a:solidFill>
              <a:latin typeface="Calibri"/>
              <a:ea typeface="Calibri"/>
              <a:cs typeface="Calibri"/>
              <a:sym typeface="Calibri"/>
            </a:endParaRPr>
          </a:p>
          <a:p>
            <a:pPr marL="457200" lvl="0" indent="-333375" algn="l" rtl="0">
              <a:spcBef>
                <a:spcPts val="0"/>
              </a:spcBef>
              <a:spcAft>
                <a:spcPts val="0"/>
              </a:spcAft>
              <a:buClr>
                <a:srgbClr val="FF0000"/>
              </a:buClr>
              <a:buSzPts val="1650"/>
              <a:buFont typeface="Calibri"/>
              <a:buAutoNum type="arabicPeriod"/>
            </a:pPr>
            <a:r>
              <a:rPr lang="en" sz="1650" b="1">
                <a:solidFill>
                  <a:srgbClr val="FF0000"/>
                </a:solidFill>
                <a:latin typeface="Calibri"/>
                <a:ea typeface="Calibri"/>
                <a:cs typeface="Calibri"/>
                <a:sym typeface="Calibri"/>
              </a:rPr>
              <a:t>Python - 15.7</a:t>
            </a:r>
            <a:endParaRPr sz="1650" b="1">
              <a:solidFill>
                <a:srgbClr val="FF0000"/>
              </a:solidFill>
              <a:latin typeface="Calibri"/>
              <a:ea typeface="Calibri"/>
              <a:cs typeface="Calibri"/>
              <a:sym typeface="Calibri"/>
            </a:endParaRPr>
          </a:p>
          <a:p>
            <a:pPr marL="457200" lvl="0" indent="-333375" algn="l" rtl="0">
              <a:spcBef>
                <a:spcPts val="0"/>
              </a:spcBef>
              <a:spcAft>
                <a:spcPts val="0"/>
              </a:spcAft>
              <a:buClr>
                <a:srgbClr val="3C78D8"/>
              </a:buClr>
              <a:buSzPts val="1650"/>
              <a:buFont typeface="Calibri"/>
              <a:buAutoNum type="arabicPeriod"/>
            </a:pPr>
            <a:r>
              <a:rPr lang="en" sz="1650" b="1">
                <a:solidFill>
                  <a:srgbClr val="3C78D8"/>
                </a:solidFill>
                <a:latin typeface="Calibri"/>
                <a:ea typeface="Calibri"/>
                <a:cs typeface="Calibri"/>
                <a:sym typeface="Calibri"/>
              </a:rPr>
              <a:t>Java - 14</a:t>
            </a:r>
            <a:endParaRPr sz="1650" b="1">
              <a:solidFill>
                <a:srgbClr val="3C78D8"/>
              </a:solidFill>
              <a:latin typeface="Calibri"/>
              <a:ea typeface="Calibri"/>
              <a:cs typeface="Calibri"/>
              <a:sym typeface="Calibri"/>
            </a:endParaRPr>
          </a:p>
          <a:p>
            <a:pPr marL="457200" lvl="0" indent="-333375" algn="l" rtl="0">
              <a:spcBef>
                <a:spcPts val="0"/>
              </a:spcBef>
              <a:spcAft>
                <a:spcPts val="0"/>
              </a:spcAft>
              <a:buClr>
                <a:srgbClr val="3C78D8"/>
              </a:buClr>
              <a:buSzPts val="1650"/>
              <a:buFont typeface="Calibri"/>
              <a:buAutoNum type="arabicPeriod"/>
            </a:pPr>
            <a:r>
              <a:rPr lang="en" sz="1650" b="1">
                <a:solidFill>
                  <a:srgbClr val="3C78D8"/>
                </a:solidFill>
                <a:latin typeface="Calibri"/>
                <a:ea typeface="Calibri"/>
                <a:cs typeface="Calibri"/>
                <a:sym typeface="Calibri"/>
              </a:rPr>
              <a:t>C/C++ - 11</a:t>
            </a:r>
            <a:endParaRPr sz="1650" b="1">
              <a:solidFill>
                <a:srgbClr val="3C78D8"/>
              </a:solidFill>
              <a:latin typeface="Calibri"/>
              <a:ea typeface="Calibri"/>
              <a:cs typeface="Calibri"/>
              <a:sym typeface="Calibri"/>
            </a:endParaRPr>
          </a:p>
          <a:p>
            <a:pPr marL="457200" lvl="0" indent="-333375" algn="l" rtl="0">
              <a:spcBef>
                <a:spcPts val="0"/>
              </a:spcBef>
              <a:spcAft>
                <a:spcPts val="0"/>
              </a:spcAft>
              <a:buClr>
                <a:srgbClr val="3C78D8"/>
              </a:buClr>
              <a:buSzPts val="1650"/>
              <a:buFont typeface="Calibri"/>
              <a:buAutoNum type="arabicPeriod"/>
            </a:pPr>
            <a:r>
              <a:rPr lang="en" sz="1650" b="1">
                <a:solidFill>
                  <a:srgbClr val="3C78D8"/>
                </a:solidFill>
                <a:latin typeface="Calibri"/>
                <a:ea typeface="Calibri"/>
                <a:cs typeface="Calibri"/>
                <a:sym typeface="Calibri"/>
              </a:rPr>
              <a:t>C# - 10</a:t>
            </a:r>
            <a:endParaRPr sz="1650" b="1">
              <a:solidFill>
                <a:srgbClr val="3C78D8"/>
              </a:solidFill>
              <a:latin typeface="Calibri"/>
              <a:ea typeface="Calibri"/>
              <a:cs typeface="Calibri"/>
              <a:sym typeface="Calibri"/>
            </a:endParaRPr>
          </a:p>
          <a:p>
            <a:pPr marL="457200" lvl="0" indent="-333375" algn="l" rtl="0">
              <a:spcBef>
                <a:spcPts val="0"/>
              </a:spcBef>
              <a:spcAft>
                <a:spcPts val="0"/>
              </a:spcAft>
              <a:buClr>
                <a:srgbClr val="3C78D8"/>
              </a:buClr>
              <a:buSzPts val="1650"/>
              <a:buFont typeface="Calibri"/>
              <a:buAutoNum type="arabicPeriod"/>
            </a:pPr>
            <a:r>
              <a:rPr lang="en" sz="1650" b="1">
                <a:solidFill>
                  <a:srgbClr val="3C78D8"/>
                </a:solidFill>
                <a:latin typeface="Calibri"/>
                <a:ea typeface="Calibri"/>
                <a:cs typeface="Calibri"/>
                <a:sym typeface="Calibri"/>
              </a:rPr>
              <a:t>PHP - 7.9</a:t>
            </a:r>
            <a:endParaRPr sz="1650" b="1">
              <a:solidFill>
                <a:srgbClr val="3C78D8"/>
              </a:solidFill>
              <a:latin typeface="Calibri"/>
              <a:ea typeface="Calibri"/>
              <a:cs typeface="Calibri"/>
              <a:sym typeface="Calibri"/>
            </a:endParaRPr>
          </a:p>
          <a:p>
            <a:pPr marL="457200" lvl="0" indent="-333375" algn="l" rtl="0">
              <a:spcBef>
                <a:spcPts val="0"/>
              </a:spcBef>
              <a:spcAft>
                <a:spcPts val="0"/>
              </a:spcAft>
              <a:buClr>
                <a:srgbClr val="6AA84F"/>
              </a:buClr>
              <a:buSzPts val="1650"/>
              <a:buFont typeface="Calibri"/>
              <a:buAutoNum type="arabicPeriod"/>
            </a:pPr>
            <a:r>
              <a:rPr lang="en" sz="1650">
                <a:solidFill>
                  <a:srgbClr val="6AA84F"/>
                </a:solidFill>
                <a:latin typeface="Calibri"/>
                <a:ea typeface="Calibri"/>
                <a:cs typeface="Calibri"/>
                <a:sym typeface="Calibri"/>
              </a:rPr>
              <a:t>Kotlin - 5</a:t>
            </a:r>
            <a:endParaRPr sz="1650">
              <a:solidFill>
                <a:srgbClr val="6AA84F"/>
              </a:solidFill>
              <a:latin typeface="Calibri"/>
              <a:ea typeface="Calibri"/>
              <a:cs typeface="Calibri"/>
              <a:sym typeface="Calibri"/>
            </a:endParaRPr>
          </a:p>
          <a:p>
            <a:pPr marL="457200" lvl="0" indent="-333375" algn="l" rtl="0">
              <a:spcBef>
                <a:spcPts val="0"/>
              </a:spcBef>
              <a:spcAft>
                <a:spcPts val="0"/>
              </a:spcAft>
              <a:buClr>
                <a:srgbClr val="6AA84F"/>
              </a:buClr>
              <a:buSzPts val="1650"/>
              <a:buFont typeface="Calibri"/>
              <a:buAutoNum type="arabicPeriod"/>
            </a:pPr>
            <a:r>
              <a:rPr lang="en" sz="1650">
                <a:solidFill>
                  <a:srgbClr val="6AA84F"/>
                </a:solidFill>
                <a:latin typeface="Calibri"/>
                <a:ea typeface="Calibri"/>
                <a:cs typeface="Calibri"/>
                <a:sym typeface="Calibri"/>
              </a:rPr>
              <a:t>Visual Dev Tools - 5</a:t>
            </a:r>
            <a:endParaRPr sz="1650">
              <a:solidFill>
                <a:srgbClr val="6AA84F"/>
              </a:solidFill>
              <a:latin typeface="Calibri"/>
              <a:ea typeface="Calibri"/>
              <a:cs typeface="Calibri"/>
              <a:sym typeface="Calibri"/>
            </a:endParaRPr>
          </a:p>
          <a:p>
            <a:pPr marL="457200" lvl="0" indent="-333375" algn="l" rtl="0">
              <a:spcBef>
                <a:spcPts val="0"/>
              </a:spcBef>
              <a:spcAft>
                <a:spcPts val="0"/>
              </a:spcAft>
              <a:buClr>
                <a:srgbClr val="6AA84F"/>
              </a:buClr>
              <a:buSzPts val="1650"/>
              <a:buFont typeface="Calibri"/>
              <a:buAutoNum type="arabicPeriod"/>
            </a:pPr>
            <a:r>
              <a:rPr lang="en" sz="1650">
                <a:solidFill>
                  <a:srgbClr val="6AA84F"/>
                </a:solidFill>
                <a:latin typeface="Calibri"/>
                <a:ea typeface="Calibri"/>
                <a:cs typeface="Calibri"/>
                <a:sym typeface="Calibri"/>
              </a:rPr>
              <a:t>Swift - 3.5</a:t>
            </a:r>
            <a:endParaRPr sz="1650">
              <a:solidFill>
                <a:srgbClr val="6AA84F"/>
              </a:solidFill>
              <a:latin typeface="Calibri"/>
              <a:ea typeface="Calibri"/>
              <a:cs typeface="Calibri"/>
              <a:sym typeface="Calibri"/>
            </a:endParaRPr>
          </a:p>
          <a:p>
            <a:pPr marL="457200" lvl="0" indent="-333375" algn="l" rtl="0">
              <a:spcBef>
                <a:spcPts val="0"/>
              </a:spcBef>
              <a:spcAft>
                <a:spcPts val="0"/>
              </a:spcAft>
              <a:buClr>
                <a:srgbClr val="6AA84F"/>
              </a:buClr>
              <a:buSzPts val="1650"/>
              <a:buFont typeface="Calibri"/>
              <a:buAutoNum type="arabicPeriod"/>
            </a:pPr>
            <a:r>
              <a:rPr lang="en" sz="1650">
                <a:solidFill>
                  <a:srgbClr val="6AA84F"/>
                </a:solidFill>
                <a:latin typeface="Calibri"/>
                <a:ea typeface="Calibri"/>
                <a:cs typeface="Calibri"/>
                <a:sym typeface="Calibri"/>
              </a:rPr>
              <a:t>Go - 3.3</a:t>
            </a:r>
            <a:endParaRPr sz="1650">
              <a:solidFill>
                <a:srgbClr val="6AA84F"/>
              </a:solidFill>
              <a:latin typeface="Calibri"/>
              <a:ea typeface="Calibri"/>
              <a:cs typeface="Calibri"/>
              <a:sym typeface="Calibri"/>
            </a:endParaRPr>
          </a:p>
          <a:p>
            <a:pPr marL="457200" lvl="0" indent="-333375" algn="l" rtl="0">
              <a:spcBef>
                <a:spcPts val="0"/>
              </a:spcBef>
              <a:spcAft>
                <a:spcPts val="0"/>
              </a:spcAft>
              <a:buSzPts val="1650"/>
              <a:buFont typeface="Calibri"/>
              <a:buAutoNum type="arabicPeriod"/>
            </a:pPr>
            <a:r>
              <a:rPr lang="en" sz="1650">
                <a:latin typeface="Calibri"/>
                <a:ea typeface="Calibri"/>
                <a:cs typeface="Calibri"/>
                <a:sym typeface="Calibri"/>
              </a:rPr>
              <a:t>Objective C - 2.4</a:t>
            </a:r>
            <a:endParaRPr sz="1650">
              <a:latin typeface="Calibri"/>
              <a:ea typeface="Calibri"/>
              <a:cs typeface="Calibri"/>
              <a:sym typeface="Calibri"/>
            </a:endParaRPr>
          </a:p>
          <a:p>
            <a:pPr marL="457200" lvl="0" indent="-333375" algn="l" rtl="0">
              <a:spcBef>
                <a:spcPts val="0"/>
              </a:spcBef>
              <a:spcAft>
                <a:spcPts val="0"/>
              </a:spcAft>
              <a:buSzPts val="1650"/>
              <a:buFont typeface="Calibri"/>
              <a:buAutoNum type="arabicPeriod"/>
            </a:pPr>
            <a:r>
              <a:rPr lang="en" sz="1650">
                <a:latin typeface="Calibri"/>
                <a:ea typeface="Calibri"/>
                <a:cs typeface="Calibri"/>
                <a:sym typeface="Calibri"/>
              </a:rPr>
              <a:t>Rust - 2.2</a:t>
            </a:r>
            <a:endParaRPr sz="1650">
              <a:latin typeface="Calibri"/>
              <a:ea typeface="Calibri"/>
              <a:cs typeface="Calibri"/>
              <a:sym typeface="Calibri"/>
            </a:endParaRPr>
          </a:p>
          <a:p>
            <a:pPr marL="457200" lvl="0" indent="-333375" algn="l" rtl="0">
              <a:spcBef>
                <a:spcPts val="0"/>
              </a:spcBef>
              <a:spcAft>
                <a:spcPts val="0"/>
              </a:spcAft>
              <a:buSzPts val="1650"/>
              <a:buFont typeface="Calibri"/>
              <a:buAutoNum type="arabicPeriod"/>
            </a:pPr>
            <a:r>
              <a:rPr lang="en" sz="1650">
                <a:latin typeface="Calibri"/>
                <a:ea typeface="Calibri"/>
                <a:cs typeface="Calibri"/>
                <a:sym typeface="Calibri"/>
              </a:rPr>
              <a:t>Ruby - 2.1</a:t>
            </a:r>
            <a:endParaRPr sz="1650">
              <a:latin typeface="Calibri"/>
              <a:ea typeface="Calibri"/>
              <a:cs typeface="Calibri"/>
              <a:sym typeface="Calibri"/>
            </a:endParaRPr>
          </a:p>
          <a:p>
            <a:pPr marL="457200" lvl="0" indent="-333375" algn="l" rtl="0">
              <a:spcBef>
                <a:spcPts val="0"/>
              </a:spcBef>
              <a:spcAft>
                <a:spcPts val="0"/>
              </a:spcAft>
              <a:buSzPts val="1650"/>
              <a:buFont typeface="Calibri"/>
              <a:buAutoNum type="arabicPeriod"/>
            </a:pPr>
            <a:r>
              <a:rPr lang="en" sz="1650">
                <a:latin typeface="Calibri"/>
                <a:ea typeface="Calibri"/>
                <a:cs typeface="Calibri"/>
                <a:sym typeface="Calibri"/>
              </a:rPr>
              <a:t>Dart - 1.8</a:t>
            </a:r>
            <a:endParaRPr sz="1650">
              <a:latin typeface="Calibri"/>
              <a:ea typeface="Calibri"/>
              <a:cs typeface="Calibri"/>
              <a:sym typeface="Calibri"/>
            </a:endParaRPr>
          </a:p>
          <a:p>
            <a:pPr marL="457200" lvl="0" indent="-333375" algn="l" rtl="0">
              <a:spcBef>
                <a:spcPts val="0"/>
              </a:spcBef>
              <a:spcAft>
                <a:spcPts val="0"/>
              </a:spcAft>
              <a:buSzPts val="1650"/>
              <a:buFont typeface="Calibri"/>
              <a:buAutoNum type="arabicPeriod"/>
            </a:pPr>
            <a:r>
              <a:rPr lang="en" sz="1650">
                <a:latin typeface="Calibri"/>
                <a:ea typeface="Calibri"/>
                <a:cs typeface="Calibri"/>
                <a:sym typeface="Calibri"/>
              </a:rPr>
              <a:t>Lua - 1.4</a:t>
            </a:r>
            <a:endParaRPr sz="165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3"/>
          <p:cNvSpPr txBox="1"/>
          <p:nvPr/>
        </p:nvSpPr>
        <p:spPr>
          <a:xfrm>
            <a:off x="76075" y="149975"/>
            <a:ext cx="76551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JavaScript is the most widely used programming language in the world</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Used to make dynamic and interactive websites and web apps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Char char="●"/>
            </a:pPr>
            <a:r>
              <a:rPr lang="en">
                <a:latin typeface="Calibri"/>
                <a:ea typeface="Calibri"/>
                <a:cs typeface="Calibri"/>
                <a:sym typeface="Calibri"/>
              </a:rPr>
              <a:t>Primarily known as a Client-side scripting language, running in web browsers to provide interactivity, animations, and dynamic content updates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Char char="●"/>
            </a:pPr>
            <a:r>
              <a:rPr lang="en">
                <a:latin typeface="Calibri"/>
                <a:ea typeface="Calibri"/>
                <a:cs typeface="Calibri"/>
                <a:sym typeface="Calibri"/>
              </a:rPr>
              <a:t>Also became a popular Server-side language via Node.js, a runtime environment that enables JavaScript to be executed on the server side, allowing developers to build scalable and high-performance web applications and APIs using JavaScript</a:t>
            </a:r>
            <a:endParaRPr>
              <a:latin typeface="Calibri"/>
              <a:ea typeface="Calibri"/>
              <a:cs typeface="Calibri"/>
              <a:sym typeface="Calibri"/>
            </a:endParaRPr>
          </a:p>
        </p:txBody>
      </p:sp>
      <p:pic>
        <p:nvPicPr>
          <p:cNvPr id="731" name="Google Shape;731;p5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194300" y="49850"/>
            <a:ext cx="901074" cy="1061525"/>
          </a:xfrm>
          <a:prstGeom prst="rect">
            <a:avLst/>
          </a:prstGeom>
          <a:noFill/>
          <a:ln>
            <a:noFill/>
          </a:ln>
        </p:spPr>
      </p:pic>
      <p:sp>
        <p:nvSpPr>
          <p:cNvPr id="732" name="Google Shape;732;p53"/>
          <p:cNvSpPr txBox="1"/>
          <p:nvPr/>
        </p:nvSpPr>
        <p:spPr>
          <a:xfrm>
            <a:off x="76075" y="2647950"/>
            <a:ext cx="76551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Key characteristics of JavaScript</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1. Interpreted: JavaScript is an interpreted language, meaning that it is executed directly by the browser without the need for compilation. (Versus compiled languages like C and Java)</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2. Object-oriented: JavaScript supports object-oriented programming with prototypal inheritance, enabling code reuse and modularity.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3. Dynamically-typed: Variables in JavaScript can hold values of any type without needing explicit type declarations, and types can be changed during runtime. (However, TypeScript is statically-typed.)</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4"/>
          <p:cNvSpPr txBox="1"/>
          <p:nvPr/>
        </p:nvSpPr>
        <p:spPr>
          <a:xfrm>
            <a:off x="91000" y="78150"/>
            <a:ext cx="8102400" cy="498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F0000"/>
                </a:solidFill>
                <a:latin typeface="Calibri"/>
                <a:ea typeface="Calibri"/>
                <a:cs typeface="Calibri"/>
                <a:sym typeface="Calibri"/>
              </a:rPr>
              <a:t>Key characteristics of JavaScript (continued)</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4. Event-driven: JavaScript is designed to respond to user actions or events (such as clicks or keypresses), making it well-suited for creating interactive web applications.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5. First-class functions: Functions in JavaScript are first-class objects, meaning they can be assigned to variables, passed as arguments, or returned from other functions.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6. Asynchronous: JavaScript supports asynchronous programming with features like callbacks, Promises, and async/await, which allows for non-blocking execution of code.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7. Client-side and server-side: Though originally designed for client-side web development, JavaScript can also be used for server-side programming with platforms like Node.js.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8. Cross-platform: JavaScript can be run on any platform with a web browser, making it a highly portable and platform-independent language.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9. Garbage-collected: JavaScript uses automatic memory management, which frees the programmer from having to manage memory allocation and deallocation.</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10. ECMAScript standard: JavaScript is an implementation of the ECMAScript standard, which defines its core syntax and features. The standard is updated periodically to introduce new features and improvements.</a:t>
            </a:r>
            <a:endParaRPr>
              <a:solidFill>
                <a:schemeClr val="dk1"/>
              </a:solidFill>
              <a:latin typeface="Calibri"/>
              <a:ea typeface="Calibri"/>
              <a:cs typeface="Calibri"/>
              <a:sym typeface="Calibri"/>
            </a:endParaRPr>
          </a:p>
        </p:txBody>
      </p:sp>
      <p:pic>
        <p:nvPicPr>
          <p:cNvPr id="738" name="Google Shape;738;p5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242925" y="76200"/>
            <a:ext cx="901074" cy="106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5"/>
          <p:cNvSpPr txBox="1"/>
          <p:nvPr/>
        </p:nvSpPr>
        <p:spPr>
          <a:xfrm>
            <a:off x="65500" y="66550"/>
            <a:ext cx="5671800" cy="43407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JavaScript in mobile phones (mobile app development):</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a:latin typeface="Calibri"/>
                <a:ea typeface="Calibri"/>
                <a:cs typeface="Calibri"/>
                <a:sym typeface="Calibri"/>
              </a:rPr>
              <a:t>Mobile web applications: responsive and interactive web applications that run in a mobile browser</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a:latin typeface="Calibri"/>
                <a:ea typeface="Calibri"/>
                <a:cs typeface="Calibri"/>
                <a:sym typeface="Calibri"/>
              </a:rPr>
              <a:t>Hybrid mobile apps: a </a:t>
            </a:r>
            <a:r>
              <a:rPr lang="en">
                <a:solidFill>
                  <a:schemeClr val="dk1"/>
                </a:solidFill>
                <a:latin typeface="Calibri"/>
                <a:ea typeface="Calibri"/>
                <a:cs typeface="Calibri"/>
                <a:sym typeface="Calibri"/>
              </a:rPr>
              <a:t>web-based app is wrapped inside a native container, which can be installed on a mobile device like a native app. Via h</a:t>
            </a:r>
            <a:r>
              <a:rPr lang="en">
                <a:latin typeface="Calibri"/>
                <a:ea typeface="Calibri"/>
                <a:cs typeface="Calibri"/>
                <a:sym typeface="Calibri"/>
              </a:rPr>
              <a:t>ybrid mobile app development frameworks, such as </a:t>
            </a:r>
            <a:r>
              <a:rPr lang="en">
                <a:solidFill>
                  <a:schemeClr val="dk1"/>
                </a:solidFill>
                <a:latin typeface="Calibri"/>
                <a:ea typeface="Calibri"/>
                <a:cs typeface="Calibri"/>
                <a:sym typeface="Calibri"/>
              </a:rPr>
              <a:t>React Native, Ionic or </a:t>
            </a:r>
            <a:r>
              <a:rPr lang="en">
                <a:latin typeface="Calibri"/>
                <a:ea typeface="Calibri"/>
                <a:cs typeface="Calibri"/>
                <a:sym typeface="Calibri"/>
              </a:rPr>
              <a:t>Apache Cordova (previously known as PhoneGap). Such apps can be run on iOS or Android</a:t>
            </a:r>
            <a:endParaRPr>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
                <a:latin typeface="Calibri"/>
                <a:ea typeface="Calibri"/>
                <a:cs typeface="Calibri"/>
                <a:sym typeface="Calibri"/>
              </a:rPr>
              <a:t>Progressive Web Apps (PWAs): installed on mobile devices and function similarly to native apps. JavaScript plays a crucial role in the development of PWAs, enabling features like offline capabilities, push notifications, and background syncing.</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NativeScript: Another framework that allows developers to build native mobile apps for iOS and Android using JavaScript (or TypeScript), along with XML and CSS for UI components.</a:t>
            </a:r>
            <a:endParaRPr>
              <a:latin typeface="Calibri"/>
              <a:ea typeface="Calibri"/>
              <a:cs typeface="Calibri"/>
              <a:sym typeface="Calibri"/>
            </a:endParaRPr>
          </a:p>
        </p:txBody>
      </p:sp>
      <p:graphicFrame>
        <p:nvGraphicFramePr>
          <p:cNvPr id="744" name="Google Shape;744;p55"/>
          <p:cNvGraphicFramePr/>
          <p:nvPr/>
        </p:nvGraphicFramePr>
        <p:xfrm>
          <a:off x="5976675" y="2558410"/>
          <a:ext cx="2992400" cy="1645830"/>
        </p:xfrm>
        <a:graphic>
          <a:graphicData uri="http://schemas.openxmlformats.org/drawingml/2006/table">
            <a:tbl>
              <a:tblPr>
                <a:noFill/>
                <a:tableStyleId>{1F790D1E-CC06-4CFB-A7BB-69C52D9F4F85}</a:tableStyleId>
              </a:tblPr>
              <a:tblGrid>
                <a:gridCol w="925250">
                  <a:extLst>
                    <a:ext uri="{9D8B030D-6E8A-4147-A177-3AD203B41FA5}">
                      <a16:colId xmlns:a16="http://schemas.microsoft.com/office/drawing/2014/main" val="20000"/>
                    </a:ext>
                  </a:extLst>
                </a:gridCol>
                <a:gridCol w="20671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200">
                          <a:latin typeface="Calibri"/>
                          <a:ea typeface="Calibri"/>
                          <a:cs typeface="Calibri"/>
                          <a:sym typeface="Calibri"/>
                        </a:rPr>
                        <a:t>Android</a:t>
                      </a:r>
                      <a:endParaRPr sz="1200">
                        <a:latin typeface="Calibri"/>
                        <a:ea typeface="Calibri"/>
                        <a:cs typeface="Calibri"/>
                        <a:sym typeface="Calibri"/>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Java</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Kotlin</a:t>
                      </a:r>
                      <a:endParaRPr sz="1200">
                        <a:latin typeface="Calibri"/>
                        <a:ea typeface="Calibri"/>
                        <a:cs typeface="Calibri"/>
                        <a:sym typeface="Calibri"/>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489375">
                <a:tc>
                  <a:txBody>
                    <a:bodyPr/>
                    <a:lstStyle/>
                    <a:p>
                      <a:pPr marL="0" lvl="0" indent="0" algn="l" rtl="0">
                        <a:spcBef>
                          <a:spcPts val="0"/>
                        </a:spcBef>
                        <a:spcAft>
                          <a:spcPts val="0"/>
                        </a:spcAft>
                        <a:buNone/>
                      </a:pPr>
                      <a:r>
                        <a:rPr lang="en" sz="1200">
                          <a:latin typeface="Calibri"/>
                          <a:ea typeface="Calibri"/>
                          <a:cs typeface="Calibri"/>
                          <a:sym typeface="Calibri"/>
                        </a:rPr>
                        <a:t>iOS</a:t>
                      </a:r>
                      <a:endParaRPr sz="1200">
                        <a:latin typeface="Calibri"/>
                        <a:ea typeface="Calibri"/>
                        <a:cs typeface="Calibri"/>
                        <a:sym typeface="Calibri"/>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Swift</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Objective-C (legacy)</a:t>
                      </a:r>
                      <a:endParaRPr sz="1200">
                        <a:latin typeface="Calibri"/>
                        <a:ea typeface="Calibri"/>
                        <a:cs typeface="Calibri"/>
                        <a:sym typeface="Calibri"/>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545550">
                <a:tc>
                  <a:txBody>
                    <a:bodyPr/>
                    <a:lstStyle/>
                    <a:p>
                      <a:pPr marL="0" lvl="0" indent="0" algn="l" rtl="0">
                        <a:spcBef>
                          <a:spcPts val="0"/>
                        </a:spcBef>
                        <a:spcAft>
                          <a:spcPts val="0"/>
                        </a:spcAft>
                        <a:buNone/>
                      </a:pPr>
                      <a:r>
                        <a:rPr lang="en" sz="1200">
                          <a:latin typeface="Calibri"/>
                          <a:ea typeface="Calibri"/>
                          <a:cs typeface="Calibri"/>
                          <a:sym typeface="Calibri"/>
                        </a:rPr>
                        <a:t>Both</a:t>
                      </a:r>
                      <a:endParaRPr sz="1200">
                        <a:latin typeface="Calibri"/>
                        <a:ea typeface="Calibri"/>
                        <a:cs typeface="Calibri"/>
                        <a:sym typeface="Calibri"/>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React Native (JavaScript)</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Xamarin (C#)</a:t>
                      </a:r>
                      <a:endParaRPr sz="1200">
                        <a:latin typeface="Calibri"/>
                        <a:ea typeface="Calibri"/>
                        <a:cs typeface="Calibri"/>
                        <a:sym typeface="Calibri"/>
                      </a:endParaRPr>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bl>
          </a:graphicData>
        </a:graphic>
      </p:graphicFrame>
      <p:sp>
        <p:nvSpPr>
          <p:cNvPr id="745" name="Google Shape;745;p55"/>
          <p:cNvSpPr txBox="1"/>
          <p:nvPr/>
        </p:nvSpPr>
        <p:spPr>
          <a:xfrm>
            <a:off x="6190525" y="1881725"/>
            <a:ext cx="256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The most common languages for native mobile app development</a:t>
            </a:r>
            <a:endParaRPr>
              <a:latin typeface="Calibri"/>
              <a:ea typeface="Calibri"/>
              <a:cs typeface="Calibri"/>
              <a:sym typeface="Calibri"/>
            </a:endParaRPr>
          </a:p>
        </p:txBody>
      </p:sp>
      <p:pic>
        <p:nvPicPr>
          <p:cNvPr id="746" name="Google Shape;746;p5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487800" y="171225"/>
            <a:ext cx="2125299" cy="150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6"/>
          <p:cNvSpPr txBox="1"/>
          <p:nvPr/>
        </p:nvSpPr>
        <p:spPr>
          <a:xfrm>
            <a:off x="184050" y="569400"/>
            <a:ext cx="3864600" cy="6465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Char char="●"/>
            </a:pPr>
            <a:r>
              <a:rPr lang="en" sz="1000" u="sng">
                <a:solidFill>
                  <a:schemeClr val="accent5"/>
                </a:solidFill>
                <a:hlinkClick r:id="rId3">
                  <a:extLst>
                    <a:ext uri="{A12FA001-AC4F-418D-AE19-62706E023703}">
                      <ahyp:hlinkClr xmlns:ahyp="http://schemas.microsoft.com/office/drawing/2018/hyperlinkcolor" val="tx"/>
                    </a:ext>
                  </a:extLst>
                </a:hlinkClick>
              </a:rPr>
              <a:t>https://en.wikipedia.org/wiki/JavaScript</a:t>
            </a:r>
            <a:r>
              <a:rPr lang="en" sz="1000">
                <a:solidFill>
                  <a:schemeClr val="dk1"/>
                </a:solidFill>
              </a:rPr>
              <a:t> </a:t>
            </a:r>
            <a:endParaRPr sz="1000">
              <a:solidFill>
                <a:schemeClr val="dk1"/>
              </a:solidFill>
            </a:endParaRPr>
          </a:p>
          <a:p>
            <a:pPr marL="457200" lvl="0" indent="-292100" algn="l" rtl="0">
              <a:spcBef>
                <a:spcPts val="0"/>
              </a:spcBef>
              <a:spcAft>
                <a:spcPts val="0"/>
              </a:spcAft>
              <a:buClr>
                <a:schemeClr val="dk1"/>
              </a:buClr>
              <a:buSzPts val="1000"/>
              <a:buChar char="●"/>
            </a:pPr>
            <a:r>
              <a:rPr lang="en" sz="1000" u="sng">
                <a:solidFill>
                  <a:schemeClr val="accent5"/>
                </a:solidFill>
                <a:hlinkClick r:id="rId4">
                  <a:extLst>
                    <a:ext uri="{A12FA001-AC4F-418D-AE19-62706E023703}">
                      <ahyp:hlinkClr xmlns:ahyp="http://schemas.microsoft.com/office/drawing/2018/hyperlinkcolor" val="tx"/>
                    </a:ext>
                  </a:extLst>
                </a:hlinkClick>
              </a:rPr>
              <a:t>https://en.wikipedia.org/wiki/JavaScript_syntax</a:t>
            </a:r>
            <a:endParaRPr/>
          </a:p>
          <a:p>
            <a:pPr marL="457200" lvl="0" indent="-292100" algn="l" rtl="0">
              <a:spcBef>
                <a:spcPts val="0"/>
              </a:spcBef>
              <a:spcAft>
                <a:spcPts val="0"/>
              </a:spcAft>
              <a:buClr>
                <a:schemeClr val="dk1"/>
              </a:buClr>
              <a:buSzPts val="1000"/>
              <a:buChar char="●"/>
            </a:pPr>
            <a:r>
              <a:rPr lang="en" sz="1000" u="sng">
                <a:solidFill>
                  <a:schemeClr val="hlink"/>
                </a:solidFill>
                <a:hlinkClick r:id="rId5"/>
              </a:rPr>
              <a:t>https://www.javatpoint.com/es5-vs-es6#</a:t>
            </a:r>
            <a:r>
              <a:rPr lang="en" sz="1000">
                <a:solidFill>
                  <a:schemeClr val="dk1"/>
                </a:solidFill>
              </a:rPr>
              <a:t> </a:t>
            </a:r>
            <a:endParaRPr sz="1000"/>
          </a:p>
        </p:txBody>
      </p:sp>
      <p:sp>
        <p:nvSpPr>
          <p:cNvPr id="752" name="Google Shape;752;p56"/>
          <p:cNvSpPr txBox="1"/>
          <p:nvPr/>
        </p:nvSpPr>
        <p:spPr>
          <a:xfrm>
            <a:off x="0" y="0"/>
            <a:ext cx="2925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JavaScript History</a:t>
            </a:r>
            <a:endParaRPr sz="2500"/>
          </a:p>
        </p:txBody>
      </p:sp>
      <p:sp>
        <p:nvSpPr>
          <p:cNvPr id="753" name="Google Shape;753;p56"/>
          <p:cNvSpPr txBox="1"/>
          <p:nvPr/>
        </p:nvSpPr>
        <p:spPr>
          <a:xfrm>
            <a:off x="214800" y="1215900"/>
            <a:ext cx="8714400" cy="382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100">
                <a:solidFill>
                  <a:schemeClr val="dk1"/>
                </a:solidFill>
              </a:rPr>
              <a:t>JavaScript: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Created as a scripting language for websites</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Can now be used for server-side development (through Node.js, Deno, and </a:t>
            </a:r>
            <a:r>
              <a:rPr lang="en" sz="1100" u="sng">
                <a:solidFill>
                  <a:schemeClr val="hlink"/>
                </a:solidFill>
                <a:hlinkClick r:id="rId6"/>
              </a:rPr>
              <a:t>many more</a:t>
            </a:r>
            <a:r>
              <a:rPr lang="en" sz="1100">
                <a:solidFill>
                  <a:schemeClr val="dk1"/>
                </a:solidFill>
              </a:rPr>
              <a: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 sz="1100">
                <a:solidFill>
                  <a:schemeClr val="dk1"/>
                </a:solidFill>
              </a:rPr>
              <a:t>Here is a brief history of JavaScript:</a:t>
            </a:r>
            <a:endParaRPr sz="1100">
              <a:solidFill>
                <a:schemeClr val="dk1"/>
              </a:solidFill>
            </a:endParaRPr>
          </a:p>
          <a:p>
            <a:pPr marL="0" lvl="0" indent="0" algn="l" rtl="0">
              <a:lnSpc>
                <a:spcPct val="120000"/>
              </a:lnSpc>
              <a:spcBef>
                <a:spcPts val="0"/>
              </a:spcBef>
              <a:spcAft>
                <a:spcPts val="0"/>
              </a:spcAft>
              <a:buClr>
                <a:schemeClr val="dk1"/>
              </a:buClr>
              <a:buSzPts val="1100"/>
              <a:buFont typeface="Arial"/>
              <a:buNone/>
            </a:pPr>
            <a:endParaRPr sz="1000">
              <a:solidFill>
                <a:schemeClr val="dk1"/>
              </a:solidFill>
            </a:endParaRPr>
          </a:p>
          <a:p>
            <a:pPr marL="457200" lvl="0" indent="-298450" algn="l" rtl="0">
              <a:spcBef>
                <a:spcPts val="0"/>
              </a:spcBef>
              <a:spcAft>
                <a:spcPts val="0"/>
              </a:spcAft>
              <a:buSzPts val="1100"/>
              <a:buChar char="●"/>
            </a:pPr>
            <a:r>
              <a:rPr lang="en" sz="1100" b="1">
                <a:solidFill>
                  <a:srgbClr val="FF0000"/>
                </a:solidFill>
              </a:rPr>
              <a:t>1995</a:t>
            </a:r>
            <a:r>
              <a:rPr lang="en" sz="1100">
                <a:solidFill>
                  <a:schemeClr val="dk1"/>
                </a:solidFill>
              </a:rPr>
              <a:t>: JavaScript (originally called Mocha, then LiveScript) was created by </a:t>
            </a:r>
            <a:r>
              <a:rPr lang="en" sz="1100" b="1">
                <a:solidFill>
                  <a:srgbClr val="FF0000"/>
                </a:solidFill>
              </a:rPr>
              <a:t>Brendan Eich</a:t>
            </a:r>
            <a:r>
              <a:rPr lang="en" sz="1100">
                <a:solidFill>
                  <a:schemeClr val="dk1"/>
                </a:solidFill>
              </a:rPr>
              <a:t> at Netscape. </a:t>
            </a:r>
            <a:endParaRPr sz="1100">
              <a:solidFill>
                <a:schemeClr val="dk1"/>
              </a:solidFill>
            </a:endParaRPr>
          </a:p>
          <a:p>
            <a:pPr marL="457200" lvl="0" indent="0" algn="l" rtl="0">
              <a:spcBef>
                <a:spcPts val="0"/>
              </a:spcBef>
              <a:spcAft>
                <a:spcPts val="0"/>
              </a:spcAft>
              <a:buNone/>
            </a:pPr>
            <a:r>
              <a:rPr lang="en" sz="1100">
                <a:solidFill>
                  <a:schemeClr val="dk1"/>
                </a:solidFill>
              </a:rPr>
              <a:t> It is introduced in Netscape Navigator 2.0 as a scripting language for web browsers.</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1997: standardized by </a:t>
            </a:r>
            <a:r>
              <a:rPr lang="en" sz="1100" b="1">
                <a:solidFill>
                  <a:srgbClr val="FF0000"/>
                </a:solidFill>
              </a:rPr>
              <a:t>ECMA</a:t>
            </a:r>
            <a:r>
              <a:rPr lang="en" sz="1100">
                <a:solidFill>
                  <a:schemeClr val="dk1"/>
                </a:solidFill>
              </a:rPr>
              <a:t> (European Computer Manufacturers Association) </a:t>
            </a:r>
            <a:endParaRPr sz="1100">
              <a:solidFill>
                <a:schemeClr val="dk1"/>
              </a:solidFill>
            </a:endParaRPr>
          </a:p>
          <a:p>
            <a:pPr marL="0" lvl="0" indent="457200" algn="l" rtl="0">
              <a:spcBef>
                <a:spcPts val="0"/>
              </a:spcBef>
              <a:spcAft>
                <a:spcPts val="0"/>
              </a:spcAft>
              <a:buNone/>
            </a:pPr>
            <a:r>
              <a:rPr lang="en" sz="1100">
                <a:solidFill>
                  <a:schemeClr val="dk1"/>
                </a:solidFill>
              </a:rPr>
              <a:t> The first edition of </a:t>
            </a:r>
            <a:r>
              <a:rPr lang="en" sz="1100" b="1">
                <a:solidFill>
                  <a:srgbClr val="FF0000"/>
                </a:solidFill>
              </a:rPr>
              <a:t>ECMAScript </a:t>
            </a:r>
            <a:r>
              <a:rPr lang="en" sz="1100">
                <a:solidFill>
                  <a:schemeClr val="dk1"/>
                </a:solidFill>
              </a:rPr>
              <a:t>(</a:t>
            </a:r>
            <a:r>
              <a:rPr lang="en" sz="1100" b="1">
                <a:solidFill>
                  <a:srgbClr val="FF0000"/>
                </a:solidFill>
              </a:rPr>
              <a:t>ES1</a:t>
            </a:r>
            <a:r>
              <a:rPr lang="en" sz="1100">
                <a:solidFill>
                  <a:schemeClr val="dk1"/>
                </a:solidFill>
              </a:rPr>
              <a:t>) was released, which became the standardized version of JavaScript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2005: </a:t>
            </a:r>
            <a:r>
              <a:rPr lang="en" sz="1100" b="1">
                <a:solidFill>
                  <a:srgbClr val="FF0000"/>
                </a:solidFill>
              </a:rPr>
              <a:t>AJAX </a:t>
            </a:r>
            <a:r>
              <a:rPr lang="en" sz="1100">
                <a:solidFill>
                  <a:schemeClr val="dk1"/>
                </a:solidFill>
              </a:rPr>
              <a:t>(Asynchronous JavaScript and XML)  - web apps can communicate with the server and update parts of the page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2006: John Resig releases </a:t>
            </a:r>
            <a:r>
              <a:rPr lang="en" sz="1100" b="1">
                <a:solidFill>
                  <a:srgbClr val="FF0000"/>
                </a:solidFill>
              </a:rPr>
              <a:t>jQuery</a:t>
            </a:r>
            <a:r>
              <a:rPr lang="en" sz="1100">
                <a:solidFill>
                  <a:schemeClr val="dk1"/>
                </a:solidFill>
              </a:rPr>
              <a:t>, a popular JavaScript library that simplifies DOM manipulation and event handling</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2008: Google released Chrome, which included the </a:t>
            </a:r>
            <a:r>
              <a:rPr lang="en" sz="1100" b="1">
                <a:solidFill>
                  <a:srgbClr val="FF0000"/>
                </a:solidFill>
              </a:rPr>
              <a:t>V8 </a:t>
            </a:r>
            <a:r>
              <a:rPr lang="en" sz="1100">
                <a:solidFill>
                  <a:schemeClr val="dk1"/>
                </a:solidFill>
              </a:rPr>
              <a:t>JavaScript engine, greatly  improving JavaScript performance</a:t>
            </a:r>
            <a:endParaRPr sz="1100">
              <a:solidFill>
                <a:schemeClr val="dk1"/>
              </a:solidFill>
            </a:endParaRPr>
          </a:p>
          <a:p>
            <a:pPr marL="457200" lvl="0" indent="-298450" algn="l" rtl="0">
              <a:spcBef>
                <a:spcPts val="0"/>
              </a:spcBef>
              <a:spcAft>
                <a:spcPts val="0"/>
              </a:spcAft>
              <a:buSzPts val="1100"/>
              <a:buChar char="●"/>
            </a:pPr>
            <a:r>
              <a:rPr lang="en" sz="1100">
                <a:solidFill>
                  <a:schemeClr val="dk1"/>
                </a:solidFill>
              </a:rPr>
              <a:t>2009: </a:t>
            </a:r>
            <a:r>
              <a:rPr lang="en" sz="1100" b="1">
                <a:solidFill>
                  <a:srgbClr val="FF0000"/>
                </a:solidFill>
              </a:rPr>
              <a:t>Ryan Dahl </a:t>
            </a:r>
            <a:r>
              <a:rPr lang="en" sz="1100">
                <a:solidFill>
                  <a:schemeClr val="dk1"/>
                </a:solidFill>
              </a:rPr>
              <a:t>introduced </a:t>
            </a:r>
            <a:r>
              <a:rPr lang="en" sz="1100" b="1">
                <a:solidFill>
                  <a:srgbClr val="FF0000"/>
                </a:solidFill>
              </a:rPr>
              <a:t>Node.js</a:t>
            </a:r>
            <a:r>
              <a:rPr lang="en" sz="1100">
                <a:solidFill>
                  <a:schemeClr val="dk1"/>
                </a:solidFill>
              </a:rPr>
              <a:t>, a framework to run JavaScript on the server-side</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2012: Microsoft introduced </a:t>
            </a:r>
            <a:r>
              <a:rPr lang="en" sz="1100" b="1">
                <a:solidFill>
                  <a:srgbClr val="FF0000"/>
                </a:solidFill>
              </a:rPr>
              <a:t>TypeScript</a:t>
            </a:r>
            <a:r>
              <a:rPr lang="en" sz="1100">
                <a:solidFill>
                  <a:schemeClr val="dk1"/>
                </a:solidFill>
              </a:rPr>
              <a:t>, a statically typed superset of JavaScript, compiles into standard Javascript</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2010-2016: The rise of modern JS frameworks and libraries, such as Angular (2010), Backbone (2010), Ember (2011), </a:t>
            </a:r>
            <a:r>
              <a:rPr lang="en" sz="1100" b="1">
                <a:solidFill>
                  <a:srgbClr val="FF0000"/>
                </a:solidFill>
              </a:rPr>
              <a:t>React </a:t>
            </a:r>
            <a:r>
              <a:rPr lang="en" sz="1100">
                <a:solidFill>
                  <a:schemeClr val="dk1"/>
                </a:solidFill>
              </a:rPr>
              <a:t>(2013), Vue (2014), Redux (2015), Svelte (2016)</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2015: </a:t>
            </a:r>
            <a:r>
              <a:rPr lang="en" sz="1100" b="1">
                <a:solidFill>
                  <a:srgbClr val="FF0000"/>
                </a:solidFill>
              </a:rPr>
              <a:t>ES6 </a:t>
            </a:r>
            <a:r>
              <a:rPr lang="en" sz="1100">
                <a:solidFill>
                  <a:schemeClr val="dk1"/>
                </a:solidFill>
              </a:rPr>
              <a:t>(the sixth edition of ECMAScript) was released (</a:t>
            </a:r>
            <a:r>
              <a:rPr lang="en" sz="1100" b="1">
                <a:solidFill>
                  <a:srgbClr val="FF0000"/>
                </a:solidFill>
              </a:rPr>
              <a:t>arrow functions, classes, modules, promises</a:t>
            </a:r>
            <a:r>
              <a:rPr lang="en" sz="1100">
                <a:solidFill>
                  <a:schemeClr val="dk1"/>
                </a:solidFill>
              </a:rPr>
              <a:t>, ...)</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2017: </a:t>
            </a:r>
            <a:r>
              <a:rPr lang="en" sz="1100" b="1">
                <a:solidFill>
                  <a:srgbClr val="FF0000"/>
                </a:solidFill>
              </a:rPr>
              <a:t>ES8 </a:t>
            </a:r>
            <a:r>
              <a:rPr lang="en" sz="1100">
                <a:solidFill>
                  <a:schemeClr val="dk1"/>
                </a:solidFill>
              </a:rPr>
              <a:t>(the eighth edition of ECMAScript) was released (</a:t>
            </a:r>
            <a:r>
              <a:rPr lang="en" sz="1100" b="1">
                <a:solidFill>
                  <a:srgbClr val="FF0000"/>
                </a:solidFill>
              </a:rPr>
              <a:t>async/await, </a:t>
            </a:r>
            <a:r>
              <a:rPr lang="en" sz="1100">
                <a:solidFill>
                  <a:schemeClr val="dk1"/>
                </a:solidFill>
              </a:rPr>
              <a:t> ...)</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2018-2022: the rise of serverless architecture, WebAssembly, Progressive Web Apps (PWAs), and new frameworks like Next.js, Deno etc</a:t>
            </a:r>
            <a:endParaRPr sz="1100">
              <a:solidFill>
                <a:schemeClr val="dk1"/>
              </a:solidFill>
            </a:endParaRPr>
          </a:p>
        </p:txBody>
      </p:sp>
      <p:pic>
        <p:nvPicPr>
          <p:cNvPr id="754" name="Google Shape;754;p5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36975" y="229600"/>
            <a:ext cx="1628475" cy="1628475"/>
          </a:xfrm>
          <a:prstGeom prst="rect">
            <a:avLst/>
          </a:prstGeom>
          <a:noFill/>
          <a:ln>
            <a:noFill/>
          </a:ln>
        </p:spPr>
      </p:pic>
      <p:sp>
        <p:nvSpPr>
          <p:cNvPr id="755" name="Google Shape;755;p56"/>
          <p:cNvSpPr txBox="1"/>
          <p:nvPr/>
        </p:nvSpPr>
        <p:spPr>
          <a:xfrm>
            <a:off x="6993113" y="1781875"/>
            <a:ext cx="1516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434343"/>
                </a:solidFill>
              </a:rPr>
              <a:t>Brendan Eich</a:t>
            </a:r>
            <a:endParaRPr>
              <a:solidFill>
                <a:srgbClr val="434343"/>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hysics Major for College: Fluid Mechanics by Slidesgo">
  <a:themeElements>
    <a:clrScheme name="Simple Light">
      <a:dk1>
        <a:srgbClr val="434343"/>
      </a:dk1>
      <a:lt1>
        <a:srgbClr val="FFFFFF"/>
      </a:lt1>
      <a:dk2>
        <a:srgbClr val="BB91FA"/>
      </a:dk2>
      <a:lt2>
        <a:srgbClr val="61A1F3"/>
      </a:lt2>
      <a:accent1>
        <a:srgbClr val="87F7FB"/>
      </a:accent1>
      <a:accent2>
        <a:srgbClr val="AEF7C7"/>
      </a:accent2>
      <a:accent3>
        <a:srgbClr val="CFF9BF"/>
      </a:accent3>
      <a:accent4>
        <a:srgbClr val="E5B6E7"/>
      </a:accent4>
      <a:accent5>
        <a:srgbClr val="F2F1FC"/>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5143</Words>
  <Application>Microsoft Macintosh PowerPoint</Application>
  <PresentationFormat>On-screen Show (16:9)</PresentationFormat>
  <Paragraphs>480</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Lato</vt:lpstr>
      <vt:lpstr>Calibri</vt:lpstr>
      <vt:lpstr>PT Sans Narrow</vt:lpstr>
      <vt:lpstr>Be Vietnam Pro</vt:lpstr>
      <vt:lpstr>Roboto Mono</vt:lpstr>
      <vt:lpstr>Oxanium</vt:lpstr>
      <vt:lpstr>JetBrains Mono</vt:lpstr>
      <vt:lpstr>Arial</vt:lpstr>
      <vt:lpstr>Simple Light</vt:lpstr>
      <vt:lpstr>Physics Major for College: Fluid Mechanics by Slidesgo</vt:lpstr>
      <vt:lpstr>PowerPoint Presentation</vt:lpstr>
      <vt:lpstr>About the Speaker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2023-05-05T20:55:43Z</dcterms:modified>
</cp:coreProperties>
</file>