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 Mono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ab41bdc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ab41bdc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569762f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569762f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8d3e0b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8d3e0b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56e65f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556e65f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ab41bdc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ab41bdc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5d693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5d693d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b3719c4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b3719c4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556e65ff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556e65ff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7acb1b1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7acb1b1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abf366e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abf366e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5c8d28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5c8d28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8d3e0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f8d3e0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andbar.com/blog/langchain-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qZXAkvF1bPNQER9mLmDbntNfSpzdDIU5" TargetMode="External"/><Relationship Id="rId5" Type="http://schemas.openxmlformats.org/officeDocument/2006/relationships/hyperlink" Target="https://www.youtube.com/watch?v=vGP4pQdCocw" TargetMode="External"/><Relationship Id="rId4" Type="http://schemas.openxmlformats.org/officeDocument/2006/relationships/hyperlink" Target="https://github.com/gkamradt/langchain-tutorials/tree/mai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levelup.gitconnected.com/you-can-now-build-a-chatbot-to-talk-to-your-internal-knowledge-base-b6066cacf2d5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.langchain.com/docs/modules/model_io/prompts/prompt_templates/" TargetMode="External"/><Relationship Id="rId13" Type="http://schemas.openxmlformats.org/officeDocument/2006/relationships/image" Target="../media/image2.jpeg"/><Relationship Id="rId3" Type="http://schemas.openxmlformats.org/officeDocument/2006/relationships/hyperlink" Target="https://en.wikipedia.org/wiki/LangChain" TargetMode="External"/><Relationship Id="rId7" Type="http://schemas.openxmlformats.org/officeDocument/2006/relationships/hyperlink" Target="https://docs.langchain.com/docs/" TargetMode="External"/><Relationship Id="rId12" Type="http://schemas.openxmlformats.org/officeDocument/2006/relationships/hyperlink" Target="https://www.deeplearning.ai/short-courses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.langchain.com" TargetMode="External"/><Relationship Id="rId11" Type="http://schemas.openxmlformats.org/officeDocument/2006/relationships/hyperlink" Target="https://www.youtube.com/playlist?list=PLZnV2TKiv3wC0F5AQJwL3RGCfInRpu-LA" TargetMode="External"/><Relationship Id="rId5" Type="http://schemas.openxmlformats.org/officeDocument/2006/relationships/hyperlink" Target="https://langchain.com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www.youtube.com/watch?v=qmOMYbwpcEA&amp;list=PLAotbPmT6dL0WRA9ywPAsch26SU0X9AOg" TargetMode="External"/><Relationship Id="rId4" Type="http://schemas.openxmlformats.org/officeDocument/2006/relationships/hyperlink" Target="https://github.com/langchain-ai/langchain" TargetMode="External"/><Relationship Id="rId9" Type="http://schemas.openxmlformats.org/officeDocument/2006/relationships/hyperlink" Target="https://www.youtube.com/watch?v=aywZrzNaKjs" TargetMode="Externa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DialoGPT" TargetMode="External"/><Relationship Id="rId13" Type="http://schemas.openxmlformats.org/officeDocument/2006/relationships/hyperlink" Target="https://poly.ai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ada.cx" TargetMode="External"/><Relationship Id="rId12" Type="http://schemas.openxmlformats.org/officeDocument/2006/relationships/hyperlink" Target="https://fate.fedai.org" TargetMode="External"/><Relationship Id="rId17" Type="http://schemas.openxmlformats.org/officeDocument/2006/relationships/hyperlink" Target="https://dust.tt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retune.s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uggingface/transformers" TargetMode="External"/><Relationship Id="rId11" Type="http://schemas.openxmlformats.org/officeDocument/2006/relationships/hyperlink" Target="https://www.steamship.com" TargetMode="External"/><Relationship Id="rId5" Type="http://schemas.openxmlformats.org/officeDocument/2006/relationships/hyperlink" Target="https://www.llamaindex.ai" TargetMode="External"/><Relationship Id="rId15" Type="http://schemas.openxmlformats.org/officeDocument/2006/relationships/hyperlink" Target="https://www.mindmeld.com" TargetMode="External"/><Relationship Id="rId10" Type="http://schemas.openxmlformats.org/officeDocument/2006/relationships/hyperlink" Target="https://github.com/THUDM/CogDL" TargetMode="External"/><Relationship Id="rId4" Type="http://schemas.openxmlformats.org/officeDocument/2006/relationships/hyperlink" Target="https://www.langchain.com" TargetMode="External"/><Relationship Id="rId9" Type="http://schemas.openxmlformats.org/officeDocument/2006/relationships/hyperlink" Target="https://parrotgpt.ai" TargetMode="External"/><Relationship Id="rId14" Type="http://schemas.openxmlformats.org/officeDocument/2006/relationships/hyperlink" Target="https://www.sonos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eeplearning.ai/short-cours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github/GoogleCloudPlatform/python-docs-samples/blob/main/cloud-sql/postgres/pgvector/notebooks/pgvector_gen_ai_demo.ipynb" TargetMode="External"/><Relationship Id="rId4" Type="http://schemas.openxmlformats.org/officeDocument/2006/relationships/hyperlink" Target="https://www.youtube.com/watch?v=Jl1S4ZcSY8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openais-embedding-model-with-vector-database-b69014f0443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ryanntk/choosing-the-right-embedding-model-a-guide-for-llm-applications-7a60180d28e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stropomeai/implementing-the-tree-of-thoughts-in-langchains-chain-f2ebc5864fa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mmandbar.com/blog/langchain-guide" TargetMode="External"/><Relationship Id="rId5" Type="http://schemas.openxmlformats.org/officeDocument/2006/relationships/hyperlink" Target="https://github.com/madaan/memprompt" TargetMode="External"/><Relationship Id="rId4" Type="http://schemas.openxmlformats.org/officeDocument/2006/relationships/hyperlink" Target="https://js.langchain.com/docs/modules/memo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4650" y="1861050"/>
            <a:ext cx="4082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50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11541" y="4324250"/>
            <a:ext cx="209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 by Lev Selector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August 18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2023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332250" y="1616750"/>
            <a:ext cx="8479500" cy="338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Blueprint of LangChain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Models, Prompts, Indexes, Memory, Chains, and Agents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Large Language Models (LLMs), Chat Models, Text Embedding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Prompt Templates, Example Selectors (to include examples in your prompts), Output Parsers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used for Document Loaders, Text Splitters, Vector Stores, Retrievers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Short-Term and Long-Term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Chains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example: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LLMChain - may include a PromptTemplate , a model, Guardrails (optional quality checks)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Index-related Chains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Stuffing (stuff into prompt)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Reduce (run initial prompt on each chunk of data,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 different prompt to combine all the initial outputs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(multi-step refining using output from previous step)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Map-Rerank - running initial prompt on each chunk of data,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 the output, ranking, return response with highest score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Action Agents &amp; Plan-and-Execute Agents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32250" y="523975"/>
            <a:ext cx="8061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https://www.commandbar.com/blog/langchain-guide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https://github.com/gkamradt/langchain-tutorials/tree/main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https://www.youtube.com/watch?v=vGP4pQdCocw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(Cookbook part 2)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https://www.youtube.com/playlist?list=PLqZXAkvF1bPNQER9mLmDbntNfSpzdDIU5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playlist of tutorials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0" y="-76200"/>
            <a:ext cx="764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21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(Product) People Need To Know About LangChain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p.2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59375" y="366400"/>
            <a:ext cx="656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https://levelup.gitconnected.com/you-can-now-build-a-chatbot-to-talk-to-your-internal-knowledge-base-b6066cacf2d5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0" y="-76200"/>
            <a:ext cx="645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2124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Build A Chatbot To Talk To Your Internal Knowledge Base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150" y="1002622"/>
            <a:ext cx="4631274" cy="238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87" y="3183125"/>
            <a:ext cx="2698777" cy="1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4250" y="89950"/>
            <a:ext cx="2698799" cy="233520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404" y="3045374"/>
            <a:ext cx="1673588" cy="1968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428" y="2769269"/>
            <a:ext cx="1991801" cy="14113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30175" y="878750"/>
            <a:ext cx="56217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BixBeta CTO &amp; Co-Founder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crypto, accounting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Generative AI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 me on Linkedin, GitHub, YouTube, Google to connect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-7150"/>
            <a:ext cx="642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LangChain Framework: Create Apps Using LLMs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7900" y="2993025"/>
            <a:ext cx="6491400" cy="203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Software framework created and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open-sourced in 2022 by Harrison Chase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as either a Python or TypeScript package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https://en.wikipedia.org/wiki/LangChain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https://github.com/langchain-ai/langchain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https://langchain.com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https://python.langchain.com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https://docs.langchain.com/docs/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https://python.langchain.com/docs/modules/model_io/prompts/prompt_templates/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quickstart tutorial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https://www.youtube.com/watch?v=aywZrzNaKjs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https://www.youtube.com/watch?v=jFo_gDOOusk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Engineering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https://www.youtube.com/playlist?list=PLZnV2TKiv3wC0F5AQJwL3RGCfInRpu-LA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"DeepLearning.ai"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https://www.deeplearning.ai/short-courses/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good short courses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655246" y="1680075"/>
            <a:ext cx="14751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Harrison Chase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Co-Founder &amp; CEO,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Released LangChain in October 2022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247" y="370250"/>
            <a:ext cx="1409475" cy="14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1700" y="-27500"/>
            <a:ext cx="2049675" cy="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125" y="3597548"/>
            <a:ext cx="1409475" cy="78931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795225" y="3242488"/>
            <a:ext cx="22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Multiple YouTube tutorials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8100" y="4066825"/>
            <a:ext cx="1378970" cy="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7900" y="622800"/>
            <a:ext cx="6491400" cy="2185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Universal API for LLMs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GPT-3, BLOOM, and Jurassic-1 Jumbo, ...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Chains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= sequences of commands for LLM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End-to-end chains for popular apps (chatbots, question-answering, and summarization)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(keeping info about previous chat messages, ...)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Tools for debugging, testing, evaluating, and monitoring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LLM apps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Prompt templates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strings containing variables in curly braces {myvar}. For example, templates for chatbots,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ELI5 question-answering ("Explain Like I'm Five"), summarization, etc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use LLMs to decide what actions should be taken (generate a plan or execute tasks)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2250" y="-63000"/>
            <a:ext cx="693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LangChain Is The Most Popular and Flexible Framework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5500" y="48700"/>
            <a:ext cx="2049675" cy="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0450" y="831025"/>
            <a:ext cx="8243100" cy="332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There are many Frameworks for orchestrating LLMs.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Here are the most popular (on top):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LangChain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https://www.langchain.com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most popular, flexible, used everywhere (Google, Microsoft, Facebook, etc. 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LlamaIndex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https://www.llamaindex.ai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similar, make it easier to do Q/A, NLI, etc.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 Transformers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https://github.com/huggingface/transformers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 variety of tasks, not for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orchestration though.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https://www.ada.cx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build conversational AI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chatbots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supports a variety of LLMs, chaining, caching, logging.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DialoGPT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https://github.com/microsoft/DialoGPT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chatbots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similar to Ada - but specifically for LLMs from OpenAI.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Parrot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https://parrotgpt.ai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chatbots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similar to Ada and DialoGPT, but it is more open-source and flexible.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CogDL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https://github.com/THUDM/CogDL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build graph neural networks (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GNNs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), orchestrate LLMs for Q/A and NLI.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Steamship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https://www.steamship.com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Agents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LLM apps, chaining, caching, logging.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FATE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https://fate.fedai.org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federated learning apps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orchestrate LLMs trained on distributed datasets.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PolyAI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https://poly.ai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voice assistants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conversational AI apps, uses its own proprietary framework.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11.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Snips NLU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https://www.sonos.com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NLU apps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intent detection and entity extraction.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12.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MindMeld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https://www.mindmeld.com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conversational AI apps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Q/A &amp; NLI.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13.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ReTune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https://retune.so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managing &amp; improving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for LLMs.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Dust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https://dust.tt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) - build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conversational AI apps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chaining, caching, and logging.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405000" y="4291850"/>
            <a:ext cx="2859900" cy="73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Q/A = Question Answering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NLI = Natural Language Inference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NLU = Natural Language Understanding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750" y="1191875"/>
            <a:ext cx="4497202" cy="38207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7"/>
          <p:cNvSpPr txBox="1"/>
          <p:nvPr/>
        </p:nvSpPr>
        <p:spPr>
          <a:xfrm>
            <a:off x="212125" y="720750"/>
            <a:ext cx="405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https://www.deeplearning.ai/short-courses/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 - good short courses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92375" y="61600"/>
            <a:ext cx="5767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"DeepLearning.ai" - Short Courses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2250" y="-63000"/>
            <a:ext cx="598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Add Natural Language Interface (Create an Agent)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5500" y="48700"/>
            <a:ext cx="2049675" cy="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67525" y="582600"/>
            <a:ext cx="8444100" cy="4340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Example - add a NLI (Natural Language Interface) for an application with ten commands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a new LangChain project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a new template file for each of the ten commands. </a:t>
            </a:r>
            <a:b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Each template should have two parts: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.. the prompt for triggering the command.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.. the chain that will be executed when triggered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a new agent file in which you define the logic that will be used </a:t>
            </a:r>
            <a:b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to select the appropriate template file based on the user's input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Run the LangChain application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Example of a simple template for a command that adds two numbers: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prompt: "Add two numbers together."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chain: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- add: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numbers: ["1", "2"]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Here is an example of a simple agent file that selects the appropriate template file based on the user's input: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select_template(input):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if "add" in input: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"add_numbers"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Once you have created the template files and the agent file, you can run the LangChain application.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2250" y="-63000"/>
            <a:ext cx="598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LangChain + PGVector + LLM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5500" y="48700"/>
            <a:ext cx="2049675" cy="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21575" y="506400"/>
            <a:ext cx="8848800" cy="64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 AI-powered apps on Google Cloud with pgvector, LangChain &amp; LLMs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https://www.youtube.com/watch?v=Jl1S4ZcSY8k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https://colab.research.google.com/github/GoogleCloudPlatform/python-docs-samples/blob/main/cloud-sql/postgres/pgvector/notebooks/pgvector_gen_ai_demo.ipynb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21575" y="1199100"/>
            <a:ext cx="88488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product_embeddings(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product_id VARCHAR(1024) NOT NULL REFERENCES products(product_id),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TEXT,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embedding vector(768)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conn.execute(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"CREATE EXTENSION IF NOT EXISTS vector"</a:t>
            </a: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register_vector(conn)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conn.execute(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"INSERT INTO product_embeddings (product_id, content, embedding) VALUES ($1, $2, $3)"</a:t>
            </a: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row["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row["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np.array(row["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embedding</a:t>
            </a: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"]),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-- Similarity Search Query:($1,$2,... - place holders)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"""WITH vector_matches AS (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product_id, 1 - (embedding &lt;=&gt; $1) 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AS similarity FROM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product_embeddings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WHERE 1 - (</a:t>
            </a:r>
            <a:r>
              <a:rPr lang="en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embedding &lt;=&gt; $1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 &gt; $2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ORDER BY similarity DESC LIMIT $3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SELECT product_name, list_price, description FROM products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WHERE product_id IN (SELECT product_id FROM vector_matches)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AND list_price &gt;= $4 AND list_price &lt;= $5"""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0" y="-76200"/>
            <a:ext cx="38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02124"/>
                </a:solidFill>
                <a:highlight>
                  <a:srgbClr val="FFFFFF"/>
                </a:highlight>
              </a:rPr>
              <a:t>Embedding Models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3600" y="431700"/>
            <a:ext cx="7297200" cy="292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Embedding Model With Vector Database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https://betterprogramming.pub/openais-embedding-model-with-vector-database-b69014f04433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updated in December 2022 the Embedding model to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text-embedding-ada-002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model offers: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price ($0.01 per 100,000 tokens = 150 pages)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1/8th embeddings dimensions size reduces vector database costs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 unification for ease of use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State-of-the-Art performance for text search, code search, and sentence similarity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window increased from 2048 to 8192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Choosing the Right Embedding Model - a Guide for LLM Applications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https://medium.com/@ryanntk/choosing-the-right-embedding-model-a-guide-for-llm-applications-7a60180d28e3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3600" y="3428000"/>
            <a:ext cx="4745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token = 4 chars (in English)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word = 5 chars = 1.25 tokens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 tokens = 75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page (single-spaced) = 500 words = 2,500 chars = 625 tokens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100,000 tokens = 75,000 words = 150 pages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8192 tokens = 6,150 words = 12 pages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-76200"/>
            <a:ext cx="754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(Product) People Need To Know About LangChain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52850" y="1000700"/>
            <a:ext cx="8449500" cy="340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Chain of Thought (CoT)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encourage the model to generate a series of intermediate reasoning steps.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Tree of Thoughts (ToT)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LLMs evaluate themselves at each stage of thought and stop inefficient approaches early, switching to alternative methods -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https://medium.com/@astropomeai/implementing-the-tree-of-thoughts-in-langchains-chain-f2ebc5864fac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Action Plan Generation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ask LLM to make a plan sequence, then execute it, then re-do the plan, etc.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ReAct ("Reasoning and Action")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thought and action, understanding the 'why' behind the action. It's about the model taking a moment to contemplate, to reason, and then to act.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Self-ask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prompting encourages the model to be more proactive and inquisitive internally (ask itself questions).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Chaining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combine multiple LLM calls, with the output of one step being the input of the next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Memetic Proxy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simulate well-known figures or situations to shape its responses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 Consistency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create multiple solutions and choose the most consistent one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Inception (First Person Instruction)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add the start of the model’s response into the prompt. For example, you might ask the model to “Tell me a joke. Make it start with “Knock, knock”.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MemPrompt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keep memory (history). This allows user to give feedback to LLM, correct it, improve the model's understanding of the task, prevent it from making the same mistake again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https://js.langchain.com/docs/modules/memory/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https://github.com/madaan/memprompt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76650" y="402975"/>
            <a:ext cx="389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https://www.commandbar.com/blog/langchain-guide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Microsoft Macintosh PowerPoint</Application>
  <PresentationFormat>On-screen Show (16:9)</PresentationFormat>
  <Paragraphs>164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2023-08-18T20:46:47Z</dcterms:modified>
</cp:coreProperties>
</file>