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 Mono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d3c5916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d3c5916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7c3e955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7c3e955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922d85d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922d85d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d145acf9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d145acf9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d2e3cf6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d2e3cf6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95a4b01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95a4b01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e0c9cf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e0c9cf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d2e3cf65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d2e3cf65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dc63ad5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dc63ad5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en.wikipedia.org/wiki/Hugging_Face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huggingface.c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spaces" TargetMode="External"/><Relationship Id="rId5" Type="http://schemas.openxmlformats.org/officeDocument/2006/relationships/hyperlink" Target="https://huggingface.co/datasets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HuggingFaceH4/open_llm_leaderboa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spaces/Weyaxi/open_llm_leaderboard" TargetMode="External"/><Relationship Id="rId5" Type="http://schemas.openxmlformats.org/officeDocument/2006/relationships/hyperlink" Target="https://huggingface.co/spaces/gsaivinay/open_llm_leaderboard" TargetMode="External"/><Relationship Id="rId4" Type="http://schemas.openxmlformats.org/officeDocument/2006/relationships/hyperlink" Target="https://huggingface.co/datasets/open-llm-leaderboard/resul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open-llm-leaderboard/resul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ankier.com/1/git-lfs-install" TargetMode="External"/><Relationship Id="rId4" Type="http://schemas.openxmlformats.org/officeDocument/2006/relationships/hyperlink" Target="mailto:git@huggingface.co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spaces" TargetMode="External"/><Relationship Id="rId3" Type="http://schemas.openxmlformats.org/officeDocument/2006/relationships/hyperlink" Target="https://huggingface.co/docs" TargetMode="External"/><Relationship Id="rId7" Type="http://schemas.openxmlformats.org/officeDocument/2006/relationships/hyperlink" Target="https://huggingface.co/docs/datasets/inde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datasets" TargetMode="External"/><Relationship Id="rId5" Type="http://schemas.openxmlformats.org/officeDocument/2006/relationships/hyperlink" Target="https://www.youtube.com/watch?v=QEaBAZQCtwE" TargetMode="External"/><Relationship Id="rId4" Type="http://schemas.openxmlformats.org/officeDocument/2006/relationships/hyperlink" Target="https://huggingface.co/learn/nlp-cours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docs/transformers/tasks/summarization" TargetMode="External"/><Relationship Id="rId3" Type="http://schemas.openxmlformats.org/officeDocument/2006/relationships/hyperlink" Target="https://huggingface.co/docs/transformers" TargetMode="External"/><Relationship Id="rId7" Type="http://schemas.openxmlformats.org/officeDocument/2006/relationships/hyperlink" Target="https://huggingface.co/docs/tokenizers" TargetMode="External"/><Relationship Id="rId12" Type="http://schemas.openxmlformats.org/officeDocument/2006/relationships/hyperlink" Target="https://huggingface.co/do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docs/huggingface_hub" TargetMode="External"/><Relationship Id="rId11" Type="http://schemas.openxmlformats.org/officeDocument/2006/relationships/hyperlink" Target="https://huggingface.co/docs/transformers/tasks/asr" TargetMode="External"/><Relationship Id="rId5" Type="http://schemas.openxmlformats.org/officeDocument/2006/relationships/hyperlink" Target="https://huggingface.co/docs/evaluate/installation" TargetMode="External"/><Relationship Id="rId10" Type="http://schemas.openxmlformats.org/officeDocument/2006/relationships/hyperlink" Target="https://huggingface.co/docs/transformers/main_classes/text_generation" TargetMode="External"/><Relationship Id="rId4" Type="http://schemas.openxmlformats.org/officeDocument/2006/relationships/hyperlink" Target="https://huggingface.co/docs/datasets" TargetMode="External"/><Relationship Id="rId9" Type="http://schemas.openxmlformats.org/officeDocument/2006/relationships/hyperlink" Target="https://huggingface.co/learn/nlp-course/chapter7/4?fw=t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26025" y="1656025"/>
            <a:ext cx="4260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3C78D8"/>
                </a:solidFill>
              </a:rPr>
              <a:t>Hugging Face </a:t>
            </a:r>
            <a:endParaRPr sz="4000" b="1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3C78D8"/>
                </a:solidFill>
              </a:rPr>
              <a:t>September 15, 2023</a:t>
            </a:r>
            <a:endParaRPr sz="2800"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Crypto, accounting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Find me on Linkedin, GitHub, YouTube, Google to connect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0"/>
            <a:ext cx="195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 Face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6582" y="854158"/>
            <a:ext cx="6483705" cy="418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Hugging Face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platform for machine learning (ML) technologies. 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tools for building, training, and deploying ML models using open source code. 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Hugging Face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launched in 2016 and is based in New York City. </a:t>
            </a:r>
            <a:b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20 Jay St Ste 620, Brooklyn, New York, 11201</a:t>
            </a:r>
            <a:endParaRPr sz="13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product - </a:t>
            </a:r>
            <a:r>
              <a:rPr lang="en" sz="13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chatbot app for teenagers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was open-sourced. </a:t>
            </a:r>
            <a:b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the company pivoted to being a platform for ML. 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Hugging Face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raised $40M in Series B in 2021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2022 it was valued at $2Bln - and received $100M in Series C funding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August 2023 raised $235M at $4.5Bln valuation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people: </a:t>
            </a:r>
            <a:r>
              <a:rPr lang="en" sz="13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Clément </a:t>
            </a:r>
            <a:r>
              <a:rPr lang="en" sz="1300" dirty="0" err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Delangue</a:t>
            </a:r>
            <a:r>
              <a:rPr lang="en" sz="13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(CEO), Julien </a:t>
            </a:r>
            <a:r>
              <a:rPr lang="en" sz="1300" dirty="0" err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Chaumond</a:t>
            </a:r>
            <a:r>
              <a:rPr lang="en" sz="13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(CTO), Thomas Wolf (CSO)</a:t>
            </a:r>
            <a:endParaRPr sz="13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Hugging Face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community and data science platform for AI experts and enthusiasts. 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allows users to host their own AI models, train them, and collaborate with their team. 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Hugging Face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also provides libraries and tools for natural language processing (NLP) tasks. 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Hugging Face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's goal is to democratize machine learning. It makes money by charging for features such as access to computing power and higher levels of customer support. </a:t>
            </a: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Hugging Face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currently has </a:t>
            </a:r>
            <a:r>
              <a:rPr lang="en" sz="13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10,000 paying customers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https://en.wikipedia.org/wiki/Hugging_Face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products - </a:t>
            </a:r>
            <a:r>
              <a:rPr lang="en" sz="13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transformers, datasets, spaces, LLMs</a:t>
            </a:r>
            <a:endParaRPr sz="1300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Revenue $15M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2022, estimated </a:t>
            </a: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$30-50M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2023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160 employees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(2023)  (per employee: $0.3M revenue, $30M value)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2465" y="46425"/>
            <a:ext cx="3053010" cy="6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0575" y="839525"/>
            <a:ext cx="2623424" cy="17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1214" y="2731325"/>
            <a:ext cx="1092325" cy="10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4465" y="2731325"/>
            <a:ext cx="975125" cy="10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9564" y="3886712"/>
            <a:ext cx="975125" cy="105676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626500" y="84600"/>
            <a:ext cx="198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https://huggingface.co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75" y="1759025"/>
            <a:ext cx="4164074" cy="2841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9" name="Google Shape;79;p16"/>
          <p:cNvSpPr txBox="1"/>
          <p:nvPr/>
        </p:nvSpPr>
        <p:spPr>
          <a:xfrm>
            <a:off x="0" y="0"/>
            <a:ext cx="2334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 Face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6209" y="1759025"/>
            <a:ext cx="4285041" cy="2841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6"/>
          <p:cNvSpPr txBox="1"/>
          <p:nvPr/>
        </p:nvSpPr>
        <p:spPr>
          <a:xfrm>
            <a:off x="1271700" y="1336375"/>
            <a:ext cx="1611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602275" y="1336375"/>
            <a:ext cx="2473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LLM Leaderboard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1068622" y="716425"/>
            <a:ext cx="1497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926" y="1363225"/>
            <a:ext cx="3515399" cy="346027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125" y="1363225"/>
            <a:ext cx="3515399" cy="346026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17"/>
          <p:cNvSpPr txBox="1"/>
          <p:nvPr/>
        </p:nvSpPr>
        <p:spPr>
          <a:xfrm>
            <a:off x="6369297" y="716425"/>
            <a:ext cx="1497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79100" y="270825"/>
            <a:ext cx="2785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https://huggingface.co/datasets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https://huggingface.co/spaces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-53419" y="-121875"/>
            <a:ext cx="273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LLM Leaderboard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57200" y="430650"/>
            <a:ext cx="8740800" cy="407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https://huggingface.co/spaces/HuggingFaceH4/open_llm_leaderboard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- streaming scroll, can not copy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https://huggingface.co/datasets/open-llm-leaderboard/results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- underlying dataset and links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https://huggingface.co/spaces/gsaivinay/open_llm_leaderboard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- added GPT-4 and GPT-3.5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https://huggingface.co/spaces/Weyaxi/open_llm_leaderboard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Sep 9, 2023 -</a:t>
            </a:r>
            <a:r>
              <a:rPr lang="en" sz="11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1211 entries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(was ~346 entries on July 16th before LLaMa July 18)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All top positions are LLaMa 70B 16bit and require ~160 GB VRAM to run.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Reducing N-params from 70B down to 30,13,7B causes severe reduction of average test scores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Reducing precision from 16bits down to 4bits surprisingly preserves the quality of the model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rank    size  avg_quality  bits  VRAM  name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1      70B   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73.81       16    160  uni-tianyan/Uni-TianYan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33      70B    71.36        8   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garage-bAInd/Camel-Platypus2-70B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50      70B    70.37        4     45  garage-bAInd/Camel-Platypus2-70B</a:t>
            </a:r>
            <a:endParaRPr sz="11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55      65B    69.94       16    160  upstage/llama-65b-instruct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61     180B    68.74       16    400  tiiuae/</a:t>
            </a:r>
            <a:r>
              <a:rPr lang="en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falcon-180B</a:t>
            </a:r>
            <a:endParaRPr sz="1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107      70B    66.8        16   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meta-llama/Llama-2-70b-chat-hf  (original LLaMa2, July 18)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      13B    66.03       16         Aspik101/trurl-2-13b-pl-instruct_unload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145      30B    64.21        4     20  gaodrew/gaodrew-llama-30b-instruct-2048-Open-Platypus-100steps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168      40b    63.47       16         tiiuae/</a:t>
            </a:r>
            <a:r>
              <a:rPr lang="en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falcon-40b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-instruct (was #1 before LLaMa2)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181      13B    63.19        4     10  Open-Orca/OpenOrca-Platypus2-13B   </a:t>
            </a:r>
            <a:endParaRPr sz="11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348       7b    59.89       16         HyperbeeAI/Tulpar-7b-v0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565       7b    55.72        4      6  joehuangx/spatial-vicuna-7b-v1.5-LoRA </a:t>
            </a:r>
            <a:endParaRPr sz="11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-53429" y="-121875"/>
            <a:ext cx="469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a Dataset via git clone ...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64675" y="447525"/>
            <a:ext cx="7127100" cy="309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the Hugging Face Hub and navigate to the dataset you want to clone.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here is the page for dataset "open-llm-leaderboard/results" :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u="sng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https://huggingface.co/datasets/open-llm-leaderboard/results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clone instructions. May be under "Code" or under some 3-dot menu.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terminal on your computer - and run the commands, for example: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git lfs install   # LFS = Large File Sytem</a:t>
            </a:r>
            <a:b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git clone https://huggingface.co/datasets/open-llm-leaderboard/results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the command above creates a "results" directory with many subdirectories and files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are set with an SHH connection, then the git url will look differently, for example: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git clone </a:t>
            </a:r>
            <a:r>
              <a:rPr lang="en" sz="11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git@huggingface.co</a:t>
            </a: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:datasets/glue.git </a:t>
            </a:r>
            <a:b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64675" y="3719825"/>
            <a:ext cx="5513700" cy="1185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Git LFS (Large File System) is a command that stores large files in a different repository than your project's. It uses pointers instead of the actual files to link your repository with a remote service like GitHub. This allows you to save space by storing binary files in a different location</a:t>
            </a:r>
            <a:br>
              <a:rPr lang="en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https://www.mankier.com/1/git-lfs-install</a:t>
            </a:r>
            <a:r>
              <a:rPr lang="en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-53429" y="-121875"/>
            <a:ext cx="469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 Face Basics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04875" y="2278775"/>
            <a:ext cx="3721800" cy="158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Transformers Library (pip install transformers)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/ Tokenizer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PyTorch / TensoFlow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/ Load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Hub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Finetuning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890750" y="2278775"/>
            <a:ext cx="4439400" cy="240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transformers import pipeline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classifier = pipeline("sentiment-analysis")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 = classifier("some text here")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print(res)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generator = pipeline("text-generation", 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model="distilgpt2")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 = generator(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"In this course, we will teach you how to",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max_length=30, num_return_sequences=2)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print(res)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242200" y="205875"/>
            <a:ext cx="42546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https://huggingface.co/docs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https://huggingface.co/learn/nlp-course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https://www.youtube.com/watch?v=QEaBAZQCtwE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https://huggingface.co/datasets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https://huggingface.co/docs/datasets/index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https://huggingface.co/spaces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-53429" y="-121875"/>
            <a:ext cx="469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 Face Python Modules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16600" y="478950"/>
            <a:ext cx="8227200" cy="435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transformers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pre-trained models (natural language inference, question answering, summarization)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https://huggingface.co/docs/transformers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datasets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datasets including text, code, and speech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https://huggingface.co/docs/datasets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evaluate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tools to evaluate models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https://huggingface.co/docs/evaluate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huggingface_hub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interact with the Hugging Face Hub, a ML platform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https://huggingface.co/docs/huggingface_hub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tokenizers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tokenization schemes for NLP tasks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https://huggingface.co/docs/tokenizers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transformers</a:t>
            </a:r>
            <a:b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summarizer = transformers.pipeline('summarization') </a:t>
            </a:r>
            <a:b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summary = summarizer(text, max_length=100, language='en')</a:t>
            </a:r>
            <a:br>
              <a:rPr lang="en" sz="12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https://huggingface.co/docs/transformers/tasks/summarization</a:t>
            </a:r>
            <a:r>
              <a:rPr lang="en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transformers import pipeline</a:t>
            </a:r>
            <a:b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translator = pipeline("translation", model="Helsinki-NLP/opus-mt-en-fr")</a:t>
            </a:r>
            <a:b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print(translator("I love you")) </a:t>
            </a:r>
            <a:br>
              <a:rPr lang="en" sz="12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https://huggingface.co/learn/nlp-course/chapter7/4?fw=tf</a:t>
            </a: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text-generation (poem, code, email)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https://huggingface.co/docs/transformers/main_classes/text_generation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speech recognition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https://huggingface.co/docs/transformers/tasks/asr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5334000" y="0"/>
            <a:ext cx="221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https://huggingface.co/docs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Microsoft Macintosh PowerPoint</Application>
  <PresentationFormat>On-screen Show (16:9)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 Mono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2023-09-15T20:44:04Z</dcterms:modified>
</cp:coreProperties>
</file>