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62" r:id="rId2"/>
    <p:sldId id="263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Roboto Mono" pitchFamily="49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CD173F-CB6D-488F-BD41-9B5991863F90}">
  <a:tblStyle styleId="{57CD173F-CB6D-488F-BD41-9B5991863F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23242d3f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23242d3f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23ef103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23ef103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rundown.ai/p/microsoft-ai-data-lea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echcommunity.microsoft.com/t5/azure-ai-services-blog/azure-cognitive-search-outperforming-vector-search-with-hybrid/ba-p/392916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0" y="0"/>
            <a:ext cx="8962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Exposes 38TB in AI Data Leak    (September 19, 2023)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80900" y="569400"/>
            <a:ext cx="5171400" cy="3186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https://www.therundown.ai/p/microsoft-ai-data-leak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points: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token granted full access to an Azure storage account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just the intended open AI datasets.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Wiz Research discovered computer backups in the data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with passwords, keys, and 30,000+ internal Teams messages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published a blog reassuring that no customer data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 exposed, with no action needed from customers.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it matters: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Reminder  - tighten your AI guardrails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data - more security needed (AI - lots of data)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6000" y="569400"/>
            <a:ext cx="3586899" cy="2009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0" y="0"/>
            <a:ext cx="6967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Private Data + Embedding + VectorDB + LLM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02425" y="569400"/>
            <a:ext cx="5068500" cy="1185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LLaMa 2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was open-sourced on July 18th, 2023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2 months ~1,000 variations of LLaMa were created at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HuggingFace.co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improving the model, making it smaller.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now have performance at ChatGPT-3.5 level with local open-source model running on relatively inexpensive hardware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102425" y="3111000"/>
            <a:ext cx="2155500" cy="1585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Components: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storage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VectorDB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Embedding Model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LangChain framework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Front-end application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2325975" y="3111000"/>
            <a:ext cx="3439800" cy="178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RAG = Retrieval Augmented Generation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generates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response based in the prompt with user query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augmented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text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retrieved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local vectorDB.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quality of RAG depends mostly on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quality of the embedding model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(vectors)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quality of similarity search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 VectorDB)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102425" y="1801800"/>
            <a:ext cx="5068500" cy="126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Average   ARC     HellaSwag     MMLU      TruthfulQA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reason  common sense   sciences    truthful?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GPT-4        84.25   96.3       95.3        86.4         59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GPT-3.5      71.93   85.2       85.5        70           47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LLaMa+ 70b   74.05   71.76      88.2        71           65.3</a:t>
            </a:r>
            <a:endParaRPr sz="1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LLaMa+ 4bit  59.06   57.7       81.1        51.8         45.7</a:t>
            </a:r>
            <a:endParaRPr sz="1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(13b)</a:t>
            </a:r>
            <a:endParaRPr sz="1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6775" y="569400"/>
            <a:ext cx="3668275" cy="204689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6" name="Google Shape;116;p20"/>
          <p:cNvSpPr txBox="1"/>
          <p:nvPr/>
        </p:nvSpPr>
        <p:spPr>
          <a:xfrm>
            <a:off x="5833825" y="2662850"/>
            <a:ext cx="3251400" cy="1046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hybrid retrieval + semantic ranking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perform better than simple Vector search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https://techcommunity.microsoft.com/t5/azure-ai-services-blog/azure-cognitive-search-outperforming-vector-search-with-hybrid/ba-p/3929167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Macintosh PowerPoint</Application>
  <PresentationFormat>On-screen Show (16:9)</PresentationFormat>
  <Paragraphs>39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Roboto Mono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</cp:revision>
  <dcterms:modified xsi:type="dcterms:W3CDTF">2023-10-12T19:31:58Z</dcterms:modified>
</cp:coreProperties>
</file>