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1" r:id="rId2"/>
    <p:sldId id="260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 Mono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CD173F-CB6D-488F-BD41-9B5991863F90}">
  <a:tblStyle styleId="{57CD173F-CB6D-488F-BD41-9B5991863F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6327"/>
  </p:normalViewPr>
  <p:slideViewPr>
    <p:cSldViewPr>
      <p:cViewPr varScale="1">
        <p:scale>
          <a:sx n="164" d="100"/>
          <a:sy n="164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aab060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aab060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3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aab060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aab060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1805" y="15150"/>
            <a:ext cx="3022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</a:t>
            </a:r>
            <a:r>
              <a:rPr lang="en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Influence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605" y="51435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133600" y="2076123"/>
            <a:ext cx="47244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18,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has open-sourced LLaMa-2.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started the explosive process of creating new models based on LLaMa-2.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1,000+ new models were posted on </a:t>
            </a:r>
            <a:r>
              <a:rPr lang="en" sz="1800" b="1" u="sng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HuggingFace.co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just two months.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0373F7B-2148-E666-0BDC-5A3CFBA1BB3E}"/>
              </a:ext>
            </a:extLst>
          </p:cNvPr>
          <p:cNvSpPr/>
          <p:nvPr/>
        </p:nvSpPr>
        <p:spPr>
          <a:xfrm rot="9548486">
            <a:off x="6066237" y="1756092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75;p16">
            <a:extLst>
              <a:ext uri="{FF2B5EF4-FFF2-40B4-BE49-F238E27FC236}">
                <a16:creationId xmlns:a16="http://schemas.microsoft.com/office/drawing/2014/main" id="{AB0E8251-53E6-0F1C-8865-7F46174292E3}"/>
              </a:ext>
            </a:extLst>
          </p:cNvPr>
          <p:cNvSpPr txBox="1"/>
          <p:nvPr/>
        </p:nvSpPr>
        <p:spPr>
          <a:xfrm>
            <a:off x="7171525" y="1211833"/>
            <a:ext cx="143907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Remember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This Date</a:t>
            </a:r>
            <a:endParaRPr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65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33400" y="0"/>
            <a:ext cx="7892996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LLaMa2-based models have become better than GPT-3.5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781050" y="742950"/>
            <a:ext cx="7581900" cy="427806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LLaMa2 is open-source, free for research and commercial use.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community have quickly created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variants </a:t>
            </a:r>
          </a:p>
          <a:p>
            <a:pPr marL="31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which are better than the original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They are even better than GPT-3.5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see on </a:t>
            </a:r>
            <a:r>
              <a:rPr lang="en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HuggingFace</a:t>
            </a:r>
            <a:r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LLM Leaderboard</a:t>
            </a:r>
          </a:p>
          <a:p>
            <a:pPr marL="31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can run them on reasonably cheap servers.</a:t>
            </a:r>
          </a:p>
          <a:p>
            <a:pPr marL="31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en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---------------------------------------------------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rank    size    score     VRAM 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---------------------------------------------------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0   1,760B    84.3     4,000  GPT-4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1      70B    </a:t>
            </a:r>
            <a:r>
              <a:rPr lang="en-US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74.1       160  FashionGPT-70B-V1.1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... 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31     175B    71.9       400  GPT-3.5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125</Words>
  <Application>Microsoft Macintosh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Roboto Mono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</cp:revision>
  <dcterms:modified xsi:type="dcterms:W3CDTF">2023-10-12T19:32:13Z</dcterms:modified>
</cp:coreProperties>
</file>