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4" r:id="rId2"/>
    <p:sldId id="265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CD173F-CB6D-488F-BD41-9B5991863F90}">
  <a:tblStyle styleId="{57CD173F-CB6D-488F-BD41-9B5991863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94"/>
  </p:normalViewPr>
  <p:slideViewPr>
    <p:cSldViewPr>
      <p:cViewPr varScale="1">
        <p:scale>
          <a:sx n="161" d="100"/>
          <a:sy n="161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9b8f158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9b8f158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9b8f158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9b8f158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48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504E30-E292-2934-1219-6599FC919350}"/>
              </a:ext>
            </a:extLst>
          </p:cNvPr>
          <p:cNvSpPr/>
          <p:nvPr/>
        </p:nvSpPr>
        <p:spPr>
          <a:xfrm>
            <a:off x="2667000" y="884332"/>
            <a:ext cx="6172200" cy="30385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1"/>
          <p:cNvSpPr txBox="1"/>
          <p:nvPr/>
        </p:nvSpPr>
        <p:spPr>
          <a:xfrm>
            <a:off x="152400" y="1519387"/>
            <a:ext cx="234434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</a:t>
            </a:r>
            <a:r>
              <a:rPr lang="en" sz="32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etrieval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</a:t>
            </a:r>
            <a:r>
              <a:rPr lang="en" sz="32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ugmented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</a:t>
            </a:r>
            <a:r>
              <a:rPr lang="en" sz="3200" b="1" dirty="0">
                <a:solidFill>
                  <a:srgbClr val="00B05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eneration</a:t>
            </a:r>
            <a:endParaRPr sz="3200" b="1" dirty="0">
              <a:solidFill>
                <a:srgbClr val="00B050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794450" y="1584407"/>
            <a:ext cx="1213844" cy="49241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Retriever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3733800" y="2779857"/>
            <a:ext cx="1404250" cy="1057325"/>
          </a:xfrm>
          <a:prstGeom prst="flowChartMagneticDisk">
            <a:avLst/>
          </a:prstGeom>
          <a:solidFill>
            <a:srgbClr val="FFF3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VectorDB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2944694" y="1676782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5" name="Google Shape;125;p21"/>
          <p:cNvSpPr/>
          <p:nvPr/>
        </p:nvSpPr>
        <p:spPr>
          <a:xfrm>
            <a:off x="4350558" y="2156082"/>
            <a:ext cx="200400" cy="522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6" name="Google Shape;126;p21"/>
          <p:cNvSpPr/>
          <p:nvPr/>
        </p:nvSpPr>
        <p:spPr>
          <a:xfrm>
            <a:off x="5295444" y="1680257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7" name="Google Shape;127;p21"/>
          <p:cNvSpPr txBox="1"/>
          <p:nvPr/>
        </p:nvSpPr>
        <p:spPr>
          <a:xfrm>
            <a:off x="4926200" y="928075"/>
            <a:ext cx="1398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Augmented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577344" y="1584407"/>
            <a:ext cx="928800" cy="49241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endParaRPr sz="2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7797694" y="1676782"/>
            <a:ext cx="679500" cy="19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30" name="Google Shape;130;p21"/>
          <p:cNvSpPr txBox="1"/>
          <p:nvPr/>
        </p:nvSpPr>
        <p:spPr>
          <a:xfrm>
            <a:off x="2831750" y="1189132"/>
            <a:ext cx="9782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543800" y="1179657"/>
            <a:ext cx="13152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827956" y="4209961"/>
            <a:ext cx="5935044" cy="80018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Embedding Model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How Text is Converted to Vectors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Vector Search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cosine similarity, tags, etc.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42EE-A40F-ADDD-AEBD-D0B4590D987C}"/>
              </a:ext>
            </a:extLst>
          </p:cNvPr>
          <p:cNvSpPr txBox="1"/>
          <p:nvPr/>
        </p:nvSpPr>
        <p:spPr>
          <a:xfrm>
            <a:off x="0" y="57150"/>
            <a:ext cx="5295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Local Private Data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0" y="0"/>
            <a:ext cx="69672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– Importance of Good Embedding Model</a:t>
            </a:r>
            <a:endParaRPr sz="2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57200" y="895350"/>
            <a:ext cx="8229600" cy="3570178"/>
          </a:xfrm>
          <a:prstGeom prst="rect">
            <a:avLst/>
          </a:prstGeom>
          <a:solidFill>
            <a:srgbClr val="FFF3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searching within a Bible text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Prompt: "who divided the waters of red sea"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fit from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VectorDB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Good Embedding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"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Moses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following God’s command, stretched out his hand over the sea with his staff, and God 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caused the sea to be divided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Bad Embedding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"And king Solomon made a navy of ships in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Ezion-geber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[is] beside </a:t>
            </a:r>
            <a:r>
              <a:rPr lang="e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Eloth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on the shore of the 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sea</a:t>
            </a:r>
            <a:r>
              <a:rPr lang="e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 the land of Edom."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552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</Words>
  <Application>Microsoft Macintosh PowerPoint</Application>
  <PresentationFormat>On-screen Show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3</cp:revision>
  <dcterms:modified xsi:type="dcterms:W3CDTF">2023-10-12T19:32:26Z</dcterms:modified>
</cp:coreProperties>
</file>