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hce3X9QLEBIzdc9RkdMsgrbMZg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ycombinator.com/item?id=37067933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www.youtube.com/watch?v=GKRu3Txc0sk" TargetMode="External"/><Relationship Id="rId4" Type="http://schemas.openxmlformats.org/officeDocument/2006/relationships/hyperlink" Target="https://tinygrad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457200" y="57150"/>
            <a:ext cx="5103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Hardware ChatGPT is Using ?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76200" y="742950"/>
            <a:ext cx="5484600" cy="2677626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ChatGPT run on powerful 8-GPU servers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~ $500K each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GPT-3.5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175 Bln params * 2 bytes = 350 GBytes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Requires at least 5 of 80GB GPUs (like A100 of H100)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GPT-4 requires 8 servers like that, estimated $4M</a:t>
            </a:r>
            <a:endParaRPr/>
          </a:p>
        </p:txBody>
      </p:sp>
      <p:pic>
        <p:nvPicPr>
          <p:cNvPr id="56" name="Google Shape;56;p1" descr="Microsoft and OpenAI team up on a monster of a supercomputer | TechSpot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50999" y="2571750"/>
            <a:ext cx="3444875" cy="2411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 descr="NVIDIA DGX H100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0800" y="353280"/>
            <a:ext cx="17526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/>
        </p:nvSpPr>
        <p:spPr>
          <a:xfrm>
            <a:off x="6400800" y="1724880"/>
            <a:ext cx="17526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NVIDIA DGX H100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/>
        </p:nvSpPr>
        <p:spPr>
          <a:xfrm>
            <a:off x="2057400" y="285750"/>
            <a:ext cx="4800600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Hardware LLaMa2 needs ?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3048000" y="1255138"/>
            <a:ext cx="5484600" cy="1846629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70b model   ~ 160GB VRAM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Reasonable server price is only ~$30K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LLaMa 70b variants quantized down to 4bits.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can run at a $2.5K MacBook with 64GB memory.</a:t>
            </a:r>
            <a:endParaRPr/>
          </a:p>
        </p:txBody>
      </p:sp>
      <p:pic>
        <p:nvPicPr>
          <p:cNvPr id="65" name="Google Shape;6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352550"/>
            <a:ext cx="1981200" cy="2688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2" descr="MacBook Pro 14 inch Case 2023 2022 2021 Release A2779 M2 A2442 M1 Pro/Max  Chip, Plastic Hard Shell Case+Keyboard Cover+Screen Protector Compatible  with New MacBook Pro 14&quot; with Touch ID, Crystal Clear -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3449698"/>
            <a:ext cx="1888223" cy="1292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/>
        </p:nvSpPr>
        <p:spPr>
          <a:xfrm>
            <a:off x="74167" y="-30133"/>
            <a:ext cx="3810000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LLaMa 4bit at Home?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? Price ?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381000" y="817783"/>
            <a:ext cx="296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https://news.ycombinator.com/item?id=37067933</a:t>
            </a:r>
            <a:r>
              <a:rPr lang="en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4858289" y="770716"/>
            <a:ext cx="4225200" cy="4063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tinybox - $15K 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en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George Hotz</a:t>
            </a:r>
            <a:endParaRPr sz="18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144 VRAM (six AMD 7900 XTX - 24GB)</a:t>
            </a:r>
            <a:b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- AMD EPYC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https://tinygrad.org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https://www.youtube.com/watch?v=GKRu3Txc0sk</a:t>
            </a:r>
            <a:r>
              <a:rPr lang="e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People can buy Apple Mac Studio for only </a:t>
            </a:r>
            <a:r>
              <a:rPr lang="en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$5.4K</a:t>
            </a:r>
            <a:r>
              <a:rPr lang="e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with 192 memory. But Mac delivers only ~21 TFLOPS of compute, which is much less than 738 TFLOPS of the tinybox.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66284" y="2426528"/>
            <a:ext cx="4650300" cy="1015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Solution 2: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MacBook Pro 14" or 16"  with 64GB memory - </a:t>
            </a:r>
            <a:r>
              <a:rPr lang="en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$2</a:t>
            </a:r>
            <a:r>
              <a:rPr lang="en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66284" y="3534042"/>
            <a:ext cx="4658100" cy="12930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Solution 3: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 your own desktop with two identical Nvidia RTX-3090. Buy </a:t>
            </a:r>
            <a:r>
              <a:rPr lang="en" sz="1800" b="1" i="0" u="none" strike="noStrike" cap="none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RTX NVLink bridge</a:t>
            </a:r>
            <a:r>
              <a:rPr lang="e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connector at Best Buy for $80 - </a:t>
            </a:r>
            <a:r>
              <a:rPr lang="en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$3,000</a:t>
            </a:r>
            <a:r>
              <a:rPr lang="e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74167" y="1317074"/>
            <a:ext cx="4650233" cy="1015632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Solution 1: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Buy an </a:t>
            </a: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Alienware gaming</a:t>
            </a:r>
            <a:r>
              <a:rPr lang="e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desktop with Nvidia RTX 3090 - </a:t>
            </a:r>
            <a:r>
              <a:rPr lang="en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$1,670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p3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94378" y="892366"/>
            <a:ext cx="823147" cy="101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5400000">
            <a:off x="4130600" y="4240438"/>
            <a:ext cx="365150" cy="72642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3"/>
          <p:cNvSpPr txBox="1"/>
          <p:nvPr/>
        </p:nvSpPr>
        <p:spPr>
          <a:xfrm>
            <a:off x="3960402" y="216063"/>
            <a:ext cx="5123100" cy="461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7b - 4GB,      13b - 8GB,      34b - 19GB,      70b - 45GB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Macintosh PowerPoint</Application>
  <PresentationFormat>On-screen Show (16:9)</PresentationFormat>
  <Paragraphs>37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1</cp:revision>
  <dcterms:modified xsi:type="dcterms:W3CDTF">2023-10-12T19:32:39Z</dcterms:modified>
</cp:coreProperties>
</file>