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 Mono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YhqWG32XyKkNrw8+hlWPaMJW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ai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jmorganca/olla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6675" y="127000"/>
            <a:ext cx="592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ake Large Language Models </a:t>
            </a:r>
            <a:r>
              <a:rPr lang="e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maller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1190625" y="1789075"/>
            <a:ext cx="6858000" cy="3232500"/>
          </a:xfrm>
          <a:prstGeom prst="rect">
            <a:avLst/>
          </a:prstGeom>
          <a:solidFill>
            <a:srgbClr val="FFF3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Quantization</a:t>
            </a: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reduce precision (16, 8, 4 bits) – almost without losing accuracy (~3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Mixed-precision quantization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go down to 2.5bits average.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Pruning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removing unnecessary (small) weights from the model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 smaller model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(70, 30, 13, 7 Bln parameters)</a:t>
            </a:r>
            <a:b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Knowledge distillation</a:t>
            </a: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training a smaller model on the outputs of a larger model (like an adult teaching a child).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58100" y="804825"/>
            <a:ext cx="7627800" cy="738900"/>
          </a:xfrm>
          <a:prstGeom prst="rect">
            <a:avLst/>
          </a:prstGeom>
          <a:solidFill>
            <a:srgbClr val="FFF3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ChatGPT runs on powerful servers which cost ~ $500K each.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There are ways to make model smaller to run on a laptop or cell phone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16275" y="0"/>
            <a:ext cx="5556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Ollama - Run 4bit models on Macbook or Linux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658825" y="619875"/>
            <a:ext cx="6389700" cy="2493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n" sz="1500" i="0" u="sng" strike="noStrike" cap="non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https://ollama.ai</a:t>
            </a:r>
            <a:br>
              <a:rPr lang="en" sz="150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n" sz="1500" i="0" u="sng" strike="noStrike" cap="non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https://github.com/jmorganca/ollama</a:t>
            </a:r>
            <a:r>
              <a:rPr lang="en" sz="150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run llama2            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#  7b     5.6 GB   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run llama2-uncensored 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#  7b     5.6 GB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run mistral:latest      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 7b     6.0 GB  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run open-orca-platypus2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# 13b     9.7 GB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run codellama:34b-... 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# 34b    19.4 GB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run wizard-math:70b   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# 70b    45.0 GB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list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downloaded models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203" y="3423850"/>
            <a:ext cx="1344172" cy="15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82758" y="3423850"/>
            <a:ext cx="2572992" cy="151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22725" y="3673988"/>
            <a:ext cx="4457399" cy="945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Macintosh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Roboto Mono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2023-10-12T19:32:52Z</dcterms:modified>
</cp:coreProperties>
</file>