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jDA5hmafXiTbDgBGbR+QREl1Vr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3dc6cb24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283dc6cb24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7c897ea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287c897ea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83dc6cb246_0_7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283dc6cb246_0_7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283dc6cb246_0_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83dc6cb246_0_1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83dc6cb246_0_1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283dc6cb246_0_1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83dc6cb246_0_1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83dc6cb246_0_8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g283dc6cb246_0_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83dc6cb246_0_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283dc6cb246_0_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283dc6cb246_0_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83dc6cb246_0_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83dc6cb246_0_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283dc6cb246_0_9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283dc6cb246_0_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83dc6cb246_0_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83dc6cb246_0_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83dc6cb246_0_9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283dc6cb246_0_9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283dc6cb246_0_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83dc6cb246_0_10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283dc6cb246_0_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83dc6cb246_0_10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283dc6cb246_0_10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283dc6cb246_0_10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283dc6cb246_0_10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283dc6cb246_0_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83dc6cb246_0_1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283dc6cb246_0_1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83dc6cb246_0_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283dc6cb246_0_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283dc6cb246_0_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ycombinator.com/item?id=3539146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ews.ycombinator.com/item?id=35008694" TargetMode="External"/><Relationship Id="rId4" Type="http://schemas.openxmlformats.org/officeDocument/2006/relationships/hyperlink" Target="https://www.linkedin.com/pulse/quick-cost-analysis-openais-new-fine-tuning-gpt-35-model-khanh-l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artin-thissen/llama-alpaca-chatgpt-on-your-local-computer-tutorial-17adda704c2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owardsdatascience.com/how-to-build-a-multi-gpu-system-for-deep-learning-in-2023-e5bbb905d935" TargetMode="External"/><Relationship Id="rId5" Type="http://schemas.openxmlformats.org/officeDocument/2006/relationships/hyperlink" Target="https://www.youtube.com/watch?v=g68qlo9Izf0" TargetMode="External"/><Relationship Id="rId4" Type="http://schemas.openxmlformats.org/officeDocument/2006/relationships/hyperlink" Target="https://www.reddit.com/r/LocalLLaMA/comments/16cvwlh/detailed_log_of_my_findings_and_failures_train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83dc6cb246_0_69"/>
          <p:cNvSpPr txBox="1"/>
          <p:nvPr/>
        </p:nvSpPr>
        <p:spPr>
          <a:xfrm>
            <a:off x="-53425" y="-121875"/>
            <a:ext cx="7614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does it cost to train an </a:t>
            </a:r>
            <a:r>
              <a:rPr lang="en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on Cloud?</a:t>
            </a:r>
            <a:endParaRPr sz="25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g283dc6cb246_0_69"/>
          <p:cNvSpPr txBox="1"/>
          <p:nvPr/>
        </p:nvSpPr>
        <p:spPr>
          <a:xfrm>
            <a:off x="73650" y="478425"/>
            <a:ext cx="4480500" cy="437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GPT-4 training </a:t>
            </a:r>
            <a:r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$100M</a:t>
            </a:r>
            <a:r>
              <a:rPr lang="en" sz="1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(as per 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 Altman)</a:t>
            </a: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GPT-3 training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$5M</a:t>
            </a:r>
            <a:endParaRPr sz="18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LLaMa2 70b was trained on 2048 GPUs A100 for 23 days *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$1.5/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hr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per GPU = </a:t>
            </a:r>
            <a:r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$1.7M</a:t>
            </a:r>
            <a:endParaRPr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 to buy hardware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~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$30M</a:t>
            </a:r>
            <a:endParaRPr sz="18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Smaller models are cheaper to train</a:t>
            </a: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$85K</a:t>
            </a:r>
            <a:r>
              <a:rPr lang="en" sz="1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train LLaMA-2-7b model:</a:t>
            </a:r>
            <a:endParaRPr sz="1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i="0" u="sng" strike="noStrike" cap="none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https://news.ycombinator.com/item?id=35391469</a:t>
            </a:r>
            <a:endParaRPr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$30K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train 7B model</a:t>
            </a: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https://www.linkedin.com/pulse/quick-cost-analysis-openais-new-fine-tuning-gpt-35-model-khanh-le/</a:t>
            </a:r>
            <a:r>
              <a:rPr lang="en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https://news.ycombinator.com/item?id=35008694</a:t>
            </a:r>
            <a:r>
              <a:rPr lang="en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g283dc6cb246_0_69"/>
          <p:cNvSpPr txBox="1"/>
          <p:nvPr/>
        </p:nvSpPr>
        <p:spPr>
          <a:xfrm>
            <a:off x="4627800" y="487709"/>
            <a:ext cx="4406700" cy="4340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Step 1: 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Prepare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Training Data 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GPT-3 - 500 </a:t>
            </a:r>
            <a:r>
              <a:rPr lang="en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Bln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tokens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Llama2 - 2T tokens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 sz="1800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Step 2: Architecture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(transformer)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 sz="1800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Step 3: Training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self-supervised learning. Mixed precision training, 3D parallelism (pipeline, model, data), Zero Redundancy Optimizer (</a:t>
            </a:r>
            <a:r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to reduce redundancy during parallelism. Checkpointing, wight decay (penalize for large parameter values), gradient clipping (avoid large gradients), Batch size, Learning rate, Optimizer, Dropout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 sz="1800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Step 4: Evaluation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ARC, </a:t>
            </a:r>
            <a:r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Hellaswag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Massive Multitask Language Understanding (MMLU), </a:t>
            </a:r>
            <a:r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TruthfulQA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7c897ea47_0_0"/>
          <p:cNvSpPr txBox="1"/>
          <p:nvPr/>
        </p:nvSpPr>
        <p:spPr>
          <a:xfrm>
            <a:off x="124125" y="0"/>
            <a:ext cx="5575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 is much more economical,</a:t>
            </a:r>
            <a:endParaRPr sz="25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done locally for small models</a:t>
            </a:r>
            <a:endParaRPr sz="25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287c897ea47_0_0"/>
          <p:cNvSpPr txBox="1"/>
          <p:nvPr/>
        </p:nvSpPr>
        <p:spPr>
          <a:xfrm>
            <a:off x="276525" y="1069525"/>
            <a:ext cx="8534100" cy="374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 may cost from several hundred to several thousand $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on the amount of data and the size of the model.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Preparing the data may be the most expensive part.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Alpaca Model fine-tuned for $600 </a:t>
            </a:r>
            <a:r>
              <a:rPr lang="en" u="sng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https://medium.com/@martin-thissen/llama-alpaca-chatgpt-on-your-local-computer-tutorial-17adda704c23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Fine-tuning a LLaMA-2-7b model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https://www.reddit.com/r/LocalLLaMA/comments/16cvwlh/detailed_log_of_my_findings_and_failures_training/</a:t>
            </a:r>
            <a:endParaRPr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DeepLearning.ai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Efficient Fine-Tuning for Llama-v2-7b on a Single GPU </a:t>
            </a:r>
            <a:r>
              <a:rPr lang="en" sz="15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https://www.youtube.com/watch?v=g68qlo9Izf0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Build a Multi-GPU System for Deep Learning in </a:t>
            </a:r>
            <a:r>
              <a:rPr lang="e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2023 </a:t>
            </a:r>
            <a:r>
              <a:rPr lang="en" sz="15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</a:t>
            </a:r>
            <a:r>
              <a:rPr lang="en" sz="15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://towardsdatascience.com/how-to-build-a-multi-gpu-system-for-deep-learning-in-2023-e5bbb905d935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Macintosh PowerPoint</Application>
  <PresentationFormat>On-screen Show (16:9)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</cp:revision>
  <dcterms:modified xsi:type="dcterms:W3CDTF">2023-10-12T19:33:07Z</dcterms:modified>
</cp:coreProperties>
</file>