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 Mono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tuKdd5Q5JiVLfjhq8gCRsSaKU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you-dont-need-hosted-llms-do-you-1160b25205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lvin.lu.au/hosting-a-text-embedding-model-that-is-better-cheaper-and-faster-than-openais-solution-7675d8e7cab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spaces/mteb/leaderboar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481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Hosting Local</a:t>
            </a: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LLMs vs Cloud ?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5625" y="2494650"/>
            <a:ext cx="438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https://betterprogramming.pub/you-dont-need-hosted-llms-do-you-1160b2520526</a:t>
            </a: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5625" y="3289825"/>
            <a:ext cx="4679700" cy="1569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elf-hosting for for LLaMA-2–70B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on AWS or Google: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8x Nvidia A100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g5.48xlarge on AWS      ($17K/mo)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0" i="0" u="none" strike="noStrike" cap="none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a2-megagpu-16g on GCP   ($6K/mo)</a:t>
            </a:r>
            <a:endParaRPr sz="1500" b="0" i="0" u="none" strike="noStrike" cap="none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6463" y="3121089"/>
            <a:ext cx="3894300" cy="19497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105625" y="638025"/>
            <a:ext cx="43884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Terms of Use doc mentions that they </a:t>
            </a:r>
            <a:r>
              <a:rPr lang="en" sz="1800" b="0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“may use Content from Services other than our API ... to help develop and improve our Services”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means that anything you send to ChatGPT may </a:t>
            </a: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be included in their training data.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769850" y="1692025"/>
            <a:ext cx="4287900" cy="129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On-prem solutions provide more privacy, security, control, flexibility, no external dependencies. Also on-prem solutions are cheaper in the long run (own vs rent)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769850" y="339150"/>
            <a:ext cx="4287900" cy="129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OpenAI Service provide private enterprise hosting. But recently they have exposed more than 30 TBytes of data - including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passwords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secure keys.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0" y="-103700"/>
            <a:ext cx="534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Your Own Embeddding Model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83725" y="2387800"/>
            <a:ext cx="4002000" cy="132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A Text Embedding Model That is Better, Cheaper, and Faster Than OpenAI’s Solution (which is #13 below)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https://medium.com/@kelvin.lu.au/hosting-a-text-embedding-model-that-is-better-cheaper-and-faster-than-openais-solution-7675d8e7cab2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2513" y="1897250"/>
            <a:ext cx="4375324" cy="301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2"/>
          <p:cNvSpPr txBox="1"/>
          <p:nvPr/>
        </p:nvSpPr>
        <p:spPr>
          <a:xfrm>
            <a:off x="4664325" y="827379"/>
            <a:ext cx="4271700" cy="96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Text Embedding Benchmark (MTEB) Leaderboard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5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https://huggingface.co/spaces/mteb/leaderboard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050950" y="4359975"/>
            <a:ext cx="483900" cy="2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2023-10-12T19:33:28Z</dcterms:modified>
</cp:coreProperties>
</file>