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 Mono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DC7ACC-DF38-4E61-8DB5-EC921A99FE3D}">
  <a:tblStyle styleId="{76DC7ACC-DF38-4E61-8DB5-EC921A99FE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b401ea1fe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8b401ea1fe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b401ea1f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b401ea1f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b401ea1fe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8b401ea1fe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tral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TheBloke/Mistral-7B-OpenOrca-GGU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298" y="-76200"/>
            <a:ext cx="147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Mistral.ai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2500" y="416400"/>
            <a:ext cx="5191800" cy="384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Mistral.AI -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startup from former DeepMind and Meta researchers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founded in June 2023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raised $113 Million in seed funding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develops original </a:t>
            </a: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(</a:t>
            </a: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LLaMa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 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strong fast wind in southern France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https://github.com/mistralai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Mistral-7B is the first "teaser" model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Mistral-7B-OpenOrca - fine-tuned, 65.84 aver. score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Quantized 4bit versions available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Window Attention (SWA) to handle long sequences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Grouped Query Attention (GQA) to handle multiple queries simultaneously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3000" y="416392"/>
            <a:ext cx="3758802" cy="195208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91834" y="0"/>
            <a:ext cx="347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41359" y="46200"/>
            <a:ext cx="53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https://huggingface.co/spaces/HuggingFaceH4/open_llm_leaderboard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153991" y="660902"/>
          <a:ext cx="8842350" cy="4102488"/>
        </p:xfrm>
        <a:graphic>
          <a:graphicData uri="http://schemas.openxmlformats.org/drawingml/2006/table">
            <a:tbl>
              <a:tblPr>
                <a:noFill/>
                <a:tableStyleId>{76DC7ACC-DF38-4E61-8DB5-EC921A99FE3D}</a:tableStyleId>
              </a:tblPr>
              <a:tblGrid>
                <a:gridCol w="11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Nparam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Riiid/sheep-duck-llama-2-70b-v1.1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74.07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GPT-3.5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garage-bAInd/Camel-Platypus2-70B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71.36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lloorree/jfdslijsijdgis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70.99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tiiuae/falcon-180B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68.74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meta-llama/Llama-2-70b-chat-hf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66.8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Open-Orca/Mistral-7B-OpenOrca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65.84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Open-Orca/OpenOrca-Platypus2-13B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63.19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mistralai/Mistral-7B-v0.1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62.4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joehuangx/spatial-vicuna-7b-v1.5-LoRA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55.72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1716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baseline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00" marR="45700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-1" y="-76200"/>
            <a:ext cx="4213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Mistral-7B-OpenOrca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2658" y="1030194"/>
            <a:ext cx="88071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download and compile llama.cpp </a:t>
            </a:r>
            <a:endParaRPr sz="18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(run "make" command)</a:t>
            </a:r>
            <a:endParaRPr sz="18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https://github.com/ggerganov/llama.cpp</a:t>
            </a: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download the model</a:t>
            </a:r>
            <a:br>
              <a:rPr lang="en" sz="18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sng" strike="noStrike" cap="non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https://huggingface.co/TheBloke/Mistral-7B-OpenOrca-GGUF</a:t>
            </a:r>
            <a:r>
              <a:rPr lang="en" sz="18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 it:</a:t>
            </a: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./main -ngl 32 -m ~/Downloads/mistral-7b-openorca.Q5_K_M.gguf --color -c </a:t>
            </a:r>
            <a:r>
              <a:rPr lang="en" sz="1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4096</a:t>
            </a:r>
            <a:r>
              <a:rPr lang="en" sz="1800" b="1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--temp 0.7 --repeat_penalty 1.1 -n -1 </a:t>
            </a:r>
            <a:r>
              <a:rPr lang="en" sz="1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--interactive-first</a:t>
            </a:r>
            <a:r>
              <a:rPr lang="en" sz="1800" b="1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-ins</a:t>
            </a: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Macintosh PowerPoint</Application>
  <PresentationFormat>On-screen Show (16:9)</PresentationFormat>
  <Paragraphs>89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Roboto Mono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2023-10-12T19:37:37Z</dcterms:modified>
</cp:coreProperties>
</file>