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be70e25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be70e25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be70e25c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be70e25c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6.0968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abs/2305.1431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bvijaykumar.medium.com/fine-tuning-llm-parameter-efficient-fine-tuning-peft-lora-qlora-part-1-571a472612c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abvijaykumar.medium.com/fine-tuning-llm-parameter-efficient-fine-tuning-peft-lora-qlora-part-2-d8e23877ac6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idoro/qlor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amodwrites/a-definitive-guide-to-qlora-fine-tuning-falcon-7b-with-peft-78f500a1f337" TargetMode="External"/><Relationship Id="rId5" Type="http://schemas.openxmlformats.org/officeDocument/2006/relationships/hyperlink" Target="https://www.analyticsvidhya.com/blog/2023/08/lora-and-qlora/" TargetMode="External"/><Relationship Id="rId4" Type="http://schemas.openxmlformats.org/officeDocument/2006/relationships/hyperlink" Target="https://www.youtube.com/watch?v=2bkrL2ZcO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-76200"/>
            <a:ext cx="3775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LLMs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46225" y="443400"/>
            <a:ext cx="7375200" cy="4617600"/>
          </a:xfrm>
          <a:prstGeom prst="rect">
            <a:avLst/>
          </a:prstGeom>
          <a:solidFill>
            <a:srgbClr val="FFF3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you train an LLM to learn your local or private domain specific data?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 new LLM from scratch is expensive (</a:t>
            </a: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$2-5Mln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a new small LLM - much cheaper (but still </a:t>
            </a: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$40-400K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Fine-tune existing model (much-cheaper)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Fine-tune existing small model (even cheaper)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Fine-tune existing small model quantized down to 4 bits (on laptop)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PEFT = Parameter Efficient Fine Tuning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fine-tuning while minimizing the resources and cost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common ways of achieving </a:t>
            </a:r>
            <a:r>
              <a:rPr lang="en" sz="18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PEFT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●"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LoRA = Low Rank Parameter Adaptation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https://arxiv.org/abs/2106.09685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(June 2021, Montréal, QC, Canada) </a:t>
            </a: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QLoRA = Quantized Low-Ranking Adaptation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(fast, using 4bit)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https://arxiv.org/abs/2305.14314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(May 2023, Seattle, WA)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-49794" y="-43187"/>
            <a:ext cx="2522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 Tuning LLM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23367" y="893288"/>
            <a:ext cx="6377400" cy="350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 - add trainable parameters (weights) in each layer of the model in parallel with frozen original parameters. The trainable layer uses dimension/rank decomposition to reduce number of parameters to train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QLora - trains using 4-bit (does Normalization &amp; Quantization) - thus making calculations much faster and require less resources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these two articles explaining the basics: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Fine Tuning LLM: Parameter Efficient Fine Tuning (PEFT) — LoRA &amp; QLoRA — Part 1 &amp; Part 2 - by </a:t>
            </a:r>
            <a:r>
              <a:rPr lang="en" sz="17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 B Vijay Kumar (</a:t>
            </a:r>
            <a:r>
              <a:rPr lang="en" sz="18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using HuggingFace)</a:t>
            </a:r>
            <a:endParaRPr sz="18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https://abvijaykumar.medium.com/fine-tuning-llm-parameter-efficient-fine-tuning-peft-lora-qlora-part-1-571a472612c4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https://abvijaykumar.medium.com/fine-tuning-llm-parameter-efficient-fine-tuning-peft-lora-qlora-part-2-d8e23877ac6f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3150" y="3555250"/>
            <a:ext cx="2479475" cy="12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3773" y="730450"/>
            <a:ext cx="2578225" cy="230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" y="0"/>
            <a:ext cx="4965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 Tuning LLM using QLoRA 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122450" y="922350"/>
            <a:ext cx="6629100" cy="323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Instructions and examples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https://github.com/artidoro/qlora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- How to Fine-Tune Open-Source LLMs Locally Using QLoRA!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(link to python code under the video)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https://www.youtube.com/watch?v=2bkrL2ZcOiM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more articles with examples: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https://www.analyticsvidhya.com/blog/2023/08/lora-and-qlora/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https://medium.com/@amodwrites/a-definitive-guide-to-qlora-fine-tuning-falcon-7b-with-peft-78f500a1f337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Macintosh PowerPoint</Application>
  <PresentationFormat>On-screen Show (16:9)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2023-10-12T18:38:18Z</dcterms:modified>
</cp:coreProperties>
</file>