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034bbc57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9034bbc57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034bbc57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9034bbc57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4574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Grace Hopper </a:t>
            </a: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Superchip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1025" y="569400"/>
            <a:ext cx="5179200" cy="2801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GH200 Grace Hopper™ Superchip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</a:t>
            </a:r>
            <a:r>
              <a:rPr lang="en" sz="17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Grace CPU  &amp;  Hopper GPU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lang="en" sz="1700" b="1" i="0" u="none" strike="noStrike" cap="non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NVLink-C2C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480 GB RAM and 96 GB VRAM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DGX GH200 system may contain up to 256 </a:t>
            </a: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GH200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Superchips that share memory ( 24TB VRAM and 122 TB RAM).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 CPU and GPU are named after </a:t>
            </a: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Grace Hopper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pioneer of computer programming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2516" y="95872"/>
            <a:ext cx="1289475" cy="12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345625" y="1729650"/>
            <a:ext cx="38379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Grace Hopper (1906-1992)</a:t>
            </a:r>
            <a:endParaRPr sz="1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York City</a:t>
            </a:r>
            <a:endParaRPr sz="1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Yale math (1934)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Vassar College 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Navy Reserves  (1943)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Helped to create UNIVAC (Universal Automatic Computer) (1952)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Invented </a:t>
            </a: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 linker</a:t>
            </a:r>
            <a:r>
              <a:rPr lang="e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(1952)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Coined the </a:t>
            </a: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17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Calibri"/>
              <a:buChar char="●"/>
            </a:pP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Mother of COBOL</a:t>
            </a:r>
            <a:endParaRPr sz="17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4257" y="68913"/>
            <a:ext cx="2405743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77" y="3693050"/>
            <a:ext cx="1679936" cy="13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725" y="4074049"/>
            <a:ext cx="3221271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-54700" y="-118066"/>
            <a:ext cx="468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</a:t>
            </a: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2016 - Present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750" y="1588175"/>
            <a:ext cx="1668050" cy="12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646525" y="1980725"/>
            <a:ext cx="137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Nvidia DGX H100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3275" y="138425"/>
            <a:ext cx="1239875" cy="10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494125" y="329775"/>
            <a:ext cx="145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Nvidia Tesla V100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216850" y="3880050"/>
            <a:ext cx="2397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Nvidia DGX GH200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3751" y="3237426"/>
            <a:ext cx="3249524" cy="18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4275" y="450600"/>
            <a:ext cx="5752800" cy="272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DGX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Deep Learning GPU Accelerator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DGX platform: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DGX-1 (2016) using 8 </a:t>
            </a: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Pascal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P100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GPUs </a:t>
            </a:r>
            <a:r>
              <a:rPr lang="en" sz="15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(16GB each)</a:t>
            </a:r>
            <a:endParaRPr sz="15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DGX-2 (2018) using 16 </a:t>
            </a: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Tesla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V100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GPUs </a:t>
            </a:r>
            <a:r>
              <a:rPr lang="en" sz="15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(32GB each)</a:t>
            </a:r>
            <a:endParaRPr sz="15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DGX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(2020) using 8 </a:t>
            </a: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Ampere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A100 GPUs </a:t>
            </a:r>
            <a:r>
              <a:rPr lang="en" sz="15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(80GB each)</a:t>
            </a:r>
            <a:endParaRPr sz="15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DGX Station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(2021) using 4 A100 GPUs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DGX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H100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(2022) using 8 of </a:t>
            </a: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Hopper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H100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GPUs </a:t>
            </a:r>
            <a:r>
              <a:rPr lang="en" sz="15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(80GB each)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DGX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H100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SuperPOD (2022) using 31-127 DGX H100 systems, for a total of 248 to 1,016 GPUs.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DGX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GH200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(2023) using up to 256 Grace Hopper GH200 chips (</a:t>
            </a:r>
            <a:r>
              <a:rPr lang="en" sz="15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96GB each)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total of </a:t>
            </a: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24TB shared GPU memory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On-screen Show (16:9)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2023-10-24T04:09:04Z</dcterms:modified>
</cp:coreProperties>
</file>