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e09108e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e09108e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45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DALL·E 3 is now available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ChatGPT Plus and Enterprise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750" y="846900"/>
            <a:ext cx="3901576" cy="41677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000" y="72050"/>
            <a:ext cx="3193926" cy="162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8000" y="1535575"/>
            <a:ext cx="3193932" cy="3479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2023-10-26T18:26:24Z</dcterms:modified>
</cp:coreProperties>
</file>