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01e70a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01e70a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46f0bf1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846f0bf1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cnbc.com/2023/09/25/amazon-to-invest-up-to-4-billion-in-anthropic-a-rival-to-chatgpt-developer-openai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hyperlink" Target="https://techcrunch.com/2023/09/26/openai-is-reportedly-raising-funds-at-a-valuation-of-80-billion-to-90-bill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gnacio.de.gregorio.noblejas/meta-is-doing-gods-work-releases-shockingly-good-coding-models-to-the-world-848975e7d1f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08150" y="1693300"/>
            <a:ext cx="8966100" cy="112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108150" y="76887"/>
            <a:ext cx="8966100" cy="141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5"/>
          <p:cNvSpPr/>
          <p:nvPr/>
        </p:nvSpPr>
        <p:spPr>
          <a:xfrm>
            <a:off x="122575" y="3032025"/>
            <a:ext cx="8966100" cy="206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184350" y="3092119"/>
            <a:ext cx="462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60 years ago - nuclear arms race and </a:t>
            </a:r>
            <a:b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space race </a:t>
            </a:r>
            <a:r>
              <a:rPr lang="en" sz="18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between US and Soviet Union</a:t>
            </a:r>
            <a:endParaRPr sz="18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47475" y="460000"/>
            <a:ext cx="6703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Anthropic will shift its operations to AWS.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deal could be largest AWS startup investment ever.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https://www.cnbc.com/2023/09/25/amazon-to-invest-up-to-4-billion-in-anthropic-a-rival-to-chatgpt-developer-openai.html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642" y="3992975"/>
            <a:ext cx="1319508" cy="9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50" y="3992975"/>
            <a:ext cx="1447584" cy="9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6550" y="3877913"/>
            <a:ext cx="1939625" cy="112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/>
        </p:nvSpPr>
        <p:spPr>
          <a:xfrm>
            <a:off x="140175" y="49500"/>
            <a:ext cx="441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investing $4 Bln into Anthropic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7687" y="122823"/>
            <a:ext cx="1726463" cy="34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200" y="465696"/>
            <a:ext cx="1817508" cy="96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6714325" y="3092125"/>
            <a:ext cx="235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Today - Global AI Race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(US, Europe, Asia)</a:t>
            </a:r>
            <a:endParaRPr sz="18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49925" y="1604724"/>
            <a:ext cx="3842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OpenAI is reportedly raising funds at a valuation of $80-$90 Bln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https://techcrunch.com/2023/09/26/openai-is-reportedly-raising-funds-at-a-valuation-of-80-billion-to-90-billion/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852" y="1795610"/>
            <a:ext cx="1641340" cy="92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172036" y="-92651"/>
            <a:ext cx="4349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is Doing God’s Work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Releasing </a:t>
            </a:r>
            <a:b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Shockingly Good Models to the World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72375" y="678525"/>
            <a:ext cx="45744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https://medium.com/@ignacio.de.gregorio.noblejas/meta-is-doing-gods-work-releases-shockingly-good-coding-models-to-the-world-848975e7d1f0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Yann LeCun, Chief AI Scientist at Meta: 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7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pen-source solutions will </a:t>
            </a: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soon become unbeatable. Period.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3900" y="70600"/>
            <a:ext cx="21527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/>
        </p:nvSpPr>
        <p:spPr>
          <a:xfrm>
            <a:off x="4865875" y="1707975"/>
            <a:ext cx="4195200" cy="253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community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much bigger than any company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(there are already more than 10K paying members on HuggingFace)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create </a:t>
            </a: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very efficient collaboration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creating datasets, tools, thousands of fine-tuned and original models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not impacted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bad press and regulations the way the big companies are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72375" y="2220125"/>
            <a:ext cx="4574400" cy="227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future will consist of: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 models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(free pre-trained - LLaMa, Mistral, Falcon, Stability.AI, ...)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fine-tuned models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(tens of thousands, crowd-sourced, on top of which customized products will be built)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inference apps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open source, to run models)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On-screen Show (16:9)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2023-10-26T18:26:09Z</dcterms:modified>
</cp:coreProperties>
</file>