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92fa1498a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92fa1498a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3950" y="-100225"/>
            <a:ext cx="6127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LLMs - Costs of fine-tuning is Going Down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10325" y="498625"/>
            <a:ext cx="4434900" cy="1877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The costs of fine-tuning the LLMs models going down.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This is similar to how the cost of H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uman Genome sequencing was dropping 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$100 Mln in 2000 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$400 in 2023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784900" y="498625"/>
            <a:ext cx="4233600" cy="2539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Training of original big models is still in millions of dollars. But fine-tuning of small 4bit models on small amount of data is already in single dollar range. It took only one year for this million-times cost drop.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You soon will be able to custom-train multiple models for your personal or business use on a daily basis without even noticing the costs.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75" y="2437800"/>
            <a:ext cx="4434899" cy="256214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8" name="Google Shape;58;p13"/>
          <p:cNvSpPr txBox="1"/>
          <p:nvPr/>
        </p:nvSpPr>
        <p:spPr>
          <a:xfrm>
            <a:off x="5211132" y="3338575"/>
            <a:ext cx="1506600" cy="461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</a:rPr>
              <a:t>Millions $$</a:t>
            </a:r>
            <a:endParaRPr sz="1800" b="1">
              <a:solidFill>
                <a:srgbClr val="FF0000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7404982" y="4286900"/>
            <a:ext cx="1148100" cy="461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</a:rPr>
              <a:t>cents</a:t>
            </a:r>
            <a:endParaRPr sz="1800" b="1">
              <a:solidFill>
                <a:srgbClr val="FF0000"/>
              </a:solidFill>
            </a:endParaRPr>
          </a:p>
        </p:txBody>
      </p:sp>
      <p:sp>
        <p:nvSpPr>
          <p:cNvPr id="60" name="Google Shape;60;p13"/>
          <p:cNvSpPr/>
          <p:nvPr/>
        </p:nvSpPr>
        <p:spPr>
          <a:xfrm rot="2565853">
            <a:off x="6850300" y="3945517"/>
            <a:ext cx="478510" cy="20869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Macintosh PowerPoint</Application>
  <PresentationFormat>On-screen Show (16:9)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1</cp:revision>
  <dcterms:modified xsi:type="dcterms:W3CDTF">2023-10-26T18:25:50Z</dcterms:modified>
</cp:coreProperties>
</file>