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5"/>
  </p:sldMasterIdLst>
  <p:notesMasterIdLst>
    <p:notesMasterId r:id="rId8"/>
  </p:notesMasterIdLst>
  <p:sldIdLst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96358D"/>
    <a:srgbClr val="DC0000"/>
    <a:srgbClr val="D10000"/>
    <a:srgbClr val="00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3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B1ECF-A3A3-0C40-8A8E-B76835BB718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0003F-51AE-484F-870B-9D05F96EC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Blu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0" y="0"/>
            <a:ext cx="9141641" cy="5143500"/>
          </a:xfrm>
          <a:custGeom>
            <a:avLst/>
            <a:gdLst>
              <a:gd name="connsiteX0" fmla="*/ 0 w 9141641"/>
              <a:gd name="connsiteY0" fmla="*/ 0 h 5143500"/>
              <a:gd name="connsiteX1" fmla="*/ 2282280 w 9141641"/>
              <a:gd name="connsiteY1" fmla="*/ 0 h 5143500"/>
              <a:gd name="connsiteX2" fmla="*/ 2449134 w 9141641"/>
              <a:gd name="connsiteY2" fmla="*/ 0 h 5143500"/>
              <a:gd name="connsiteX3" fmla="*/ 5998663 w 9141641"/>
              <a:gd name="connsiteY3" fmla="*/ 0 h 5143500"/>
              <a:gd name="connsiteX4" fmla="*/ 6856096 w 9141641"/>
              <a:gd name="connsiteY4" fmla="*/ 0 h 5143500"/>
              <a:gd name="connsiteX5" fmla="*/ 7082881 w 9141641"/>
              <a:gd name="connsiteY5" fmla="*/ 0 h 5143500"/>
              <a:gd name="connsiteX6" fmla="*/ 9141641 w 9141641"/>
              <a:gd name="connsiteY6" fmla="*/ 0 h 5143500"/>
              <a:gd name="connsiteX7" fmla="*/ 6165303 w 9141641"/>
              <a:gd name="connsiteY7" fmla="*/ 5143500 h 5143500"/>
              <a:gd name="connsiteX8" fmla="*/ 5998663 w 9141641"/>
              <a:gd name="connsiteY8" fmla="*/ 5143500 h 5143500"/>
              <a:gd name="connsiteX9" fmla="*/ 3879759 w 9141641"/>
              <a:gd name="connsiteY9" fmla="*/ 5143500 h 5143500"/>
              <a:gd name="connsiteX10" fmla="*/ 2449134 w 9141641"/>
              <a:gd name="connsiteY10" fmla="*/ 5143500 h 5143500"/>
              <a:gd name="connsiteX11" fmla="*/ 2282280 w 9141641"/>
              <a:gd name="connsiteY11" fmla="*/ 5143500 h 5143500"/>
              <a:gd name="connsiteX12" fmla="*/ 0 w 9141641"/>
              <a:gd name="connsiteY1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1641" h="5143500">
                <a:moveTo>
                  <a:pt x="0" y="0"/>
                </a:moveTo>
                <a:lnTo>
                  <a:pt x="2282280" y="0"/>
                </a:lnTo>
                <a:lnTo>
                  <a:pt x="2449134" y="0"/>
                </a:lnTo>
                <a:lnTo>
                  <a:pt x="5998663" y="0"/>
                </a:lnTo>
                <a:lnTo>
                  <a:pt x="6856096" y="0"/>
                </a:lnTo>
                <a:lnTo>
                  <a:pt x="7082881" y="0"/>
                </a:lnTo>
                <a:lnTo>
                  <a:pt x="9141641" y="0"/>
                </a:lnTo>
                <a:lnTo>
                  <a:pt x="6165303" y="5143500"/>
                </a:lnTo>
                <a:lnTo>
                  <a:pt x="5998663" y="5143500"/>
                </a:lnTo>
                <a:lnTo>
                  <a:pt x="3879759" y="5143500"/>
                </a:lnTo>
                <a:lnTo>
                  <a:pt x="2449134" y="5143500"/>
                </a:lnTo>
                <a:lnTo>
                  <a:pt x="228228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632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36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Type title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769326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3021" y="3741270"/>
            <a:ext cx="3390388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fld id="{48519C65-3C3A-7C4A-AFFF-6E401ECB1B26}" type="datetime4">
              <a:rPr lang="en-AU" smtClean="0"/>
              <a:t>31 July 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 Gree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879759" y="0"/>
            <a:ext cx="5261882" cy="5143500"/>
          </a:xfrm>
          <a:prstGeom prst="parallelogram">
            <a:avLst>
              <a:gd name="adj" fmla="val 57893"/>
            </a:avLst>
          </a:prstGeom>
          <a:blipFill dpi="0" rotWithShape="1">
            <a:blip r:embed="rId2"/>
            <a:srcRect/>
            <a:stretch>
              <a:fillRect b="-292"/>
            </a:stretch>
          </a:blip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or </a:t>
            </a:r>
            <a:br>
              <a:rPr lang="en-US"/>
            </a:br>
            <a:r>
              <a:rPr lang="en-US"/>
              <a:t>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14" name="Freeform 13"/>
          <p:cNvSpPr>
            <a:spLocks noChangeAspect="1"/>
          </p:cNvSpPr>
          <p:nvPr userDrawn="1"/>
        </p:nvSpPr>
        <p:spPr>
          <a:xfrm>
            <a:off x="0" y="0"/>
            <a:ext cx="6859361" cy="5143500"/>
          </a:xfrm>
          <a:custGeom>
            <a:avLst/>
            <a:gdLst>
              <a:gd name="connsiteX0" fmla="*/ 0 w 9145814"/>
              <a:gd name="connsiteY0" fmla="*/ 0 h 6858000"/>
              <a:gd name="connsiteX1" fmla="*/ 4955177 w 9145814"/>
              <a:gd name="connsiteY1" fmla="*/ 0 h 6858000"/>
              <a:gd name="connsiteX2" fmla="*/ 4955177 w 9145814"/>
              <a:gd name="connsiteY2" fmla="*/ 0 h 6858000"/>
              <a:gd name="connsiteX3" fmla="*/ 6098421 w 9145814"/>
              <a:gd name="connsiteY3" fmla="*/ 0 h 6858000"/>
              <a:gd name="connsiteX4" fmla="*/ 6400800 w 9145814"/>
              <a:gd name="connsiteY4" fmla="*/ 0 h 6858000"/>
              <a:gd name="connsiteX5" fmla="*/ 9145814 w 9145814"/>
              <a:gd name="connsiteY5" fmla="*/ 0 h 6858000"/>
              <a:gd name="connsiteX6" fmla="*/ 5177364 w 9145814"/>
              <a:gd name="connsiteY6" fmla="*/ 6858000 h 6858000"/>
              <a:gd name="connsiteX7" fmla="*/ 4955177 w 9145814"/>
              <a:gd name="connsiteY7" fmla="*/ 6858000 h 6858000"/>
              <a:gd name="connsiteX8" fmla="*/ 2129972 w 9145814"/>
              <a:gd name="connsiteY8" fmla="*/ 6858000 h 6858000"/>
              <a:gd name="connsiteX9" fmla="*/ 0 w 9145814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5814" h="6858000">
                <a:moveTo>
                  <a:pt x="0" y="0"/>
                </a:moveTo>
                <a:lnTo>
                  <a:pt x="4955177" y="0"/>
                </a:lnTo>
                <a:lnTo>
                  <a:pt x="4955177" y="0"/>
                </a:lnTo>
                <a:lnTo>
                  <a:pt x="6098421" y="0"/>
                </a:lnTo>
                <a:lnTo>
                  <a:pt x="6400800" y="0"/>
                </a:lnTo>
                <a:lnTo>
                  <a:pt x="9145814" y="0"/>
                </a:lnTo>
                <a:lnTo>
                  <a:pt x="5177364" y="6858000"/>
                </a:lnTo>
                <a:lnTo>
                  <a:pt x="4955177" y="6858000"/>
                </a:lnTo>
                <a:lnTo>
                  <a:pt x="2129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91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Whi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879759" y="0"/>
            <a:ext cx="5261882" cy="5143500"/>
          </a:xfrm>
          <a:prstGeom prst="parallelogram">
            <a:avLst>
              <a:gd name="adj" fmla="val 57893"/>
            </a:avLst>
          </a:prstGeom>
          <a:blipFill dpi="0" rotWithShape="1">
            <a:blip r:embed="rId2"/>
            <a:srcRect/>
            <a:stretch>
              <a:fillRect b="-292"/>
            </a:stretch>
          </a:blip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or </a:t>
            </a:r>
            <a:br>
              <a:rPr lang="en-US"/>
            </a:br>
            <a:r>
              <a:rPr lang="en-US"/>
              <a:t>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6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White,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6610186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661018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0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,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-1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284639 w 9144000"/>
              <a:gd name="connsiteY1" fmla="*/ 0 h 5143500"/>
              <a:gd name="connsiteX2" fmla="*/ 2887249 w 9144000"/>
              <a:gd name="connsiteY2" fmla="*/ 0 h 5143500"/>
              <a:gd name="connsiteX3" fmla="*/ 6001022 w 9144000"/>
              <a:gd name="connsiteY3" fmla="*/ 0 h 5143500"/>
              <a:gd name="connsiteX4" fmla="*/ 6858455 w 9144000"/>
              <a:gd name="connsiteY4" fmla="*/ 0 h 5143500"/>
              <a:gd name="connsiteX5" fmla="*/ 7085240 w 9144000"/>
              <a:gd name="connsiteY5" fmla="*/ 0 h 5143500"/>
              <a:gd name="connsiteX6" fmla="*/ 9144000 w 9144000"/>
              <a:gd name="connsiteY6" fmla="*/ 0 h 5143500"/>
              <a:gd name="connsiteX7" fmla="*/ 6167662 w 9144000"/>
              <a:gd name="connsiteY7" fmla="*/ 5143500 h 5143500"/>
              <a:gd name="connsiteX8" fmla="*/ 6001022 w 9144000"/>
              <a:gd name="connsiteY8" fmla="*/ 5143500 h 5143500"/>
              <a:gd name="connsiteX9" fmla="*/ 3882118 w 9144000"/>
              <a:gd name="connsiteY9" fmla="*/ 5143500 h 5143500"/>
              <a:gd name="connsiteX10" fmla="*/ 2887249 w 9144000"/>
              <a:gd name="connsiteY10" fmla="*/ 5143500 h 5143500"/>
              <a:gd name="connsiteX11" fmla="*/ 2284639 w 9144000"/>
              <a:gd name="connsiteY11" fmla="*/ 5143500 h 5143500"/>
              <a:gd name="connsiteX12" fmla="*/ 0 w 9144000"/>
              <a:gd name="connsiteY1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284639" y="0"/>
                </a:lnTo>
                <a:lnTo>
                  <a:pt x="2887249" y="0"/>
                </a:lnTo>
                <a:lnTo>
                  <a:pt x="6001022" y="0"/>
                </a:lnTo>
                <a:lnTo>
                  <a:pt x="6858455" y="0"/>
                </a:lnTo>
                <a:lnTo>
                  <a:pt x="7085240" y="0"/>
                </a:lnTo>
                <a:lnTo>
                  <a:pt x="9144000" y="0"/>
                </a:lnTo>
                <a:lnTo>
                  <a:pt x="6167662" y="5143500"/>
                </a:lnTo>
                <a:lnTo>
                  <a:pt x="6001022" y="5143500"/>
                </a:lnTo>
                <a:lnTo>
                  <a:pt x="3882118" y="5143500"/>
                </a:lnTo>
                <a:lnTo>
                  <a:pt x="2887249" y="5143500"/>
                </a:lnTo>
                <a:lnTo>
                  <a:pt x="228463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5764498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5764498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5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yan,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-1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284639 w 9144000"/>
              <a:gd name="connsiteY1" fmla="*/ 0 h 5143500"/>
              <a:gd name="connsiteX2" fmla="*/ 2887249 w 9144000"/>
              <a:gd name="connsiteY2" fmla="*/ 0 h 5143500"/>
              <a:gd name="connsiteX3" fmla="*/ 6001022 w 9144000"/>
              <a:gd name="connsiteY3" fmla="*/ 0 h 5143500"/>
              <a:gd name="connsiteX4" fmla="*/ 6858455 w 9144000"/>
              <a:gd name="connsiteY4" fmla="*/ 0 h 5143500"/>
              <a:gd name="connsiteX5" fmla="*/ 7085240 w 9144000"/>
              <a:gd name="connsiteY5" fmla="*/ 0 h 5143500"/>
              <a:gd name="connsiteX6" fmla="*/ 9144000 w 9144000"/>
              <a:gd name="connsiteY6" fmla="*/ 0 h 5143500"/>
              <a:gd name="connsiteX7" fmla="*/ 6167662 w 9144000"/>
              <a:gd name="connsiteY7" fmla="*/ 5143500 h 5143500"/>
              <a:gd name="connsiteX8" fmla="*/ 6001022 w 9144000"/>
              <a:gd name="connsiteY8" fmla="*/ 5143500 h 5143500"/>
              <a:gd name="connsiteX9" fmla="*/ 3882118 w 9144000"/>
              <a:gd name="connsiteY9" fmla="*/ 5143500 h 5143500"/>
              <a:gd name="connsiteX10" fmla="*/ 2887249 w 9144000"/>
              <a:gd name="connsiteY10" fmla="*/ 5143500 h 5143500"/>
              <a:gd name="connsiteX11" fmla="*/ 2284639 w 9144000"/>
              <a:gd name="connsiteY11" fmla="*/ 5143500 h 5143500"/>
              <a:gd name="connsiteX12" fmla="*/ 0 w 9144000"/>
              <a:gd name="connsiteY1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284639" y="0"/>
                </a:lnTo>
                <a:lnTo>
                  <a:pt x="2887249" y="0"/>
                </a:lnTo>
                <a:lnTo>
                  <a:pt x="6001022" y="0"/>
                </a:lnTo>
                <a:lnTo>
                  <a:pt x="6858455" y="0"/>
                </a:lnTo>
                <a:lnTo>
                  <a:pt x="7085240" y="0"/>
                </a:lnTo>
                <a:lnTo>
                  <a:pt x="9144000" y="0"/>
                </a:lnTo>
                <a:lnTo>
                  <a:pt x="6167662" y="5143500"/>
                </a:lnTo>
                <a:lnTo>
                  <a:pt x="6001022" y="5143500"/>
                </a:lnTo>
                <a:lnTo>
                  <a:pt x="3882118" y="5143500"/>
                </a:lnTo>
                <a:lnTo>
                  <a:pt x="2887249" y="5143500"/>
                </a:lnTo>
                <a:lnTo>
                  <a:pt x="228463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1137047"/>
            <a:ext cx="5685215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5685214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urple,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-1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284639 w 9144000"/>
              <a:gd name="connsiteY1" fmla="*/ 0 h 5143500"/>
              <a:gd name="connsiteX2" fmla="*/ 2887249 w 9144000"/>
              <a:gd name="connsiteY2" fmla="*/ 0 h 5143500"/>
              <a:gd name="connsiteX3" fmla="*/ 6001022 w 9144000"/>
              <a:gd name="connsiteY3" fmla="*/ 0 h 5143500"/>
              <a:gd name="connsiteX4" fmla="*/ 6858455 w 9144000"/>
              <a:gd name="connsiteY4" fmla="*/ 0 h 5143500"/>
              <a:gd name="connsiteX5" fmla="*/ 7085240 w 9144000"/>
              <a:gd name="connsiteY5" fmla="*/ 0 h 5143500"/>
              <a:gd name="connsiteX6" fmla="*/ 9144000 w 9144000"/>
              <a:gd name="connsiteY6" fmla="*/ 0 h 5143500"/>
              <a:gd name="connsiteX7" fmla="*/ 6167662 w 9144000"/>
              <a:gd name="connsiteY7" fmla="*/ 5143500 h 5143500"/>
              <a:gd name="connsiteX8" fmla="*/ 6001022 w 9144000"/>
              <a:gd name="connsiteY8" fmla="*/ 5143500 h 5143500"/>
              <a:gd name="connsiteX9" fmla="*/ 3882118 w 9144000"/>
              <a:gd name="connsiteY9" fmla="*/ 5143500 h 5143500"/>
              <a:gd name="connsiteX10" fmla="*/ 2887249 w 9144000"/>
              <a:gd name="connsiteY10" fmla="*/ 5143500 h 5143500"/>
              <a:gd name="connsiteX11" fmla="*/ 2284639 w 9144000"/>
              <a:gd name="connsiteY11" fmla="*/ 5143500 h 5143500"/>
              <a:gd name="connsiteX12" fmla="*/ 0 w 9144000"/>
              <a:gd name="connsiteY1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284639" y="0"/>
                </a:lnTo>
                <a:lnTo>
                  <a:pt x="2887249" y="0"/>
                </a:lnTo>
                <a:lnTo>
                  <a:pt x="6001022" y="0"/>
                </a:lnTo>
                <a:lnTo>
                  <a:pt x="6858455" y="0"/>
                </a:lnTo>
                <a:lnTo>
                  <a:pt x="7085240" y="0"/>
                </a:lnTo>
                <a:lnTo>
                  <a:pt x="9144000" y="0"/>
                </a:lnTo>
                <a:lnTo>
                  <a:pt x="6167662" y="5143500"/>
                </a:lnTo>
                <a:lnTo>
                  <a:pt x="6001022" y="5143500"/>
                </a:lnTo>
                <a:lnTo>
                  <a:pt x="3882118" y="5143500"/>
                </a:lnTo>
                <a:lnTo>
                  <a:pt x="2887249" y="5143500"/>
                </a:lnTo>
                <a:lnTo>
                  <a:pt x="228463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1137047"/>
            <a:ext cx="5611217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561121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4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Light green,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-1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284639 w 9144000"/>
              <a:gd name="connsiteY1" fmla="*/ 0 h 5143500"/>
              <a:gd name="connsiteX2" fmla="*/ 2887249 w 9144000"/>
              <a:gd name="connsiteY2" fmla="*/ 0 h 5143500"/>
              <a:gd name="connsiteX3" fmla="*/ 6001022 w 9144000"/>
              <a:gd name="connsiteY3" fmla="*/ 0 h 5143500"/>
              <a:gd name="connsiteX4" fmla="*/ 6858455 w 9144000"/>
              <a:gd name="connsiteY4" fmla="*/ 0 h 5143500"/>
              <a:gd name="connsiteX5" fmla="*/ 7085240 w 9144000"/>
              <a:gd name="connsiteY5" fmla="*/ 0 h 5143500"/>
              <a:gd name="connsiteX6" fmla="*/ 9144000 w 9144000"/>
              <a:gd name="connsiteY6" fmla="*/ 0 h 5143500"/>
              <a:gd name="connsiteX7" fmla="*/ 6167662 w 9144000"/>
              <a:gd name="connsiteY7" fmla="*/ 5143500 h 5143500"/>
              <a:gd name="connsiteX8" fmla="*/ 6001022 w 9144000"/>
              <a:gd name="connsiteY8" fmla="*/ 5143500 h 5143500"/>
              <a:gd name="connsiteX9" fmla="*/ 3882118 w 9144000"/>
              <a:gd name="connsiteY9" fmla="*/ 5143500 h 5143500"/>
              <a:gd name="connsiteX10" fmla="*/ 2887249 w 9144000"/>
              <a:gd name="connsiteY10" fmla="*/ 5143500 h 5143500"/>
              <a:gd name="connsiteX11" fmla="*/ 2284639 w 9144000"/>
              <a:gd name="connsiteY11" fmla="*/ 5143500 h 5143500"/>
              <a:gd name="connsiteX12" fmla="*/ 0 w 9144000"/>
              <a:gd name="connsiteY1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284639" y="0"/>
                </a:lnTo>
                <a:lnTo>
                  <a:pt x="2887249" y="0"/>
                </a:lnTo>
                <a:lnTo>
                  <a:pt x="6001022" y="0"/>
                </a:lnTo>
                <a:lnTo>
                  <a:pt x="6858455" y="0"/>
                </a:lnTo>
                <a:lnTo>
                  <a:pt x="7085240" y="0"/>
                </a:lnTo>
                <a:lnTo>
                  <a:pt x="9144000" y="0"/>
                </a:lnTo>
                <a:lnTo>
                  <a:pt x="6167662" y="5143500"/>
                </a:lnTo>
                <a:lnTo>
                  <a:pt x="6001022" y="5143500"/>
                </a:lnTo>
                <a:lnTo>
                  <a:pt x="3882118" y="5143500"/>
                </a:lnTo>
                <a:lnTo>
                  <a:pt x="2887249" y="5143500"/>
                </a:lnTo>
                <a:lnTo>
                  <a:pt x="228463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5642930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5642930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8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Mid green,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-1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284639 w 9144000"/>
              <a:gd name="connsiteY1" fmla="*/ 0 h 5143500"/>
              <a:gd name="connsiteX2" fmla="*/ 2887249 w 9144000"/>
              <a:gd name="connsiteY2" fmla="*/ 0 h 5143500"/>
              <a:gd name="connsiteX3" fmla="*/ 6001022 w 9144000"/>
              <a:gd name="connsiteY3" fmla="*/ 0 h 5143500"/>
              <a:gd name="connsiteX4" fmla="*/ 6858455 w 9144000"/>
              <a:gd name="connsiteY4" fmla="*/ 0 h 5143500"/>
              <a:gd name="connsiteX5" fmla="*/ 7085240 w 9144000"/>
              <a:gd name="connsiteY5" fmla="*/ 0 h 5143500"/>
              <a:gd name="connsiteX6" fmla="*/ 9144000 w 9144000"/>
              <a:gd name="connsiteY6" fmla="*/ 0 h 5143500"/>
              <a:gd name="connsiteX7" fmla="*/ 6167662 w 9144000"/>
              <a:gd name="connsiteY7" fmla="*/ 5143500 h 5143500"/>
              <a:gd name="connsiteX8" fmla="*/ 6001022 w 9144000"/>
              <a:gd name="connsiteY8" fmla="*/ 5143500 h 5143500"/>
              <a:gd name="connsiteX9" fmla="*/ 3882118 w 9144000"/>
              <a:gd name="connsiteY9" fmla="*/ 5143500 h 5143500"/>
              <a:gd name="connsiteX10" fmla="*/ 2887249 w 9144000"/>
              <a:gd name="connsiteY10" fmla="*/ 5143500 h 5143500"/>
              <a:gd name="connsiteX11" fmla="*/ 2284639 w 9144000"/>
              <a:gd name="connsiteY11" fmla="*/ 5143500 h 5143500"/>
              <a:gd name="connsiteX12" fmla="*/ 0 w 9144000"/>
              <a:gd name="connsiteY1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284639" y="0"/>
                </a:lnTo>
                <a:lnTo>
                  <a:pt x="2887249" y="0"/>
                </a:lnTo>
                <a:lnTo>
                  <a:pt x="6001022" y="0"/>
                </a:lnTo>
                <a:lnTo>
                  <a:pt x="6858455" y="0"/>
                </a:lnTo>
                <a:lnTo>
                  <a:pt x="7085240" y="0"/>
                </a:lnTo>
                <a:lnTo>
                  <a:pt x="9144000" y="0"/>
                </a:lnTo>
                <a:lnTo>
                  <a:pt x="6167662" y="5143500"/>
                </a:lnTo>
                <a:lnTo>
                  <a:pt x="6001022" y="5143500"/>
                </a:lnTo>
                <a:lnTo>
                  <a:pt x="3882118" y="5143500"/>
                </a:lnTo>
                <a:lnTo>
                  <a:pt x="2887249" y="5143500"/>
                </a:lnTo>
                <a:lnTo>
                  <a:pt x="228463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1137047"/>
            <a:ext cx="5664073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5664072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Dark green,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/>
          </p:cNvSpPr>
          <p:nvPr userDrawn="1"/>
        </p:nvSpPr>
        <p:spPr>
          <a:xfrm>
            <a:off x="-1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284639 w 9144000"/>
              <a:gd name="connsiteY1" fmla="*/ 0 h 5143500"/>
              <a:gd name="connsiteX2" fmla="*/ 2887249 w 9144000"/>
              <a:gd name="connsiteY2" fmla="*/ 0 h 5143500"/>
              <a:gd name="connsiteX3" fmla="*/ 6001022 w 9144000"/>
              <a:gd name="connsiteY3" fmla="*/ 0 h 5143500"/>
              <a:gd name="connsiteX4" fmla="*/ 6858455 w 9144000"/>
              <a:gd name="connsiteY4" fmla="*/ 0 h 5143500"/>
              <a:gd name="connsiteX5" fmla="*/ 7085240 w 9144000"/>
              <a:gd name="connsiteY5" fmla="*/ 0 h 5143500"/>
              <a:gd name="connsiteX6" fmla="*/ 9144000 w 9144000"/>
              <a:gd name="connsiteY6" fmla="*/ 0 h 5143500"/>
              <a:gd name="connsiteX7" fmla="*/ 6167662 w 9144000"/>
              <a:gd name="connsiteY7" fmla="*/ 5143500 h 5143500"/>
              <a:gd name="connsiteX8" fmla="*/ 6001022 w 9144000"/>
              <a:gd name="connsiteY8" fmla="*/ 5143500 h 5143500"/>
              <a:gd name="connsiteX9" fmla="*/ 3882118 w 9144000"/>
              <a:gd name="connsiteY9" fmla="*/ 5143500 h 5143500"/>
              <a:gd name="connsiteX10" fmla="*/ 2887249 w 9144000"/>
              <a:gd name="connsiteY10" fmla="*/ 5143500 h 5143500"/>
              <a:gd name="connsiteX11" fmla="*/ 2284639 w 9144000"/>
              <a:gd name="connsiteY11" fmla="*/ 5143500 h 5143500"/>
              <a:gd name="connsiteX12" fmla="*/ 0 w 9144000"/>
              <a:gd name="connsiteY12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284639" y="0"/>
                </a:lnTo>
                <a:lnTo>
                  <a:pt x="2887249" y="0"/>
                </a:lnTo>
                <a:lnTo>
                  <a:pt x="6001022" y="0"/>
                </a:lnTo>
                <a:lnTo>
                  <a:pt x="6858455" y="0"/>
                </a:lnTo>
                <a:lnTo>
                  <a:pt x="7085240" y="0"/>
                </a:lnTo>
                <a:lnTo>
                  <a:pt x="9144000" y="0"/>
                </a:lnTo>
                <a:lnTo>
                  <a:pt x="6167662" y="5143500"/>
                </a:lnTo>
                <a:lnTo>
                  <a:pt x="6001022" y="5143500"/>
                </a:lnTo>
                <a:lnTo>
                  <a:pt x="3882118" y="5143500"/>
                </a:lnTo>
                <a:lnTo>
                  <a:pt x="2887249" y="5143500"/>
                </a:lnTo>
                <a:lnTo>
                  <a:pt x="2284639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5642930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5642930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94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 colum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420075"/>
            <a:ext cx="8169423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One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3"/>
            <a:ext cx="8169275" cy="3066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accent1"/>
                </a:solidFill>
              </a:defRPr>
            </a:lvl2pPr>
            <a:lvl3pPr marL="685800" indent="0">
              <a:buNone/>
              <a:defRPr sz="1400">
                <a:solidFill>
                  <a:schemeClr val="accent1"/>
                </a:solidFill>
              </a:defRPr>
            </a:lvl3pPr>
            <a:lvl4pPr marL="1028700" indent="0">
              <a:buNone/>
              <a:defRPr sz="1400">
                <a:solidFill>
                  <a:schemeClr val="accent1"/>
                </a:solidFill>
              </a:defRPr>
            </a:lvl4pPr>
            <a:lvl5pPr marL="1371600" indent="0"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here to enter content </a:t>
            </a:r>
            <a:r>
              <a:rPr lang="mr-IN"/>
              <a:t>–</a:t>
            </a:r>
            <a:r>
              <a:rPr lang="en-US"/>
              <a:t> 14pt Arial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41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Whi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879759" y="0"/>
            <a:ext cx="5261882" cy="5143500"/>
          </a:xfrm>
          <a:prstGeom prst="parallelogram">
            <a:avLst>
              <a:gd name="adj" fmla="val 57893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or </a:t>
            </a:r>
            <a:br>
              <a:rPr lang="en-US"/>
            </a:br>
            <a:r>
              <a:rPr lang="en-US"/>
              <a:t>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632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36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Type title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769326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3021" y="3741270"/>
            <a:ext cx="3390388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fld id="{48519C65-3C3A-7C4A-AFFF-6E401ECB1B26}" type="datetime4">
              <a:rPr lang="en-AU" smtClean="0"/>
              <a:t>31 July 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2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 colum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420075"/>
            <a:ext cx="8153566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two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3"/>
            <a:ext cx="8153400" cy="2673349"/>
          </a:xfrm>
          <a:prstGeom prst="rect">
            <a:avLst/>
          </a:prstGeom>
        </p:spPr>
        <p:txBody>
          <a:bodyPr numCol="2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accent1"/>
                </a:solidFill>
              </a:defRPr>
            </a:lvl2pPr>
            <a:lvl3pPr marL="685800" indent="0">
              <a:buNone/>
              <a:defRPr sz="1400">
                <a:solidFill>
                  <a:schemeClr val="accent1"/>
                </a:solidFill>
              </a:defRPr>
            </a:lvl3pPr>
            <a:lvl4pPr marL="1028700" indent="0">
              <a:buNone/>
              <a:defRPr sz="1400">
                <a:solidFill>
                  <a:schemeClr val="accent1"/>
                </a:solidFill>
              </a:defRPr>
            </a:lvl4pPr>
            <a:lvl5pPr marL="1371600" indent="0"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here to enter content – 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enter content – 14pt Arial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15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3 colum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420075"/>
            <a:ext cx="8142995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2"/>
            <a:ext cx="8143875" cy="3048073"/>
          </a:xfrm>
          <a:prstGeom prst="rect">
            <a:avLst/>
          </a:prstGeom>
        </p:spPr>
        <p:txBody>
          <a:bodyPr numCol="3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here to enter content – </a:t>
            </a:r>
            <a:br>
              <a:rPr lang="en-US"/>
            </a:br>
            <a:r>
              <a:rPr lang="en-US"/>
              <a:t>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enter content – </a:t>
            </a:r>
            <a:br>
              <a:rPr lang="en-US"/>
            </a:br>
            <a:r>
              <a:rPr lang="en-US"/>
              <a:t>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enter content – </a:t>
            </a:r>
            <a:br>
              <a:rPr lang="en-US"/>
            </a:br>
            <a:r>
              <a:rPr lang="en-US"/>
              <a:t>14pt Arial</a:t>
            </a:r>
          </a:p>
          <a:p>
            <a:pPr lvl="0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5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420075"/>
            <a:ext cx="8142995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One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82600" y="1293588"/>
            <a:ext cx="8143875" cy="304224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6"/>
              </a:buClr>
              <a:buFont typeface="Arial" charset="0"/>
              <a:buChar char="•"/>
              <a:defRPr>
                <a:solidFill>
                  <a:schemeClr val="accent1"/>
                </a:solidFill>
              </a:defRPr>
            </a:lvl1pPr>
            <a:lvl2pPr marL="628650" indent="-285750">
              <a:buClr>
                <a:schemeClr val="accent6"/>
              </a:buClr>
              <a:buFont typeface="Arial" charset="0"/>
              <a:buChar char="•"/>
              <a:defRPr>
                <a:solidFill>
                  <a:schemeClr val="accent1"/>
                </a:solidFill>
              </a:defRPr>
            </a:lvl2pPr>
            <a:lvl3pPr marL="971550" indent="-285750">
              <a:buClr>
                <a:schemeClr val="accent6"/>
              </a:buClr>
              <a:buFont typeface="Arial" charset="0"/>
              <a:buChar char="•"/>
              <a:defRPr>
                <a:solidFill>
                  <a:schemeClr val="accent1"/>
                </a:solidFill>
              </a:defRPr>
            </a:lvl3pPr>
            <a:lvl4pPr marL="1314450" indent="-285750">
              <a:buClr>
                <a:schemeClr val="accent6"/>
              </a:buClr>
              <a:buFont typeface="Arial" charset="0"/>
              <a:buChar char="•"/>
              <a:defRPr>
                <a:solidFill>
                  <a:schemeClr val="accent1"/>
                </a:solidFill>
              </a:defRPr>
            </a:lvl4pPr>
            <a:lvl5pPr marL="1657350" indent="-285750">
              <a:buClr>
                <a:schemeClr val="accent6"/>
              </a:buClr>
              <a:buFont typeface="Arial" charset="0"/>
              <a:buChar char="•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2"/>
            <a:ext cx="8169275" cy="30177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400">
                <a:solidFill>
                  <a:schemeClr val="accent1"/>
                </a:solidFill>
              </a:defRPr>
            </a:lvl3pPr>
            <a:lvl4pPr>
              <a:defRPr sz="1400">
                <a:solidFill>
                  <a:schemeClr val="accent1"/>
                </a:solidFill>
              </a:defRPr>
            </a:lvl4pPr>
            <a:lvl5pPr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here to enter content – 14pt Arial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619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1 column copy - pull out box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420075"/>
            <a:ext cx="8169423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Pull out box One column </a:t>
            </a:r>
            <a:r>
              <a:rPr lang="mr-IN"/>
              <a:t>–</a:t>
            </a:r>
            <a:r>
              <a:rPr lang="en-US"/>
              <a:t> style 1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588245" y="1293813"/>
            <a:ext cx="804775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46935" y="1697030"/>
            <a:ext cx="6018364" cy="576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5400" b="1" i="0" cap="all" spc="-75" baseline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25717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51435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77152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02870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5670" y="2273224"/>
            <a:ext cx="8170330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200" b="1">
                <a:solidFill>
                  <a:schemeClr val="tx2"/>
                </a:solidFill>
              </a:defRPr>
            </a:lvl2pPr>
            <a:lvl3pPr marL="685800" indent="0">
              <a:buNone/>
              <a:defRPr sz="1200" b="1">
                <a:solidFill>
                  <a:schemeClr val="tx2"/>
                </a:solidFill>
              </a:defRPr>
            </a:lvl3pPr>
            <a:lvl4pPr marL="1028700" indent="0">
              <a:buNone/>
              <a:defRPr sz="1200" b="1">
                <a:solidFill>
                  <a:schemeClr val="tx2"/>
                </a:solidFill>
              </a:defRPr>
            </a:lvl4pPr>
            <a:lvl5pPr marL="1371600" indent="0">
              <a:buNone/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THIS IS A 1 COLUMN PULL OUT BOX. PLEASE SELECT THE MOST APPROPRIATE COLOUR FOR THIS COPY FROM THE VENTIA COLOUR PALETTE. DO NOT STRETCH OR SKEW THE ANGLE OF THIS BOX.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5204" y="3222549"/>
            <a:ext cx="4878388" cy="871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000">
                <a:solidFill>
                  <a:schemeClr val="tx2"/>
                </a:solidFill>
              </a:defRPr>
            </a:lvl2pPr>
            <a:lvl3pPr marL="685800" indent="0">
              <a:buNone/>
              <a:defRPr sz="1000">
                <a:solidFill>
                  <a:schemeClr val="tx2"/>
                </a:solidFill>
              </a:defRPr>
            </a:lvl3pPr>
            <a:lvl4pPr marL="1028700" indent="0">
              <a:buNone/>
              <a:defRPr sz="1000">
                <a:solidFill>
                  <a:schemeClr val="tx2"/>
                </a:solidFill>
              </a:defRPr>
            </a:lvl4pPr>
            <a:lvl5pPr marL="13716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tertiary copy here</a:t>
            </a:r>
          </a:p>
        </p:txBody>
      </p:sp>
    </p:spTree>
    <p:extLst>
      <p:ext uri="{BB962C8B-B14F-4D97-AF65-F5344CB8AC3E}">
        <p14:creationId xmlns:p14="http://schemas.microsoft.com/office/powerpoint/2010/main" val="1944080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-1 column copy - pull out box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420075"/>
            <a:ext cx="8169423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Pull out box One column </a:t>
            </a:r>
            <a:r>
              <a:rPr lang="mr-IN"/>
              <a:t>–</a:t>
            </a:r>
            <a:r>
              <a:rPr lang="en-US"/>
              <a:t> style 2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  <p:sp>
        <p:nvSpPr>
          <p:cNvPr id="10" name="Rectangle 5"/>
          <p:cNvSpPr/>
          <p:nvPr userDrawn="1"/>
        </p:nvSpPr>
        <p:spPr>
          <a:xfrm>
            <a:off x="297034" y="1164841"/>
            <a:ext cx="8538283" cy="3051883"/>
          </a:xfrm>
          <a:custGeom>
            <a:avLst/>
            <a:gdLst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0 w 8538283"/>
              <a:gd name="connsiteY3" fmla="*/ 3051883 h 3051883"/>
              <a:gd name="connsiteX4" fmla="*/ 0 w 8538283"/>
              <a:gd name="connsiteY4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82500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81992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2470858 h 3051883"/>
              <a:gd name="connsiteX3" fmla="*/ 81992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38283" h="3051883">
                <a:moveTo>
                  <a:pt x="0" y="0"/>
                </a:moveTo>
                <a:lnTo>
                  <a:pt x="8538283" y="0"/>
                </a:lnTo>
                <a:lnTo>
                  <a:pt x="8538283" y="2470858"/>
                </a:lnTo>
                <a:lnTo>
                  <a:pt x="8199266" y="3051559"/>
                </a:lnTo>
                <a:lnTo>
                  <a:pt x="0" y="30518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21533" y="1602125"/>
            <a:ext cx="8155199" cy="576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5400" b="1" i="0" cap="all" spc="-75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25717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51435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77152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02870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40269" y="2135791"/>
            <a:ext cx="8136464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chemeClr val="accent2"/>
                </a:solidFill>
              </a:defRPr>
            </a:lvl1pPr>
            <a:lvl2pPr marL="342900" indent="0">
              <a:buNone/>
              <a:defRPr sz="1200" b="1">
                <a:solidFill>
                  <a:schemeClr val="tx2"/>
                </a:solidFill>
              </a:defRPr>
            </a:lvl2pPr>
            <a:lvl3pPr marL="685800" indent="0">
              <a:buNone/>
              <a:defRPr sz="1200" b="1">
                <a:solidFill>
                  <a:schemeClr val="tx2"/>
                </a:solidFill>
              </a:defRPr>
            </a:lvl3pPr>
            <a:lvl4pPr marL="1028700" indent="0">
              <a:buNone/>
              <a:defRPr sz="1200" b="1">
                <a:solidFill>
                  <a:schemeClr val="tx2"/>
                </a:solidFill>
              </a:defRPr>
            </a:lvl4pPr>
            <a:lvl5pPr marL="1371600" indent="0">
              <a:buNone/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THIS IS A 1 COLUMN PULL OUT BOX. PLEASE SELECT THE MOST APPROPRIATE COLOUR FOR THIS COPY FROM THE VENTIA COLOUR PALETTE. DO NOT STRETCH OR SKEW THE ANGLE OF THIS BOX.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40269" y="3085116"/>
            <a:ext cx="8136464" cy="871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000">
                <a:solidFill>
                  <a:schemeClr val="tx2"/>
                </a:solidFill>
              </a:defRPr>
            </a:lvl2pPr>
            <a:lvl3pPr marL="685800" indent="0">
              <a:buNone/>
              <a:defRPr sz="1000">
                <a:solidFill>
                  <a:schemeClr val="tx2"/>
                </a:solidFill>
              </a:defRPr>
            </a:lvl3pPr>
            <a:lvl4pPr marL="1028700" indent="0">
              <a:buNone/>
              <a:defRPr sz="1000">
                <a:solidFill>
                  <a:schemeClr val="tx2"/>
                </a:solidFill>
              </a:defRPr>
            </a:lvl4pPr>
            <a:lvl5pPr marL="13716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tertiary copy here</a:t>
            </a:r>
          </a:p>
        </p:txBody>
      </p:sp>
    </p:spTree>
    <p:extLst>
      <p:ext uri="{BB962C8B-B14F-4D97-AF65-F5344CB8AC3E}">
        <p14:creationId xmlns:p14="http://schemas.microsoft.com/office/powerpoint/2010/main" val="1633931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2 column copy - pull out box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420075"/>
            <a:ext cx="8153566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Pull out box two column </a:t>
            </a:r>
            <a:r>
              <a:rPr lang="mr-IN"/>
              <a:t>–</a:t>
            </a:r>
            <a:r>
              <a:rPr lang="en-US"/>
              <a:t> style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3"/>
            <a:ext cx="8153400" cy="2673349"/>
          </a:xfrm>
          <a:prstGeom prst="rect">
            <a:avLst/>
          </a:prstGeom>
        </p:spPr>
        <p:txBody>
          <a:bodyPr numCol="2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accent1"/>
                </a:solidFill>
              </a:defRPr>
            </a:lvl2pPr>
            <a:lvl3pPr marL="685800" indent="0">
              <a:buNone/>
              <a:defRPr sz="1400">
                <a:solidFill>
                  <a:schemeClr val="accent1"/>
                </a:solidFill>
              </a:defRPr>
            </a:lvl3pPr>
            <a:lvl4pPr marL="1028700" indent="0">
              <a:buNone/>
              <a:defRPr sz="1400">
                <a:solidFill>
                  <a:schemeClr val="accent1"/>
                </a:solidFill>
              </a:defRPr>
            </a:lvl4pPr>
            <a:lvl5pPr marL="1371600" indent="0"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here to enter content – 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60352" y="1293813"/>
            <a:ext cx="407564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454621" y="1685896"/>
            <a:ext cx="3170301" cy="576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5400" b="1" i="0" cap="all" spc="-75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25717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51435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77152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02870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495120" y="2182844"/>
            <a:ext cx="4140880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200" b="1">
                <a:solidFill>
                  <a:schemeClr val="tx2"/>
                </a:solidFill>
              </a:defRPr>
            </a:lvl2pPr>
            <a:lvl3pPr marL="685800" indent="0">
              <a:buNone/>
              <a:defRPr sz="1200" b="1">
                <a:solidFill>
                  <a:schemeClr val="tx2"/>
                </a:solidFill>
              </a:defRPr>
            </a:lvl3pPr>
            <a:lvl4pPr marL="1028700" indent="0">
              <a:buNone/>
              <a:defRPr sz="1200" b="1">
                <a:solidFill>
                  <a:schemeClr val="tx2"/>
                </a:solidFill>
              </a:defRPr>
            </a:lvl4pPr>
            <a:lvl5pPr marL="1371600" indent="0">
              <a:buNone/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THIS IS A 2 COLUMN PULL OUT BOX. PLEASE SELECT THE MOST APPROPRIATE COLOUR FOR THIS COPY FROM THE VENTIA COLOUR PALETTE. 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494742" y="3253700"/>
            <a:ext cx="2072043" cy="328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000">
                <a:solidFill>
                  <a:schemeClr val="tx2"/>
                </a:solidFill>
              </a:defRPr>
            </a:lvl2pPr>
            <a:lvl3pPr marL="685800" indent="0">
              <a:buNone/>
              <a:defRPr sz="1000">
                <a:solidFill>
                  <a:schemeClr val="tx2"/>
                </a:solidFill>
              </a:defRPr>
            </a:lvl3pPr>
            <a:lvl4pPr marL="1028700" indent="0">
              <a:buNone/>
              <a:defRPr sz="1000">
                <a:solidFill>
                  <a:schemeClr val="tx2"/>
                </a:solidFill>
              </a:defRPr>
            </a:lvl4pPr>
            <a:lvl5pPr marL="13716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tertiary copy here</a:t>
            </a:r>
          </a:p>
        </p:txBody>
      </p:sp>
    </p:spTree>
    <p:extLst>
      <p:ext uri="{BB962C8B-B14F-4D97-AF65-F5344CB8AC3E}">
        <p14:creationId xmlns:p14="http://schemas.microsoft.com/office/powerpoint/2010/main" val="1208232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-2 column copy - pull out box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420075"/>
            <a:ext cx="8153566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Pull out box two column </a:t>
            </a:r>
            <a:r>
              <a:rPr lang="mr-IN"/>
              <a:t>–</a:t>
            </a:r>
            <a:r>
              <a:rPr lang="en-US"/>
              <a:t> style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3"/>
            <a:ext cx="8153400" cy="2673349"/>
          </a:xfrm>
          <a:prstGeom prst="rect">
            <a:avLst/>
          </a:prstGeom>
        </p:spPr>
        <p:txBody>
          <a:bodyPr numCol="2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accent1"/>
                </a:solidFill>
              </a:defRPr>
            </a:lvl2pPr>
            <a:lvl3pPr marL="685800" indent="0">
              <a:buNone/>
              <a:defRPr sz="1400">
                <a:solidFill>
                  <a:schemeClr val="accent1"/>
                </a:solidFill>
              </a:defRPr>
            </a:lvl3pPr>
            <a:lvl4pPr marL="1028700" indent="0">
              <a:buNone/>
              <a:defRPr sz="1400">
                <a:solidFill>
                  <a:schemeClr val="accent1"/>
                </a:solidFill>
              </a:defRPr>
            </a:lvl4pPr>
            <a:lvl5pPr marL="1371600" indent="0"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here to enter content – 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  <p:sp>
        <p:nvSpPr>
          <p:cNvPr id="11" name="Rectangle 5"/>
          <p:cNvSpPr/>
          <p:nvPr userDrawn="1"/>
        </p:nvSpPr>
        <p:spPr>
          <a:xfrm>
            <a:off x="4354685" y="1164841"/>
            <a:ext cx="4480633" cy="3051883"/>
          </a:xfrm>
          <a:custGeom>
            <a:avLst/>
            <a:gdLst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0 w 8538283"/>
              <a:gd name="connsiteY3" fmla="*/ 3051883 h 3051883"/>
              <a:gd name="connsiteX4" fmla="*/ 0 w 8538283"/>
              <a:gd name="connsiteY4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82500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81992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2470858 h 3051883"/>
              <a:gd name="connsiteX3" fmla="*/ 81992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2470858 h 3051883"/>
              <a:gd name="connsiteX3" fmla="*/ 8199266 w 8538283"/>
              <a:gd name="connsiteY3" fmla="*/ 3051559 h 3051883"/>
              <a:gd name="connsiteX4" fmla="*/ 4021931 w 8538283"/>
              <a:gd name="connsiteY4" fmla="*/ 3051883 h 3051883"/>
              <a:gd name="connsiteX5" fmla="*/ 0 w 8538283"/>
              <a:gd name="connsiteY5" fmla="*/ 0 h 3051883"/>
              <a:gd name="connsiteX0" fmla="*/ 42863 w 4516352"/>
              <a:gd name="connsiteY0" fmla="*/ 0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42863 w 4516352"/>
              <a:gd name="connsiteY5" fmla="*/ 0 h 3051883"/>
              <a:gd name="connsiteX0" fmla="*/ 14288 w 4516352"/>
              <a:gd name="connsiteY0" fmla="*/ 14287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14288 w 4516352"/>
              <a:gd name="connsiteY5" fmla="*/ 14287 h 3051883"/>
              <a:gd name="connsiteX0" fmla="*/ 7144 w 4516352"/>
              <a:gd name="connsiteY0" fmla="*/ 28575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7144 w 4516352"/>
              <a:gd name="connsiteY5" fmla="*/ 28575 h 3051883"/>
              <a:gd name="connsiteX0" fmla="*/ 42863 w 4516352"/>
              <a:gd name="connsiteY0" fmla="*/ 21431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42863 w 4516352"/>
              <a:gd name="connsiteY5" fmla="*/ 21431 h 3051883"/>
              <a:gd name="connsiteX0" fmla="*/ 42863 w 4516352"/>
              <a:gd name="connsiteY0" fmla="*/ 0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42863 w 4516352"/>
              <a:gd name="connsiteY5" fmla="*/ 0 h 3051883"/>
              <a:gd name="connsiteX0" fmla="*/ 634 w 4474123"/>
              <a:gd name="connsiteY0" fmla="*/ 0 h 3051883"/>
              <a:gd name="connsiteX1" fmla="*/ 4474123 w 4474123"/>
              <a:gd name="connsiteY1" fmla="*/ 0 h 3051883"/>
              <a:gd name="connsiteX2" fmla="*/ 4474123 w 4474123"/>
              <a:gd name="connsiteY2" fmla="*/ 2470858 h 3051883"/>
              <a:gd name="connsiteX3" fmla="*/ 4135106 w 4474123"/>
              <a:gd name="connsiteY3" fmla="*/ 3051559 h 3051883"/>
              <a:gd name="connsiteX4" fmla="*/ 14921 w 4474123"/>
              <a:gd name="connsiteY4" fmla="*/ 3051883 h 3051883"/>
              <a:gd name="connsiteX5" fmla="*/ 634 w 4474123"/>
              <a:gd name="connsiteY5" fmla="*/ 0 h 3051883"/>
              <a:gd name="connsiteX0" fmla="*/ 7144 w 4480633"/>
              <a:gd name="connsiteY0" fmla="*/ 0 h 3051883"/>
              <a:gd name="connsiteX1" fmla="*/ 4480633 w 4480633"/>
              <a:gd name="connsiteY1" fmla="*/ 0 h 3051883"/>
              <a:gd name="connsiteX2" fmla="*/ 4480633 w 4480633"/>
              <a:gd name="connsiteY2" fmla="*/ 2470858 h 3051883"/>
              <a:gd name="connsiteX3" fmla="*/ 4141616 w 4480633"/>
              <a:gd name="connsiteY3" fmla="*/ 3051559 h 3051883"/>
              <a:gd name="connsiteX4" fmla="*/ 0 w 4480633"/>
              <a:gd name="connsiteY4" fmla="*/ 3051883 h 3051883"/>
              <a:gd name="connsiteX5" fmla="*/ 7144 w 4480633"/>
              <a:gd name="connsiteY5" fmla="*/ 0 h 305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0633" h="3051883">
                <a:moveTo>
                  <a:pt x="7144" y="0"/>
                </a:moveTo>
                <a:lnTo>
                  <a:pt x="4480633" y="0"/>
                </a:lnTo>
                <a:lnTo>
                  <a:pt x="4480633" y="2470858"/>
                </a:lnTo>
                <a:lnTo>
                  <a:pt x="4141616" y="3051559"/>
                </a:lnTo>
                <a:lnTo>
                  <a:pt x="0" y="3051883"/>
                </a:lnTo>
                <a:cubicBezTo>
                  <a:pt x="4763" y="2039351"/>
                  <a:pt x="2381" y="1012532"/>
                  <a:pt x="7144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469186" y="1614926"/>
            <a:ext cx="3170301" cy="576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5400" b="1" i="0" cap="all" spc="-75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25717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51435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77152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02870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09685" y="2086473"/>
            <a:ext cx="4126315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baseline="0">
                <a:solidFill>
                  <a:schemeClr val="accent6"/>
                </a:solidFill>
              </a:defRPr>
            </a:lvl1pPr>
            <a:lvl2pPr marL="342900" indent="0">
              <a:buNone/>
              <a:defRPr sz="1200" b="1">
                <a:solidFill>
                  <a:schemeClr val="tx2"/>
                </a:solidFill>
              </a:defRPr>
            </a:lvl2pPr>
            <a:lvl3pPr marL="685800" indent="0">
              <a:buNone/>
              <a:defRPr sz="1200" b="1">
                <a:solidFill>
                  <a:schemeClr val="tx2"/>
                </a:solidFill>
              </a:defRPr>
            </a:lvl3pPr>
            <a:lvl4pPr marL="1028700" indent="0">
              <a:buNone/>
              <a:defRPr sz="1200" b="1">
                <a:solidFill>
                  <a:schemeClr val="tx2"/>
                </a:solidFill>
              </a:defRPr>
            </a:lvl4pPr>
            <a:lvl5pPr marL="1371600" indent="0">
              <a:buNone/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THIS IS A 2 COLUMN PULL OUT BOX. PLEASE SELECT THE MOST APPROPRIATE COLOUR FOR THIS COPY FROM THE VENTIA COLOUR PALETTE.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09307" y="3192720"/>
            <a:ext cx="2072043" cy="328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000">
                <a:solidFill>
                  <a:schemeClr val="tx2"/>
                </a:solidFill>
              </a:defRPr>
            </a:lvl2pPr>
            <a:lvl3pPr marL="685800" indent="0">
              <a:buNone/>
              <a:defRPr sz="1000">
                <a:solidFill>
                  <a:schemeClr val="tx2"/>
                </a:solidFill>
              </a:defRPr>
            </a:lvl3pPr>
            <a:lvl4pPr marL="1028700" indent="0">
              <a:buNone/>
              <a:defRPr sz="1000">
                <a:solidFill>
                  <a:schemeClr val="tx2"/>
                </a:solidFill>
              </a:defRPr>
            </a:lvl4pPr>
            <a:lvl5pPr marL="13716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tertiary copy here</a:t>
            </a:r>
          </a:p>
        </p:txBody>
      </p:sp>
    </p:spTree>
    <p:extLst>
      <p:ext uri="{BB962C8B-B14F-4D97-AF65-F5344CB8AC3E}">
        <p14:creationId xmlns:p14="http://schemas.microsoft.com/office/powerpoint/2010/main" val="847055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3 column copy - pull out box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420075"/>
            <a:ext cx="8142995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Pull out box three column </a:t>
            </a:r>
            <a:r>
              <a:rPr lang="mr-IN"/>
              <a:t>–</a:t>
            </a:r>
            <a:r>
              <a:rPr lang="en-US"/>
              <a:t> style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2"/>
            <a:ext cx="8143875" cy="3048073"/>
          </a:xfrm>
          <a:prstGeom prst="rect">
            <a:avLst/>
          </a:prstGeom>
        </p:spPr>
        <p:txBody>
          <a:bodyPr numCol="3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here to enter content – </a:t>
            </a:r>
            <a:br>
              <a:rPr lang="en-US"/>
            </a:br>
            <a:r>
              <a:rPr lang="en-US"/>
              <a:t>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enter content – </a:t>
            </a:r>
            <a:br>
              <a:rPr lang="en-US"/>
            </a:br>
            <a:r>
              <a:rPr lang="en-US"/>
              <a:t>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5771786" y="1293813"/>
            <a:ext cx="286421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697418" y="1697030"/>
            <a:ext cx="1863871" cy="576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5400" b="1" i="0" cap="all" spc="-75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  <a:lvl2pPr marL="25717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51435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77152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02870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737917" y="2168577"/>
            <a:ext cx="2888097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200" b="1">
                <a:solidFill>
                  <a:schemeClr val="tx2"/>
                </a:solidFill>
              </a:defRPr>
            </a:lvl2pPr>
            <a:lvl3pPr marL="685800" indent="0">
              <a:buNone/>
              <a:defRPr sz="1200" b="1">
                <a:solidFill>
                  <a:schemeClr val="tx2"/>
                </a:solidFill>
              </a:defRPr>
            </a:lvl3pPr>
            <a:lvl4pPr marL="1028700" indent="0">
              <a:buNone/>
              <a:defRPr sz="1200" b="1">
                <a:solidFill>
                  <a:schemeClr val="tx2"/>
                </a:solidFill>
              </a:defRPr>
            </a:lvl4pPr>
            <a:lvl5pPr marL="1371600" indent="0">
              <a:buNone/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THIS IS A 3 COLUMN PULL OUT BOX. PLEASE SELECT THE MOST APPROPRIATE COLOUR FOR THIS COPY FROM THE VENTIA COLOUR PALETTE. 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37540" y="3260724"/>
            <a:ext cx="1823750" cy="328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000">
                <a:solidFill>
                  <a:schemeClr val="tx2"/>
                </a:solidFill>
              </a:defRPr>
            </a:lvl2pPr>
            <a:lvl3pPr marL="685800" indent="0">
              <a:buNone/>
              <a:defRPr sz="1000">
                <a:solidFill>
                  <a:schemeClr val="tx2"/>
                </a:solidFill>
              </a:defRPr>
            </a:lvl3pPr>
            <a:lvl4pPr marL="1028700" indent="0">
              <a:buNone/>
              <a:defRPr sz="1000">
                <a:solidFill>
                  <a:schemeClr val="tx2"/>
                </a:solidFill>
              </a:defRPr>
            </a:lvl4pPr>
            <a:lvl5pPr marL="13716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tertiary copy here</a:t>
            </a:r>
          </a:p>
        </p:txBody>
      </p:sp>
    </p:spTree>
    <p:extLst>
      <p:ext uri="{BB962C8B-B14F-4D97-AF65-F5344CB8AC3E}">
        <p14:creationId xmlns:p14="http://schemas.microsoft.com/office/powerpoint/2010/main" val="1173951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-3 column copy - pull out box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0" y="420075"/>
            <a:ext cx="8142995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Pull out box three column </a:t>
            </a:r>
            <a:r>
              <a:rPr lang="mr-IN"/>
              <a:t>–</a:t>
            </a:r>
            <a:r>
              <a:rPr lang="en-US"/>
              <a:t> style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2"/>
            <a:ext cx="8143875" cy="3048073"/>
          </a:xfrm>
          <a:prstGeom prst="rect">
            <a:avLst/>
          </a:prstGeom>
        </p:spPr>
        <p:txBody>
          <a:bodyPr numCol="3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here to enter content – </a:t>
            </a:r>
            <a:br>
              <a:rPr lang="en-US"/>
            </a:br>
            <a:r>
              <a:rPr lang="en-US"/>
              <a:t>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enter content – </a:t>
            </a:r>
            <a:br>
              <a:rPr lang="en-US"/>
            </a:br>
            <a:r>
              <a:rPr lang="en-US"/>
              <a:t>14pt Arial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  <p:sp>
        <p:nvSpPr>
          <p:cNvPr id="11" name="Rectangle 5"/>
          <p:cNvSpPr/>
          <p:nvPr userDrawn="1"/>
        </p:nvSpPr>
        <p:spPr>
          <a:xfrm>
            <a:off x="5762005" y="1164841"/>
            <a:ext cx="3073314" cy="3051883"/>
          </a:xfrm>
          <a:custGeom>
            <a:avLst/>
            <a:gdLst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0 w 8538283"/>
              <a:gd name="connsiteY3" fmla="*/ 3051883 h 3051883"/>
              <a:gd name="connsiteX4" fmla="*/ 0 w 8538283"/>
              <a:gd name="connsiteY4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82500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3051883 h 3051883"/>
              <a:gd name="connsiteX3" fmla="*/ 81992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2470858 h 3051883"/>
              <a:gd name="connsiteX3" fmla="*/ 8199266 w 8538283"/>
              <a:gd name="connsiteY3" fmla="*/ 3051559 h 3051883"/>
              <a:gd name="connsiteX4" fmla="*/ 0 w 8538283"/>
              <a:gd name="connsiteY4" fmla="*/ 3051883 h 3051883"/>
              <a:gd name="connsiteX5" fmla="*/ 0 w 8538283"/>
              <a:gd name="connsiteY5" fmla="*/ 0 h 3051883"/>
              <a:gd name="connsiteX0" fmla="*/ 0 w 8538283"/>
              <a:gd name="connsiteY0" fmla="*/ 0 h 3051883"/>
              <a:gd name="connsiteX1" fmla="*/ 8538283 w 8538283"/>
              <a:gd name="connsiteY1" fmla="*/ 0 h 3051883"/>
              <a:gd name="connsiteX2" fmla="*/ 8538283 w 8538283"/>
              <a:gd name="connsiteY2" fmla="*/ 2470858 h 3051883"/>
              <a:gd name="connsiteX3" fmla="*/ 8199266 w 8538283"/>
              <a:gd name="connsiteY3" fmla="*/ 3051559 h 3051883"/>
              <a:gd name="connsiteX4" fmla="*/ 4021931 w 8538283"/>
              <a:gd name="connsiteY4" fmla="*/ 3051883 h 3051883"/>
              <a:gd name="connsiteX5" fmla="*/ 0 w 8538283"/>
              <a:gd name="connsiteY5" fmla="*/ 0 h 3051883"/>
              <a:gd name="connsiteX0" fmla="*/ 42863 w 4516352"/>
              <a:gd name="connsiteY0" fmla="*/ 0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42863 w 4516352"/>
              <a:gd name="connsiteY5" fmla="*/ 0 h 3051883"/>
              <a:gd name="connsiteX0" fmla="*/ 14288 w 4516352"/>
              <a:gd name="connsiteY0" fmla="*/ 14287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14288 w 4516352"/>
              <a:gd name="connsiteY5" fmla="*/ 14287 h 3051883"/>
              <a:gd name="connsiteX0" fmla="*/ 7144 w 4516352"/>
              <a:gd name="connsiteY0" fmla="*/ 28575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7144 w 4516352"/>
              <a:gd name="connsiteY5" fmla="*/ 28575 h 3051883"/>
              <a:gd name="connsiteX0" fmla="*/ 42863 w 4516352"/>
              <a:gd name="connsiteY0" fmla="*/ 21431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42863 w 4516352"/>
              <a:gd name="connsiteY5" fmla="*/ 21431 h 3051883"/>
              <a:gd name="connsiteX0" fmla="*/ 42863 w 4516352"/>
              <a:gd name="connsiteY0" fmla="*/ 0 h 3051883"/>
              <a:gd name="connsiteX1" fmla="*/ 4516352 w 4516352"/>
              <a:gd name="connsiteY1" fmla="*/ 0 h 3051883"/>
              <a:gd name="connsiteX2" fmla="*/ 4516352 w 4516352"/>
              <a:gd name="connsiteY2" fmla="*/ 2470858 h 3051883"/>
              <a:gd name="connsiteX3" fmla="*/ 4177335 w 4516352"/>
              <a:gd name="connsiteY3" fmla="*/ 3051559 h 3051883"/>
              <a:gd name="connsiteX4" fmla="*/ 0 w 4516352"/>
              <a:gd name="connsiteY4" fmla="*/ 3051883 h 3051883"/>
              <a:gd name="connsiteX5" fmla="*/ 42863 w 4516352"/>
              <a:gd name="connsiteY5" fmla="*/ 0 h 3051883"/>
              <a:gd name="connsiteX0" fmla="*/ 634 w 4474123"/>
              <a:gd name="connsiteY0" fmla="*/ 0 h 3051883"/>
              <a:gd name="connsiteX1" fmla="*/ 4474123 w 4474123"/>
              <a:gd name="connsiteY1" fmla="*/ 0 h 3051883"/>
              <a:gd name="connsiteX2" fmla="*/ 4474123 w 4474123"/>
              <a:gd name="connsiteY2" fmla="*/ 2470858 h 3051883"/>
              <a:gd name="connsiteX3" fmla="*/ 4135106 w 4474123"/>
              <a:gd name="connsiteY3" fmla="*/ 3051559 h 3051883"/>
              <a:gd name="connsiteX4" fmla="*/ 14921 w 4474123"/>
              <a:gd name="connsiteY4" fmla="*/ 3051883 h 3051883"/>
              <a:gd name="connsiteX5" fmla="*/ 634 w 4474123"/>
              <a:gd name="connsiteY5" fmla="*/ 0 h 3051883"/>
              <a:gd name="connsiteX0" fmla="*/ 7144 w 4480633"/>
              <a:gd name="connsiteY0" fmla="*/ 0 h 3051883"/>
              <a:gd name="connsiteX1" fmla="*/ 4480633 w 4480633"/>
              <a:gd name="connsiteY1" fmla="*/ 0 h 3051883"/>
              <a:gd name="connsiteX2" fmla="*/ 4480633 w 4480633"/>
              <a:gd name="connsiteY2" fmla="*/ 2470858 h 3051883"/>
              <a:gd name="connsiteX3" fmla="*/ 4141616 w 4480633"/>
              <a:gd name="connsiteY3" fmla="*/ 3051559 h 3051883"/>
              <a:gd name="connsiteX4" fmla="*/ 0 w 4480633"/>
              <a:gd name="connsiteY4" fmla="*/ 3051883 h 3051883"/>
              <a:gd name="connsiteX5" fmla="*/ 7144 w 4480633"/>
              <a:gd name="connsiteY5" fmla="*/ 0 h 3051883"/>
              <a:gd name="connsiteX0" fmla="*/ 1414463 w 4480633"/>
              <a:gd name="connsiteY0" fmla="*/ 0 h 3051883"/>
              <a:gd name="connsiteX1" fmla="*/ 4480633 w 4480633"/>
              <a:gd name="connsiteY1" fmla="*/ 0 h 3051883"/>
              <a:gd name="connsiteX2" fmla="*/ 4480633 w 4480633"/>
              <a:gd name="connsiteY2" fmla="*/ 2470858 h 3051883"/>
              <a:gd name="connsiteX3" fmla="*/ 4141616 w 4480633"/>
              <a:gd name="connsiteY3" fmla="*/ 3051559 h 3051883"/>
              <a:gd name="connsiteX4" fmla="*/ 0 w 4480633"/>
              <a:gd name="connsiteY4" fmla="*/ 3051883 h 3051883"/>
              <a:gd name="connsiteX5" fmla="*/ 1414463 w 4480633"/>
              <a:gd name="connsiteY5" fmla="*/ 0 h 3051883"/>
              <a:gd name="connsiteX0" fmla="*/ 1414463 w 4480633"/>
              <a:gd name="connsiteY0" fmla="*/ 0 h 3051883"/>
              <a:gd name="connsiteX1" fmla="*/ 4480633 w 4480633"/>
              <a:gd name="connsiteY1" fmla="*/ 0 h 3051883"/>
              <a:gd name="connsiteX2" fmla="*/ 4480633 w 4480633"/>
              <a:gd name="connsiteY2" fmla="*/ 2470858 h 3051883"/>
              <a:gd name="connsiteX3" fmla="*/ 4141616 w 4480633"/>
              <a:gd name="connsiteY3" fmla="*/ 3051559 h 3051883"/>
              <a:gd name="connsiteX4" fmla="*/ 0 w 4480633"/>
              <a:gd name="connsiteY4" fmla="*/ 3051883 h 3051883"/>
              <a:gd name="connsiteX5" fmla="*/ 1414463 w 4480633"/>
              <a:gd name="connsiteY5" fmla="*/ 0 h 3051883"/>
              <a:gd name="connsiteX0" fmla="*/ 21432 w 3087602"/>
              <a:gd name="connsiteY0" fmla="*/ 0 h 3051883"/>
              <a:gd name="connsiteX1" fmla="*/ 3087602 w 3087602"/>
              <a:gd name="connsiteY1" fmla="*/ 0 h 3051883"/>
              <a:gd name="connsiteX2" fmla="*/ 3087602 w 3087602"/>
              <a:gd name="connsiteY2" fmla="*/ 2470858 h 3051883"/>
              <a:gd name="connsiteX3" fmla="*/ 2748585 w 3087602"/>
              <a:gd name="connsiteY3" fmla="*/ 3051559 h 3051883"/>
              <a:gd name="connsiteX4" fmla="*/ 0 w 3087602"/>
              <a:gd name="connsiteY4" fmla="*/ 3051883 h 3051883"/>
              <a:gd name="connsiteX5" fmla="*/ 21432 w 3087602"/>
              <a:gd name="connsiteY5" fmla="*/ 0 h 3051883"/>
              <a:gd name="connsiteX0" fmla="*/ 42863 w 3109033"/>
              <a:gd name="connsiteY0" fmla="*/ 0 h 3051883"/>
              <a:gd name="connsiteX1" fmla="*/ 3109033 w 3109033"/>
              <a:gd name="connsiteY1" fmla="*/ 0 h 3051883"/>
              <a:gd name="connsiteX2" fmla="*/ 3109033 w 3109033"/>
              <a:gd name="connsiteY2" fmla="*/ 2470858 h 3051883"/>
              <a:gd name="connsiteX3" fmla="*/ 2770016 w 3109033"/>
              <a:gd name="connsiteY3" fmla="*/ 3051559 h 3051883"/>
              <a:gd name="connsiteX4" fmla="*/ 0 w 3109033"/>
              <a:gd name="connsiteY4" fmla="*/ 3051883 h 3051883"/>
              <a:gd name="connsiteX5" fmla="*/ 42863 w 3109033"/>
              <a:gd name="connsiteY5" fmla="*/ 0 h 3051883"/>
              <a:gd name="connsiteX0" fmla="*/ 35719 w 3101889"/>
              <a:gd name="connsiteY0" fmla="*/ 0 h 3059027"/>
              <a:gd name="connsiteX1" fmla="*/ 3101889 w 3101889"/>
              <a:gd name="connsiteY1" fmla="*/ 0 h 3059027"/>
              <a:gd name="connsiteX2" fmla="*/ 3101889 w 3101889"/>
              <a:gd name="connsiteY2" fmla="*/ 2470858 h 3059027"/>
              <a:gd name="connsiteX3" fmla="*/ 2762872 w 3101889"/>
              <a:gd name="connsiteY3" fmla="*/ 3051559 h 3059027"/>
              <a:gd name="connsiteX4" fmla="*/ 0 w 3101889"/>
              <a:gd name="connsiteY4" fmla="*/ 3059027 h 3059027"/>
              <a:gd name="connsiteX5" fmla="*/ 35719 w 3101889"/>
              <a:gd name="connsiteY5" fmla="*/ 0 h 3059027"/>
              <a:gd name="connsiteX0" fmla="*/ 21431 w 3087601"/>
              <a:gd name="connsiteY0" fmla="*/ 0 h 3051883"/>
              <a:gd name="connsiteX1" fmla="*/ 3087601 w 3087601"/>
              <a:gd name="connsiteY1" fmla="*/ 0 h 3051883"/>
              <a:gd name="connsiteX2" fmla="*/ 3087601 w 3087601"/>
              <a:gd name="connsiteY2" fmla="*/ 2470858 h 3051883"/>
              <a:gd name="connsiteX3" fmla="*/ 2748584 w 3087601"/>
              <a:gd name="connsiteY3" fmla="*/ 3051559 h 3051883"/>
              <a:gd name="connsiteX4" fmla="*/ 0 w 3087601"/>
              <a:gd name="connsiteY4" fmla="*/ 3051883 h 3051883"/>
              <a:gd name="connsiteX5" fmla="*/ 21431 w 3087601"/>
              <a:gd name="connsiteY5" fmla="*/ 0 h 3051883"/>
              <a:gd name="connsiteX0" fmla="*/ 7144 w 3073314"/>
              <a:gd name="connsiteY0" fmla="*/ 0 h 3051883"/>
              <a:gd name="connsiteX1" fmla="*/ 3073314 w 3073314"/>
              <a:gd name="connsiteY1" fmla="*/ 0 h 3051883"/>
              <a:gd name="connsiteX2" fmla="*/ 3073314 w 3073314"/>
              <a:gd name="connsiteY2" fmla="*/ 2470858 h 3051883"/>
              <a:gd name="connsiteX3" fmla="*/ 2734297 w 3073314"/>
              <a:gd name="connsiteY3" fmla="*/ 3051559 h 3051883"/>
              <a:gd name="connsiteX4" fmla="*/ 0 w 3073314"/>
              <a:gd name="connsiteY4" fmla="*/ 3051883 h 3051883"/>
              <a:gd name="connsiteX5" fmla="*/ 7144 w 3073314"/>
              <a:gd name="connsiteY5" fmla="*/ 0 h 305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3314" h="3051883">
                <a:moveTo>
                  <a:pt x="7144" y="0"/>
                </a:moveTo>
                <a:lnTo>
                  <a:pt x="3073314" y="0"/>
                </a:lnTo>
                <a:lnTo>
                  <a:pt x="3073314" y="2470858"/>
                </a:lnTo>
                <a:lnTo>
                  <a:pt x="2734297" y="3051559"/>
                </a:lnTo>
                <a:lnTo>
                  <a:pt x="0" y="3051883"/>
                </a:lnTo>
                <a:cubicBezTo>
                  <a:pt x="4763" y="2039351"/>
                  <a:pt x="2381" y="12407"/>
                  <a:pt x="7144" y="0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841775" y="1600549"/>
            <a:ext cx="1863871" cy="576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5400" b="1" i="0" cap="all" spc="-75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25717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51435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771525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028700" indent="0">
              <a:buNone/>
              <a:defRPr sz="18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882275" y="2072096"/>
            <a:ext cx="2743740" cy="949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  <a:lvl2pPr marL="342900" indent="0">
              <a:buNone/>
              <a:defRPr sz="1200" b="1">
                <a:solidFill>
                  <a:schemeClr val="tx2"/>
                </a:solidFill>
              </a:defRPr>
            </a:lvl2pPr>
            <a:lvl3pPr marL="685800" indent="0">
              <a:buNone/>
              <a:defRPr sz="1200" b="1">
                <a:solidFill>
                  <a:schemeClr val="tx2"/>
                </a:solidFill>
              </a:defRPr>
            </a:lvl3pPr>
            <a:lvl4pPr marL="1028700" indent="0">
              <a:buNone/>
              <a:defRPr sz="1200" b="1">
                <a:solidFill>
                  <a:schemeClr val="tx2"/>
                </a:solidFill>
              </a:defRPr>
            </a:lvl4pPr>
            <a:lvl5pPr marL="1371600" indent="0">
              <a:buNone/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THIS IS A 3 COLUMN PULL OUT BOX. PLEASE SELECT THE MOST APPROPRIATE COLOUR FOR THIS COPY FROM THE VENTIA COLOUR PALETTE.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881897" y="3164243"/>
            <a:ext cx="1823750" cy="328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 baseline="0">
                <a:solidFill>
                  <a:schemeClr val="tx2"/>
                </a:solidFill>
              </a:defRPr>
            </a:lvl1pPr>
            <a:lvl2pPr marL="342900" indent="0">
              <a:buNone/>
              <a:defRPr sz="1000">
                <a:solidFill>
                  <a:schemeClr val="tx2"/>
                </a:solidFill>
              </a:defRPr>
            </a:lvl2pPr>
            <a:lvl3pPr marL="685800" indent="0">
              <a:buNone/>
              <a:defRPr sz="1000">
                <a:solidFill>
                  <a:schemeClr val="tx2"/>
                </a:solidFill>
              </a:defRPr>
            </a:lvl3pPr>
            <a:lvl4pPr marL="1028700" indent="0">
              <a:buNone/>
              <a:defRPr sz="1000">
                <a:solidFill>
                  <a:schemeClr val="tx2"/>
                </a:solidFill>
              </a:defRPr>
            </a:lvl4pPr>
            <a:lvl5pPr marL="13716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tertiary copy here</a:t>
            </a:r>
          </a:p>
        </p:txBody>
      </p:sp>
    </p:spTree>
    <p:extLst>
      <p:ext uri="{BB962C8B-B14F-4D97-AF65-F5344CB8AC3E}">
        <p14:creationId xmlns:p14="http://schemas.microsoft.com/office/powerpoint/2010/main" val="8515231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Whit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6493904" cy="1632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36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Type title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769326"/>
            <a:ext cx="6493904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3021" y="3741270"/>
            <a:ext cx="3390388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fld id="{48519C65-3C3A-7C4A-AFFF-6E401ECB1B26}" type="datetime4">
              <a:rPr lang="en-AU" smtClean="0"/>
              <a:t>31 July 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2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1 column copy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420075"/>
            <a:ext cx="6297047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One column, single angle image</a:t>
            </a: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4670714" y="0"/>
            <a:ext cx="4473286" cy="5143500"/>
          </a:xfrm>
          <a:custGeom>
            <a:avLst/>
            <a:gdLst>
              <a:gd name="connsiteX0" fmla="*/ 2977726 w 4473286"/>
              <a:gd name="connsiteY0" fmla="*/ 0 h 5143500"/>
              <a:gd name="connsiteX1" fmla="*/ 4473286 w 4473286"/>
              <a:gd name="connsiteY1" fmla="*/ 0 h 5143500"/>
              <a:gd name="connsiteX2" fmla="*/ 4473286 w 4473286"/>
              <a:gd name="connsiteY2" fmla="*/ 1834271 h 5143500"/>
              <a:gd name="connsiteX3" fmla="*/ 2557474 w 4473286"/>
              <a:gd name="connsiteY3" fmla="*/ 5143500 h 5143500"/>
              <a:gd name="connsiteX4" fmla="*/ 0 w 4473286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3286" h="5143500">
                <a:moveTo>
                  <a:pt x="2977726" y="0"/>
                </a:moveTo>
                <a:lnTo>
                  <a:pt x="4473286" y="0"/>
                </a:lnTo>
                <a:lnTo>
                  <a:pt x="4473286" y="1834271"/>
                </a:lnTo>
                <a:lnTo>
                  <a:pt x="2557474" y="5143500"/>
                </a:lnTo>
                <a:lnTo>
                  <a:pt x="0" y="51435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t="-292" b="-292"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</a:t>
            </a:r>
            <a:br>
              <a:rPr lang="en-US"/>
            </a:br>
            <a:r>
              <a:rPr lang="en-US"/>
              <a:t>or 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2600" y="1293812"/>
            <a:ext cx="4562475" cy="2957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accent1"/>
                </a:solidFill>
              </a:defRPr>
            </a:lvl2pPr>
            <a:lvl3pPr marL="685800" indent="0">
              <a:buNone/>
              <a:defRPr sz="1400">
                <a:solidFill>
                  <a:schemeClr val="accent1"/>
                </a:solidFill>
              </a:defRPr>
            </a:lvl3pPr>
            <a:lvl4pPr marL="1028700" indent="0">
              <a:buNone/>
              <a:defRPr sz="1400">
                <a:solidFill>
                  <a:schemeClr val="accent1"/>
                </a:solidFill>
              </a:defRPr>
            </a:lvl4pPr>
            <a:lvl5pPr marL="1371600" indent="0">
              <a:buNone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here to enter content – 14pt Arial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32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1 column copy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420075"/>
            <a:ext cx="6297047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One column, single image</a:t>
            </a:r>
          </a:p>
        </p:txBody>
      </p:sp>
      <p:sp>
        <p:nvSpPr>
          <p:cNvPr id="11" name="Picture Placeholder 10"/>
          <p:cNvSpPr>
            <a:spLocks noGrp="1" noChangeAspect="1"/>
          </p:cNvSpPr>
          <p:nvPr>
            <p:ph type="pic" sz="quarter" idx="15"/>
          </p:nvPr>
        </p:nvSpPr>
        <p:spPr>
          <a:xfrm>
            <a:off x="4316846" y="1293814"/>
            <a:ext cx="3930074" cy="2849227"/>
          </a:xfrm>
          <a:custGeom>
            <a:avLst/>
            <a:gdLst>
              <a:gd name="connsiteX0" fmla="*/ 0 w 2078038"/>
              <a:gd name="connsiteY0" fmla="*/ 0 h 1506537"/>
              <a:gd name="connsiteX1" fmla="*/ 2078038 w 2078038"/>
              <a:gd name="connsiteY1" fmla="*/ 0 h 1506537"/>
              <a:gd name="connsiteX2" fmla="*/ 2078038 w 2078038"/>
              <a:gd name="connsiteY2" fmla="*/ 947084 h 1506537"/>
              <a:gd name="connsiteX3" fmla="*/ 1754154 w 2078038"/>
              <a:gd name="connsiteY3" fmla="*/ 1506537 h 1506537"/>
              <a:gd name="connsiteX4" fmla="*/ 0 w 2078038"/>
              <a:gd name="connsiteY4" fmla="*/ 1506537 h 15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038" h="1506537">
                <a:moveTo>
                  <a:pt x="0" y="0"/>
                </a:moveTo>
                <a:lnTo>
                  <a:pt x="2078038" y="0"/>
                </a:lnTo>
                <a:lnTo>
                  <a:pt x="2078038" y="947084"/>
                </a:lnTo>
                <a:lnTo>
                  <a:pt x="1754154" y="1506537"/>
                </a:lnTo>
                <a:lnTo>
                  <a:pt x="0" y="1506537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  <a:p>
            <a:r>
              <a:rPr lang="en-US"/>
              <a:t>Click here or drag </a:t>
            </a:r>
            <a:br>
              <a:rPr lang="en-US"/>
            </a:br>
            <a:r>
              <a:rPr lang="en-US"/>
              <a:t>on image to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82600" y="1293813"/>
            <a:ext cx="3735388" cy="284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here to enter content – 14pt Arial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8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-1 column copy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420075"/>
            <a:ext cx="6297047" cy="5878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21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Content slide</a:t>
            </a:r>
          </a:p>
          <a:p>
            <a:pPr lvl="0"/>
            <a:r>
              <a:rPr lang="en-US"/>
              <a:t>One column, multiple images</a:t>
            </a:r>
          </a:p>
        </p:txBody>
      </p:sp>
      <p:sp>
        <p:nvSpPr>
          <p:cNvPr id="11" name="Picture Placeholder 10"/>
          <p:cNvSpPr>
            <a:spLocks noGrp="1" noChangeAspect="1"/>
          </p:cNvSpPr>
          <p:nvPr>
            <p:ph type="pic" sz="quarter" idx="15"/>
          </p:nvPr>
        </p:nvSpPr>
        <p:spPr>
          <a:xfrm>
            <a:off x="4316846" y="1293814"/>
            <a:ext cx="1877379" cy="1361063"/>
          </a:xfrm>
          <a:custGeom>
            <a:avLst/>
            <a:gdLst>
              <a:gd name="connsiteX0" fmla="*/ 0 w 2078038"/>
              <a:gd name="connsiteY0" fmla="*/ 0 h 1506537"/>
              <a:gd name="connsiteX1" fmla="*/ 2078038 w 2078038"/>
              <a:gd name="connsiteY1" fmla="*/ 0 h 1506537"/>
              <a:gd name="connsiteX2" fmla="*/ 2078038 w 2078038"/>
              <a:gd name="connsiteY2" fmla="*/ 947084 h 1506537"/>
              <a:gd name="connsiteX3" fmla="*/ 1754154 w 2078038"/>
              <a:gd name="connsiteY3" fmla="*/ 1506537 h 1506537"/>
              <a:gd name="connsiteX4" fmla="*/ 0 w 2078038"/>
              <a:gd name="connsiteY4" fmla="*/ 1506537 h 15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038" h="1506537">
                <a:moveTo>
                  <a:pt x="0" y="0"/>
                </a:moveTo>
                <a:lnTo>
                  <a:pt x="2078038" y="0"/>
                </a:lnTo>
                <a:lnTo>
                  <a:pt x="2078038" y="947084"/>
                </a:lnTo>
                <a:lnTo>
                  <a:pt x="1754154" y="1506537"/>
                </a:lnTo>
                <a:lnTo>
                  <a:pt x="0" y="1506537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  <a:p>
            <a:r>
              <a:rPr lang="en-US"/>
              <a:t>Click here or drag </a:t>
            </a:r>
            <a:br>
              <a:rPr lang="en-US"/>
            </a:br>
            <a:r>
              <a:rPr lang="en-US"/>
              <a:t>on image to change</a:t>
            </a:r>
          </a:p>
        </p:txBody>
      </p:sp>
      <p:sp>
        <p:nvSpPr>
          <p:cNvPr id="19" name="Picture Placeholder 18"/>
          <p:cNvSpPr>
            <a:spLocks noGrp="1" noChangeAspect="1"/>
          </p:cNvSpPr>
          <p:nvPr>
            <p:ph type="pic" sz="quarter" idx="16"/>
          </p:nvPr>
        </p:nvSpPr>
        <p:spPr>
          <a:xfrm>
            <a:off x="6320471" y="1293814"/>
            <a:ext cx="1877379" cy="1361063"/>
          </a:xfrm>
          <a:custGeom>
            <a:avLst/>
            <a:gdLst>
              <a:gd name="connsiteX0" fmla="*/ 0 w 2078038"/>
              <a:gd name="connsiteY0" fmla="*/ 0 h 1506537"/>
              <a:gd name="connsiteX1" fmla="*/ 2078038 w 2078038"/>
              <a:gd name="connsiteY1" fmla="*/ 0 h 1506537"/>
              <a:gd name="connsiteX2" fmla="*/ 2078038 w 2078038"/>
              <a:gd name="connsiteY2" fmla="*/ 947084 h 1506537"/>
              <a:gd name="connsiteX3" fmla="*/ 1754154 w 2078038"/>
              <a:gd name="connsiteY3" fmla="*/ 1506537 h 1506537"/>
              <a:gd name="connsiteX4" fmla="*/ 0 w 2078038"/>
              <a:gd name="connsiteY4" fmla="*/ 1506537 h 15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038" h="1506537">
                <a:moveTo>
                  <a:pt x="0" y="0"/>
                </a:moveTo>
                <a:lnTo>
                  <a:pt x="2078038" y="0"/>
                </a:lnTo>
                <a:lnTo>
                  <a:pt x="2078038" y="947084"/>
                </a:lnTo>
                <a:lnTo>
                  <a:pt x="1754154" y="1506537"/>
                </a:lnTo>
                <a:lnTo>
                  <a:pt x="0" y="1506537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  <a:p>
            <a:r>
              <a:rPr lang="en-US"/>
              <a:t>Click here or drag </a:t>
            </a:r>
            <a:br>
              <a:rPr lang="en-US"/>
            </a:br>
            <a:r>
              <a:rPr lang="en-US"/>
              <a:t>on image to change</a:t>
            </a:r>
          </a:p>
        </p:txBody>
      </p:sp>
      <p:sp>
        <p:nvSpPr>
          <p:cNvPr id="20" name="Picture Placeholder 19"/>
          <p:cNvSpPr>
            <a:spLocks noGrp="1" noChangeAspect="1"/>
          </p:cNvSpPr>
          <p:nvPr>
            <p:ph type="pic" sz="quarter" idx="17"/>
          </p:nvPr>
        </p:nvSpPr>
        <p:spPr>
          <a:xfrm>
            <a:off x="4311651" y="2781978"/>
            <a:ext cx="1877379" cy="1361063"/>
          </a:xfrm>
          <a:custGeom>
            <a:avLst/>
            <a:gdLst>
              <a:gd name="connsiteX0" fmla="*/ 0 w 2078038"/>
              <a:gd name="connsiteY0" fmla="*/ 0 h 1506537"/>
              <a:gd name="connsiteX1" fmla="*/ 2078038 w 2078038"/>
              <a:gd name="connsiteY1" fmla="*/ 0 h 1506537"/>
              <a:gd name="connsiteX2" fmla="*/ 2078038 w 2078038"/>
              <a:gd name="connsiteY2" fmla="*/ 947084 h 1506537"/>
              <a:gd name="connsiteX3" fmla="*/ 1754154 w 2078038"/>
              <a:gd name="connsiteY3" fmla="*/ 1506537 h 1506537"/>
              <a:gd name="connsiteX4" fmla="*/ 0 w 2078038"/>
              <a:gd name="connsiteY4" fmla="*/ 1506537 h 15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038" h="1506537">
                <a:moveTo>
                  <a:pt x="0" y="0"/>
                </a:moveTo>
                <a:lnTo>
                  <a:pt x="2078038" y="0"/>
                </a:lnTo>
                <a:lnTo>
                  <a:pt x="2078038" y="947084"/>
                </a:lnTo>
                <a:lnTo>
                  <a:pt x="1754154" y="1506537"/>
                </a:lnTo>
                <a:lnTo>
                  <a:pt x="0" y="1506537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  <a:p>
            <a:r>
              <a:rPr lang="en-US"/>
              <a:t>Click here or drag </a:t>
            </a:r>
            <a:br>
              <a:rPr lang="en-US"/>
            </a:br>
            <a:r>
              <a:rPr lang="en-US"/>
              <a:t>on image to change</a:t>
            </a: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8"/>
          </p:nvPr>
        </p:nvSpPr>
        <p:spPr>
          <a:xfrm>
            <a:off x="6320471" y="2781978"/>
            <a:ext cx="1877379" cy="1361063"/>
          </a:xfrm>
          <a:custGeom>
            <a:avLst/>
            <a:gdLst>
              <a:gd name="connsiteX0" fmla="*/ 0 w 2078038"/>
              <a:gd name="connsiteY0" fmla="*/ 0 h 1506537"/>
              <a:gd name="connsiteX1" fmla="*/ 2078038 w 2078038"/>
              <a:gd name="connsiteY1" fmla="*/ 0 h 1506537"/>
              <a:gd name="connsiteX2" fmla="*/ 2078038 w 2078038"/>
              <a:gd name="connsiteY2" fmla="*/ 947084 h 1506537"/>
              <a:gd name="connsiteX3" fmla="*/ 1754154 w 2078038"/>
              <a:gd name="connsiteY3" fmla="*/ 1506537 h 1506537"/>
              <a:gd name="connsiteX4" fmla="*/ 0 w 2078038"/>
              <a:gd name="connsiteY4" fmla="*/ 1506537 h 15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038" h="1506537">
                <a:moveTo>
                  <a:pt x="0" y="0"/>
                </a:moveTo>
                <a:lnTo>
                  <a:pt x="2078038" y="0"/>
                </a:lnTo>
                <a:lnTo>
                  <a:pt x="2078038" y="947084"/>
                </a:lnTo>
                <a:lnTo>
                  <a:pt x="1754154" y="1506537"/>
                </a:lnTo>
                <a:lnTo>
                  <a:pt x="0" y="1506537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  <a:p>
            <a:r>
              <a:rPr lang="en-US"/>
              <a:t>Click here or drag </a:t>
            </a:r>
            <a:br>
              <a:rPr lang="en-US"/>
            </a:br>
            <a:r>
              <a:rPr lang="en-US"/>
              <a:t>on image to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82600" y="1293813"/>
            <a:ext cx="3735388" cy="2849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here to enter content – 14pt Arial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9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 noChangeAspect="1"/>
          </p:cNvSpPr>
          <p:nvPr>
            <p:ph type="pic" sz="quarter" idx="15"/>
          </p:nvPr>
        </p:nvSpPr>
        <p:spPr>
          <a:xfrm>
            <a:off x="-10571" y="0"/>
            <a:ext cx="9159855" cy="5142437"/>
          </a:xfrm>
          <a:custGeom>
            <a:avLst/>
            <a:gdLst>
              <a:gd name="connsiteX0" fmla="*/ 0 w 2078038"/>
              <a:gd name="connsiteY0" fmla="*/ 0 h 1506537"/>
              <a:gd name="connsiteX1" fmla="*/ 2078038 w 2078038"/>
              <a:gd name="connsiteY1" fmla="*/ 0 h 1506537"/>
              <a:gd name="connsiteX2" fmla="*/ 2078038 w 2078038"/>
              <a:gd name="connsiteY2" fmla="*/ 947084 h 1506537"/>
              <a:gd name="connsiteX3" fmla="*/ 1754154 w 2078038"/>
              <a:gd name="connsiteY3" fmla="*/ 1506537 h 1506537"/>
              <a:gd name="connsiteX4" fmla="*/ 0 w 2078038"/>
              <a:gd name="connsiteY4" fmla="*/ 1506537 h 1506537"/>
              <a:gd name="connsiteX0" fmla="*/ 0 w 2618452"/>
              <a:gd name="connsiteY0" fmla="*/ 1549 h 1506537"/>
              <a:gd name="connsiteX1" fmla="*/ 2618452 w 2618452"/>
              <a:gd name="connsiteY1" fmla="*/ 0 h 1506537"/>
              <a:gd name="connsiteX2" fmla="*/ 2618452 w 2618452"/>
              <a:gd name="connsiteY2" fmla="*/ 947084 h 1506537"/>
              <a:gd name="connsiteX3" fmla="*/ 2294568 w 2618452"/>
              <a:gd name="connsiteY3" fmla="*/ 1506537 h 1506537"/>
              <a:gd name="connsiteX4" fmla="*/ 540414 w 2618452"/>
              <a:gd name="connsiteY4" fmla="*/ 1506537 h 1506537"/>
              <a:gd name="connsiteX5" fmla="*/ 0 w 2618452"/>
              <a:gd name="connsiteY5" fmla="*/ 1549 h 1506537"/>
              <a:gd name="connsiteX0" fmla="*/ 0 w 2618452"/>
              <a:gd name="connsiteY0" fmla="*/ 1549 h 1506537"/>
              <a:gd name="connsiteX1" fmla="*/ 2618452 w 2618452"/>
              <a:gd name="connsiteY1" fmla="*/ 0 h 1506537"/>
              <a:gd name="connsiteX2" fmla="*/ 2618452 w 2618452"/>
              <a:gd name="connsiteY2" fmla="*/ 947084 h 1506537"/>
              <a:gd name="connsiteX3" fmla="*/ 2294568 w 2618452"/>
              <a:gd name="connsiteY3" fmla="*/ 1506537 h 1506537"/>
              <a:gd name="connsiteX4" fmla="*/ 3097 w 2618452"/>
              <a:gd name="connsiteY4" fmla="*/ 1506537 h 1506537"/>
              <a:gd name="connsiteX5" fmla="*/ 0 w 2618452"/>
              <a:gd name="connsiteY5" fmla="*/ 1549 h 1506537"/>
              <a:gd name="connsiteX0" fmla="*/ 0 w 2683487"/>
              <a:gd name="connsiteY0" fmla="*/ 1549 h 1506537"/>
              <a:gd name="connsiteX1" fmla="*/ 2683487 w 2683487"/>
              <a:gd name="connsiteY1" fmla="*/ 0 h 1506537"/>
              <a:gd name="connsiteX2" fmla="*/ 2618452 w 2683487"/>
              <a:gd name="connsiteY2" fmla="*/ 947084 h 1506537"/>
              <a:gd name="connsiteX3" fmla="*/ 2294568 w 2683487"/>
              <a:gd name="connsiteY3" fmla="*/ 1506537 h 1506537"/>
              <a:gd name="connsiteX4" fmla="*/ 3097 w 2683487"/>
              <a:gd name="connsiteY4" fmla="*/ 1506537 h 1506537"/>
              <a:gd name="connsiteX5" fmla="*/ 0 w 2683487"/>
              <a:gd name="connsiteY5" fmla="*/ 1549 h 1506537"/>
              <a:gd name="connsiteX0" fmla="*/ 0 w 2683487"/>
              <a:gd name="connsiteY0" fmla="*/ 1549 h 1506537"/>
              <a:gd name="connsiteX1" fmla="*/ 2683487 w 2683487"/>
              <a:gd name="connsiteY1" fmla="*/ 0 h 1506537"/>
              <a:gd name="connsiteX2" fmla="*/ 2680391 w 2683487"/>
              <a:gd name="connsiteY2" fmla="*/ 840240 h 1506537"/>
              <a:gd name="connsiteX3" fmla="*/ 2294568 w 2683487"/>
              <a:gd name="connsiteY3" fmla="*/ 1506537 h 1506537"/>
              <a:gd name="connsiteX4" fmla="*/ 3097 w 2683487"/>
              <a:gd name="connsiteY4" fmla="*/ 1506537 h 1506537"/>
              <a:gd name="connsiteX5" fmla="*/ 0 w 2683487"/>
              <a:gd name="connsiteY5" fmla="*/ 1549 h 15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3487" h="1506537">
                <a:moveTo>
                  <a:pt x="0" y="1549"/>
                </a:moveTo>
                <a:lnTo>
                  <a:pt x="2683487" y="0"/>
                </a:lnTo>
                <a:lnTo>
                  <a:pt x="2680391" y="840240"/>
                </a:lnTo>
                <a:lnTo>
                  <a:pt x="2294568" y="1506537"/>
                </a:lnTo>
                <a:lnTo>
                  <a:pt x="3097" y="1506537"/>
                </a:lnTo>
                <a:cubicBezTo>
                  <a:pt x="3097" y="1004358"/>
                  <a:pt x="0" y="503728"/>
                  <a:pt x="0" y="1549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Click here or drag </a:t>
            </a:r>
            <a:br>
              <a:rPr lang="en-US"/>
            </a:br>
            <a:r>
              <a:rPr lang="en-US"/>
              <a:t>on image to change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4" t="31015" r="31399" b="30458"/>
          <a:stretch/>
        </p:blipFill>
        <p:spPr>
          <a:xfrm>
            <a:off x="8440549" y="4505325"/>
            <a:ext cx="44184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416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7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0" y="0"/>
            <a:ext cx="9147737" cy="5143500"/>
          </a:xfrm>
          <a:custGeom>
            <a:avLst/>
            <a:gdLst>
              <a:gd name="connsiteX0" fmla="*/ 0 w 9147737"/>
              <a:gd name="connsiteY0" fmla="*/ 0 h 5143500"/>
              <a:gd name="connsiteX1" fmla="*/ 2974435 w 9147737"/>
              <a:gd name="connsiteY1" fmla="*/ 0 h 5143500"/>
              <a:gd name="connsiteX2" fmla="*/ 3651504 w 9147737"/>
              <a:gd name="connsiteY2" fmla="*/ 0 h 5143500"/>
              <a:gd name="connsiteX3" fmla="*/ 9147737 w 9147737"/>
              <a:gd name="connsiteY3" fmla="*/ 0 h 5143500"/>
              <a:gd name="connsiteX4" fmla="*/ 6173302 w 9147737"/>
              <a:gd name="connsiteY4" fmla="*/ 5143500 h 5143500"/>
              <a:gd name="connsiteX5" fmla="*/ 3651504 w 9147737"/>
              <a:gd name="connsiteY5" fmla="*/ 5143500 h 5143500"/>
              <a:gd name="connsiteX6" fmla="*/ 0 w 9147737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737" h="5143500">
                <a:moveTo>
                  <a:pt x="0" y="0"/>
                </a:moveTo>
                <a:lnTo>
                  <a:pt x="2974435" y="0"/>
                </a:lnTo>
                <a:lnTo>
                  <a:pt x="3651504" y="0"/>
                </a:lnTo>
                <a:lnTo>
                  <a:pt x="9147737" y="0"/>
                </a:lnTo>
                <a:lnTo>
                  <a:pt x="6173302" y="5143500"/>
                </a:lnTo>
                <a:lnTo>
                  <a:pt x="3651504" y="5143500"/>
                </a:lnTo>
                <a:lnTo>
                  <a:pt x="0" y="51435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r="42"/>
            </a:stretch>
          </a:blipFill>
        </p:spPr>
        <p:txBody>
          <a:bodyPr wrap="square" anchor="ctr">
            <a:noAutofit/>
          </a:bodyPr>
          <a:lstStyle>
            <a:lvl1pPr marL="0" indent="0" algn="ctr">
              <a:spcBef>
                <a:spcPts val="3000"/>
              </a:spcBef>
              <a:buNone/>
              <a:defRPr sz="800"/>
            </a:lvl1pPr>
          </a:lstStyle>
          <a:p>
            <a:r>
              <a:rPr lang="en-US"/>
              <a:t>Click icon or </a:t>
            </a:r>
            <a:br>
              <a:rPr lang="en-US"/>
            </a:br>
            <a:r>
              <a:rPr lang="en-US"/>
              <a:t>drag 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2" y="1137047"/>
            <a:ext cx="3932226" cy="1632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3600" b="1" i="0" cap="all" spc="-10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Type title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769326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3021" y="3741270"/>
            <a:ext cx="3390388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fld id="{48519C65-3C3A-7C4A-AFFF-6E401ECB1B26}" type="datetime4">
              <a:rPr lang="en-AU" smtClean="0"/>
              <a:t>31 July 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879759" y="0"/>
            <a:ext cx="5261882" cy="5143500"/>
          </a:xfrm>
          <a:prstGeom prst="parallelogram">
            <a:avLst>
              <a:gd name="adj" fmla="val 57893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or </a:t>
            </a:r>
            <a:br>
              <a:rPr lang="en-US"/>
            </a:br>
            <a:r>
              <a:rPr lang="en-US"/>
              <a:t>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14" name="Freeform 13"/>
          <p:cNvSpPr>
            <a:spLocks noChangeAspect="1"/>
          </p:cNvSpPr>
          <p:nvPr userDrawn="1"/>
        </p:nvSpPr>
        <p:spPr>
          <a:xfrm>
            <a:off x="0" y="0"/>
            <a:ext cx="6859361" cy="5143500"/>
          </a:xfrm>
          <a:custGeom>
            <a:avLst/>
            <a:gdLst>
              <a:gd name="connsiteX0" fmla="*/ 0 w 9145814"/>
              <a:gd name="connsiteY0" fmla="*/ 0 h 6858000"/>
              <a:gd name="connsiteX1" fmla="*/ 4955177 w 9145814"/>
              <a:gd name="connsiteY1" fmla="*/ 0 h 6858000"/>
              <a:gd name="connsiteX2" fmla="*/ 4955177 w 9145814"/>
              <a:gd name="connsiteY2" fmla="*/ 0 h 6858000"/>
              <a:gd name="connsiteX3" fmla="*/ 6098421 w 9145814"/>
              <a:gd name="connsiteY3" fmla="*/ 0 h 6858000"/>
              <a:gd name="connsiteX4" fmla="*/ 6400800 w 9145814"/>
              <a:gd name="connsiteY4" fmla="*/ 0 h 6858000"/>
              <a:gd name="connsiteX5" fmla="*/ 9145814 w 9145814"/>
              <a:gd name="connsiteY5" fmla="*/ 0 h 6858000"/>
              <a:gd name="connsiteX6" fmla="*/ 5177364 w 9145814"/>
              <a:gd name="connsiteY6" fmla="*/ 6858000 h 6858000"/>
              <a:gd name="connsiteX7" fmla="*/ 4955177 w 9145814"/>
              <a:gd name="connsiteY7" fmla="*/ 6858000 h 6858000"/>
              <a:gd name="connsiteX8" fmla="*/ 2129972 w 9145814"/>
              <a:gd name="connsiteY8" fmla="*/ 6858000 h 6858000"/>
              <a:gd name="connsiteX9" fmla="*/ 0 w 9145814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5814" h="6858000">
                <a:moveTo>
                  <a:pt x="0" y="0"/>
                </a:moveTo>
                <a:lnTo>
                  <a:pt x="4955177" y="0"/>
                </a:lnTo>
                <a:lnTo>
                  <a:pt x="4955177" y="0"/>
                </a:lnTo>
                <a:lnTo>
                  <a:pt x="6098421" y="0"/>
                </a:lnTo>
                <a:lnTo>
                  <a:pt x="6400800" y="0"/>
                </a:lnTo>
                <a:lnTo>
                  <a:pt x="9145814" y="0"/>
                </a:lnTo>
                <a:lnTo>
                  <a:pt x="5177364" y="6858000"/>
                </a:lnTo>
                <a:lnTo>
                  <a:pt x="4955177" y="6858000"/>
                </a:lnTo>
                <a:lnTo>
                  <a:pt x="2129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1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ya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879759" y="0"/>
            <a:ext cx="5261882" cy="5143500"/>
          </a:xfrm>
          <a:prstGeom prst="parallelogram">
            <a:avLst>
              <a:gd name="adj" fmla="val 57893"/>
            </a:avLst>
          </a:prstGeom>
          <a:blipFill dpi="0" rotWithShape="1">
            <a:blip r:embed="rId2"/>
            <a:srcRect/>
            <a:stretch>
              <a:fillRect t="-292" b="-292"/>
            </a:stretch>
          </a:blip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or </a:t>
            </a:r>
            <a:br>
              <a:rPr lang="en-US"/>
            </a:br>
            <a:r>
              <a:rPr lang="en-US"/>
              <a:t>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14" name="Freeform 13"/>
          <p:cNvSpPr>
            <a:spLocks noChangeAspect="1"/>
          </p:cNvSpPr>
          <p:nvPr userDrawn="1"/>
        </p:nvSpPr>
        <p:spPr>
          <a:xfrm>
            <a:off x="0" y="0"/>
            <a:ext cx="6859361" cy="5143500"/>
          </a:xfrm>
          <a:custGeom>
            <a:avLst/>
            <a:gdLst>
              <a:gd name="connsiteX0" fmla="*/ 0 w 9145814"/>
              <a:gd name="connsiteY0" fmla="*/ 0 h 6858000"/>
              <a:gd name="connsiteX1" fmla="*/ 4955177 w 9145814"/>
              <a:gd name="connsiteY1" fmla="*/ 0 h 6858000"/>
              <a:gd name="connsiteX2" fmla="*/ 4955177 w 9145814"/>
              <a:gd name="connsiteY2" fmla="*/ 0 h 6858000"/>
              <a:gd name="connsiteX3" fmla="*/ 6098421 w 9145814"/>
              <a:gd name="connsiteY3" fmla="*/ 0 h 6858000"/>
              <a:gd name="connsiteX4" fmla="*/ 6400800 w 9145814"/>
              <a:gd name="connsiteY4" fmla="*/ 0 h 6858000"/>
              <a:gd name="connsiteX5" fmla="*/ 9145814 w 9145814"/>
              <a:gd name="connsiteY5" fmla="*/ 0 h 6858000"/>
              <a:gd name="connsiteX6" fmla="*/ 5177364 w 9145814"/>
              <a:gd name="connsiteY6" fmla="*/ 6858000 h 6858000"/>
              <a:gd name="connsiteX7" fmla="*/ 4955177 w 9145814"/>
              <a:gd name="connsiteY7" fmla="*/ 6858000 h 6858000"/>
              <a:gd name="connsiteX8" fmla="*/ 2129972 w 9145814"/>
              <a:gd name="connsiteY8" fmla="*/ 6858000 h 6858000"/>
              <a:gd name="connsiteX9" fmla="*/ 0 w 9145814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5814" h="6858000">
                <a:moveTo>
                  <a:pt x="0" y="0"/>
                </a:moveTo>
                <a:lnTo>
                  <a:pt x="4955177" y="0"/>
                </a:lnTo>
                <a:lnTo>
                  <a:pt x="4955177" y="0"/>
                </a:lnTo>
                <a:lnTo>
                  <a:pt x="6098421" y="0"/>
                </a:lnTo>
                <a:lnTo>
                  <a:pt x="6400800" y="0"/>
                </a:lnTo>
                <a:lnTo>
                  <a:pt x="9145814" y="0"/>
                </a:lnTo>
                <a:lnTo>
                  <a:pt x="5177364" y="6858000"/>
                </a:lnTo>
                <a:lnTo>
                  <a:pt x="4955177" y="6858000"/>
                </a:lnTo>
                <a:lnTo>
                  <a:pt x="2129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5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urp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879759" y="0"/>
            <a:ext cx="5261882" cy="5143500"/>
          </a:xfrm>
          <a:prstGeom prst="parallelogram">
            <a:avLst>
              <a:gd name="adj" fmla="val 57893"/>
            </a:avLst>
          </a:prstGeom>
          <a:blipFill dpi="0" rotWithShape="1">
            <a:blip r:embed="rId2"/>
            <a:srcRect/>
            <a:stretch>
              <a:fillRect r="-45" b="-291"/>
            </a:stretch>
          </a:blip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or </a:t>
            </a:r>
            <a:br>
              <a:rPr lang="en-US"/>
            </a:br>
            <a:r>
              <a:rPr lang="en-US"/>
              <a:t>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14" name="Freeform 13"/>
          <p:cNvSpPr>
            <a:spLocks noChangeAspect="1"/>
          </p:cNvSpPr>
          <p:nvPr userDrawn="1"/>
        </p:nvSpPr>
        <p:spPr>
          <a:xfrm>
            <a:off x="0" y="0"/>
            <a:ext cx="6859361" cy="5143500"/>
          </a:xfrm>
          <a:custGeom>
            <a:avLst/>
            <a:gdLst>
              <a:gd name="connsiteX0" fmla="*/ 0 w 9145814"/>
              <a:gd name="connsiteY0" fmla="*/ 0 h 6858000"/>
              <a:gd name="connsiteX1" fmla="*/ 4955177 w 9145814"/>
              <a:gd name="connsiteY1" fmla="*/ 0 h 6858000"/>
              <a:gd name="connsiteX2" fmla="*/ 4955177 w 9145814"/>
              <a:gd name="connsiteY2" fmla="*/ 0 h 6858000"/>
              <a:gd name="connsiteX3" fmla="*/ 6098421 w 9145814"/>
              <a:gd name="connsiteY3" fmla="*/ 0 h 6858000"/>
              <a:gd name="connsiteX4" fmla="*/ 6400800 w 9145814"/>
              <a:gd name="connsiteY4" fmla="*/ 0 h 6858000"/>
              <a:gd name="connsiteX5" fmla="*/ 9145814 w 9145814"/>
              <a:gd name="connsiteY5" fmla="*/ 0 h 6858000"/>
              <a:gd name="connsiteX6" fmla="*/ 5177364 w 9145814"/>
              <a:gd name="connsiteY6" fmla="*/ 6858000 h 6858000"/>
              <a:gd name="connsiteX7" fmla="*/ 4955177 w 9145814"/>
              <a:gd name="connsiteY7" fmla="*/ 6858000 h 6858000"/>
              <a:gd name="connsiteX8" fmla="*/ 2129972 w 9145814"/>
              <a:gd name="connsiteY8" fmla="*/ 6858000 h 6858000"/>
              <a:gd name="connsiteX9" fmla="*/ 0 w 9145814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5814" h="6858000">
                <a:moveTo>
                  <a:pt x="0" y="0"/>
                </a:moveTo>
                <a:lnTo>
                  <a:pt x="4955177" y="0"/>
                </a:lnTo>
                <a:lnTo>
                  <a:pt x="4955177" y="0"/>
                </a:lnTo>
                <a:lnTo>
                  <a:pt x="6098421" y="0"/>
                </a:lnTo>
                <a:lnTo>
                  <a:pt x="6400800" y="0"/>
                </a:lnTo>
                <a:lnTo>
                  <a:pt x="9145814" y="0"/>
                </a:lnTo>
                <a:lnTo>
                  <a:pt x="5177364" y="6858000"/>
                </a:lnTo>
                <a:lnTo>
                  <a:pt x="4955177" y="6858000"/>
                </a:lnTo>
                <a:lnTo>
                  <a:pt x="2129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5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Light Gree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879759" y="0"/>
            <a:ext cx="5261882" cy="5143500"/>
          </a:xfrm>
          <a:prstGeom prst="parallelogram">
            <a:avLst>
              <a:gd name="adj" fmla="val 57893"/>
            </a:avLst>
          </a:prstGeom>
          <a:blipFill dpi="0" rotWithShape="1">
            <a:blip r:embed="rId2"/>
            <a:srcRect/>
            <a:stretch>
              <a:fillRect b="-262"/>
            </a:stretch>
          </a:blip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or </a:t>
            </a:r>
            <a:br>
              <a:rPr lang="en-US"/>
            </a:br>
            <a:r>
              <a:rPr lang="en-US"/>
              <a:t>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14" name="Freeform 13"/>
          <p:cNvSpPr>
            <a:spLocks noChangeAspect="1"/>
          </p:cNvSpPr>
          <p:nvPr userDrawn="1"/>
        </p:nvSpPr>
        <p:spPr>
          <a:xfrm>
            <a:off x="0" y="0"/>
            <a:ext cx="6859361" cy="5143500"/>
          </a:xfrm>
          <a:custGeom>
            <a:avLst/>
            <a:gdLst>
              <a:gd name="connsiteX0" fmla="*/ 0 w 9145814"/>
              <a:gd name="connsiteY0" fmla="*/ 0 h 6858000"/>
              <a:gd name="connsiteX1" fmla="*/ 4955177 w 9145814"/>
              <a:gd name="connsiteY1" fmla="*/ 0 h 6858000"/>
              <a:gd name="connsiteX2" fmla="*/ 4955177 w 9145814"/>
              <a:gd name="connsiteY2" fmla="*/ 0 h 6858000"/>
              <a:gd name="connsiteX3" fmla="*/ 6098421 w 9145814"/>
              <a:gd name="connsiteY3" fmla="*/ 0 h 6858000"/>
              <a:gd name="connsiteX4" fmla="*/ 6400800 w 9145814"/>
              <a:gd name="connsiteY4" fmla="*/ 0 h 6858000"/>
              <a:gd name="connsiteX5" fmla="*/ 9145814 w 9145814"/>
              <a:gd name="connsiteY5" fmla="*/ 0 h 6858000"/>
              <a:gd name="connsiteX6" fmla="*/ 5177364 w 9145814"/>
              <a:gd name="connsiteY6" fmla="*/ 6858000 h 6858000"/>
              <a:gd name="connsiteX7" fmla="*/ 4955177 w 9145814"/>
              <a:gd name="connsiteY7" fmla="*/ 6858000 h 6858000"/>
              <a:gd name="connsiteX8" fmla="*/ 2129972 w 9145814"/>
              <a:gd name="connsiteY8" fmla="*/ 6858000 h 6858000"/>
              <a:gd name="connsiteX9" fmla="*/ 0 w 9145814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5814" h="6858000">
                <a:moveTo>
                  <a:pt x="0" y="0"/>
                </a:moveTo>
                <a:lnTo>
                  <a:pt x="4955177" y="0"/>
                </a:lnTo>
                <a:lnTo>
                  <a:pt x="4955177" y="0"/>
                </a:lnTo>
                <a:lnTo>
                  <a:pt x="6098421" y="0"/>
                </a:lnTo>
                <a:lnTo>
                  <a:pt x="6400800" y="0"/>
                </a:lnTo>
                <a:lnTo>
                  <a:pt x="9145814" y="0"/>
                </a:lnTo>
                <a:lnTo>
                  <a:pt x="5177364" y="6858000"/>
                </a:lnTo>
                <a:lnTo>
                  <a:pt x="4955177" y="6858000"/>
                </a:lnTo>
                <a:lnTo>
                  <a:pt x="2129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0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Mid Gree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879759" y="0"/>
            <a:ext cx="5261882" cy="5143500"/>
          </a:xfrm>
          <a:prstGeom prst="parallelogram">
            <a:avLst>
              <a:gd name="adj" fmla="val 57893"/>
            </a:avLst>
          </a:prstGeom>
          <a:blipFill dpi="0" rotWithShape="1">
            <a:blip r:embed="rId2"/>
            <a:srcRect/>
            <a:stretch>
              <a:fillRect b="-292"/>
            </a:stretch>
          </a:blip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80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here or </a:t>
            </a:r>
            <a:br>
              <a:rPr lang="en-US"/>
            </a:br>
            <a:r>
              <a:rPr lang="en-US"/>
              <a:t>drag </a:t>
            </a:r>
            <a:br>
              <a:rPr lang="en-US"/>
            </a:br>
            <a:r>
              <a:rPr lang="en-US"/>
              <a:t>on image </a:t>
            </a:r>
            <a:br>
              <a:rPr lang="en-US"/>
            </a:br>
            <a:r>
              <a:rPr lang="en-US"/>
              <a:t>to change</a:t>
            </a:r>
          </a:p>
        </p:txBody>
      </p:sp>
      <p:sp>
        <p:nvSpPr>
          <p:cNvPr id="14" name="Freeform 13"/>
          <p:cNvSpPr>
            <a:spLocks noChangeAspect="1"/>
          </p:cNvSpPr>
          <p:nvPr userDrawn="1"/>
        </p:nvSpPr>
        <p:spPr>
          <a:xfrm>
            <a:off x="0" y="0"/>
            <a:ext cx="6859361" cy="5143500"/>
          </a:xfrm>
          <a:custGeom>
            <a:avLst/>
            <a:gdLst>
              <a:gd name="connsiteX0" fmla="*/ 0 w 9145814"/>
              <a:gd name="connsiteY0" fmla="*/ 0 h 6858000"/>
              <a:gd name="connsiteX1" fmla="*/ 4955177 w 9145814"/>
              <a:gd name="connsiteY1" fmla="*/ 0 h 6858000"/>
              <a:gd name="connsiteX2" fmla="*/ 4955177 w 9145814"/>
              <a:gd name="connsiteY2" fmla="*/ 0 h 6858000"/>
              <a:gd name="connsiteX3" fmla="*/ 6098421 w 9145814"/>
              <a:gd name="connsiteY3" fmla="*/ 0 h 6858000"/>
              <a:gd name="connsiteX4" fmla="*/ 6400800 w 9145814"/>
              <a:gd name="connsiteY4" fmla="*/ 0 h 6858000"/>
              <a:gd name="connsiteX5" fmla="*/ 9145814 w 9145814"/>
              <a:gd name="connsiteY5" fmla="*/ 0 h 6858000"/>
              <a:gd name="connsiteX6" fmla="*/ 5177364 w 9145814"/>
              <a:gd name="connsiteY6" fmla="*/ 6858000 h 6858000"/>
              <a:gd name="connsiteX7" fmla="*/ 4955177 w 9145814"/>
              <a:gd name="connsiteY7" fmla="*/ 6858000 h 6858000"/>
              <a:gd name="connsiteX8" fmla="*/ 2129972 w 9145814"/>
              <a:gd name="connsiteY8" fmla="*/ 6858000 h 6858000"/>
              <a:gd name="connsiteX9" fmla="*/ 0 w 9145814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5814" h="6858000">
                <a:moveTo>
                  <a:pt x="0" y="0"/>
                </a:moveTo>
                <a:lnTo>
                  <a:pt x="4955177" y="0"/>
                </a:lnTo>
                <a:lnTo>
                  <a:pt x="4955177" y="0"/>
                </a:lnTo>
                <a:lnTo>
                  <a:pt x="6098421" y="0"/>
                </a:lnTo>
                <a:lnTo>
                  <a:pt x="6400800" y="0"/>
                </a:lnTo>
                <a:lnTo>
                  <a:pt x="9145814" y="0"/>
                </a:lnTo>
                <a:lnTo>
                  <a:pt x="5177364" y="6858000"/>
                </a:lnTo>
                <a:lnTo>
                  <a:pt x="4955177" y="6858000"/>
                </a:lnTo>
                <a:lnTo>
                  <a:pt x="21299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3021" y="1137047"/>
            <a:ext cx="4550534" cy="1136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i="0" cap="all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DIVIDER PAGE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021" y="2273474"/>
            <a:ext cx="3932226" cy="966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25"/>
              </a:lnSpc>
              <a:spcBef>
                <a:spcPts val="0"/>
              </a:spcBef>
              <a:buNone/>
              <a:defRPr sz="1400" b="0" i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>
              <a:buNone/>
              <a:defRPr sz="2400" b="1" i="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/>
              <a:t>Sub copy/title to go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t="30857" r="12731" b="29320"/>
          <a:stretch/>
        </p:blipFill>
        <p:spPr>
          <a:xfrm>
            <a:off x="6808022" y="4521819"/>
            <a:ext cx="2065182" cy="3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99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95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483021" y="4507251"/>
            <a:ext cx="3390388" cy="51816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685800" rtl="0" eaLnBrk="1" latinLnBrk="0" hangingPunct="1">
              <a:lnSpc>
                <a:spcPts val="3225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 cap="none" spc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b="1" i="0" kern="120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b="1" i="0" kern="120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b="1" i="0" kern="120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400" b="1" i="0" kern="1200" cap="all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DAFFA4-C1EE-F345-9E69-29E31E0BF0CD}" type="slidenum">
              <a:rPr lang="en-AU" smtClean="0"/>
              <a:pPr/>
              <a:t>‹#›</a:t>
            </a:fld>
            <a:r>
              <a:rPr lang="en-AU" dirty="0"/>
              <a:t>   O1 Service Order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1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2" r:id="rId3"/>
    <p:sldLayoutId id="2147483703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660" r:id="rId19"/>
    <p:sldLayoutId id="2147483720" r:id="rId20"/>
    <p:sldLayoutId id="2147483721" r:id="rId21"/>
    <p:sldLayoutId id="2147483719" r:id="rId22"/>
    <p:sldLayoutId id="2147483725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22" r:id="rId30"/>
    <p:sldLayoutId id="2147483723" r:id="rId31"/>
    <p:sldLayoutId id="2147483724" r:id="rId32"/>
    <p:sldLayoutId id="2147483726" r:id="rId3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2186" y="123350"/>
            <a:ext cx="8142995" cy="587844"/>
          </a:xfrm>
        </p:spPr>
        <p:txBody>
          <a:bodyPr/>
          <a:lstStyle/>
          <a:p>
            <a:r>
              <a:rPr lang="en-AU" dirty="0"/>
              <a:t>N-714 code - REMINDER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9AF52-1831-46E5-B004-3214DB5513E4}"/>
              </a:ext>
            </a:extLst>
          </p:cNvPr>
          <p:cNvSpPr txBox="1"/>
          <p:nvPr/>
        </p:nvSpPr>
        <p:spPr>
          <a:xfrm>
            <a:off x="275303" y="702407"/>
            <a:ext cx="8537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The N-714 Cancellation on Arrival code is claimed when the customer cancels once you get to site but before you start any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ND13027, section 6.2 details the process that we need to follow and the supporting evidence we need to provide should we encounter a cancellation on arrival at the customers premise.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This information is required to any claims related to the N-714 code, and is also used in follow-up calls to end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Chorus &amp; </a:t>
            </a:r>
            <a:r>
              <a:rPr lang="en-US" sz="1050" b="1" dirty="0" err="1"/>
              <a:t>Visionstream</a:t>
            </a:r>
            <a:r>
              <a:rPr lang="en-US" sz="1050" b="1" dirty="0"/>
              <a:t> will be contacting end customers to confirm N-714 cancellation reasons and the site visits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05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BEEF0B-84F6-4C3F-948D-9541C003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5537"/>
              </p:ext>
            </p:extLst>
          </p:nvPr>
        </p:nvGraphicFramePr>
        <p:xfrm>
          <a:off x="392186" y="3217322"/>
          <a:ext cx="8290297" cy="46482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93047">
                  <a:extLst>
                    <a:ext uri="{9D8B030D-6E8A-4147-A177-3AD203B41FA5}">
                      <a16:colId xmlns:a16="http://schemas.microsoft.com/office/drawing/2014/main" val="3549174931"/>
                    </a:ext>
                  </a:extLst>
                </a:gridCol>
                <a:gridCol w="5997250">
                  <a:extLst>
                    <a:ext uri="{9D8B030D-6E8A-4147-A177-3AD203B41FA5}">
                      <a16:colId xmlns:a16="http://schemas.microsoft.com/office/drawing/2014/main" val="1600872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1050" dirty="0">
                          <a:effectLst/>
                        </a:rPr>
                        <a:t>Example Scenario</a:t>
                      </a:r>
                      <a:endParaRPr lang="en-A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1050" dirty="0">
                          <a:effectLst/>
                        </a:rPr>
                        <a:t>Example detailed description</a:t>
                      </a:r>
                      <a:endParaRPr lang="en-AU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288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1000" dirty="0">
                          <a:effectLst/>
                        </a:rPr>
                        <a:t>Customer did not request fibre 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1000" dirty="0">
                          <a:effectLst/>
                        </a:rPr>
                        <a:t>Cancelled on arrival by customer as they did not order Fibre from their provider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635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1000" dirty="0">
                          <a:effectLst/>
                        </a:rPr>
                        <a:t>Customer wants to stay on VDSL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NZ" sz="1000" dirty="0">
                          <a:effectLst/>
                        </a:rPr>
                        <a:t>Cancelled on arrival by customer as they opted to stay on VDSL and do not want to move to Fibre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25618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CD210D8-B97C-4E01-8DFF-67CA03705EA5}"/>
              </a:ext>
            </a:extLst>
          </p:cNvPr>
          <p:cNvSpPr/>
          <p:nvPr/>
        </p:nvSpPr>
        <p:spPr>
          <a:xfrm>
            <a:off x="425788" y="1886680"/>
            <a:ext cx="8324921" cy="2163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b="1" dirty="0"/>
              <a:t>Basic requirements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A868E-7947-49E1-995B-C20E9C6020C7}"/>
              </a:ext>
            </a:extLst>
          </p:cNvPr>
          <p:cNvSpPr/>
          <p:nvPr/>
        </p:nvSpPr>
        <p:spPr>
          <a:xfrm>
            <a:off x="317574" y="2101878"/>
            <a:ext cx="80065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Ensure you provide a </a:t>
            </a:r>
            <a:r>
              <a:rPr lang="en-US" sz="1050" b="1" dirty="0"/>
              <a:t>Detailed description </a:t>
            </a:r>
            <a:r>
              <a:rPr lang="en-US" sz="1050" dirty="0"/>
              <a:t>of why the order has been cancelled in the Detailed Description field on the Not Done screen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Ensure your </a:t>
            </a:r>
            <a:r>
              <a:rPr lang="en-US" sz="1050" b="1" dirty="0"/>
              <a:t>start and end times </a:t>
            </a:r>
            <a:r>
              <a:rPr lang="en-US" sz="1050" dirty="0"/>
              <a:t>in OFSC are aligned to when you arrived on site and when you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You will need to get the </a:t>
            </a:r>
            <a:r>
              <a:rPr lang="en-US" sz="1050" b="1" dirty="0"/>
              <a:t>End Customer</a:t>
            </a:r>
            <a:r>
              <a:rPr lang="en-US" sz="1050" dirty="0"/>
              <a:t> to sign in the signature field.  </a:t>
            </a:r>
            <a:r>
              <a:rPr lang="en-US" sz="1050" b="1" dirty="0"/>
              <a:t>If the customer refuses to sign, you will need to make sure you note that in the Detailed Description field (i.e. Customer refused to sign)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FCC9C-67E3-41B4-8C24-35723DCF7825}"/>
              </a:ext>
            </a:extLst>
          </p:cNvPr>
          <p:cNvSpPr/>
          <p:nvPr/>
        </p:nvSpPr>
        <p:spPr>
          <a:xfrm>
            <a:off x="392187" y="594252"/>
            <a:ext cx="8358522" cy="21501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b="1" dirty="0"/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7DFF2-7E7D-4FD4-AD62-36012CDC076B}"/>
              </a:ext>
            </a:extLst>
          </p:cNvPr>
          <p:cNvSpPr/>
          <p:nvPr/>
        </p:nvSpPr>
        <p:spPr>
          <a:xfrm>
            <a:off x="344127" y="3770382"/>
            <a:ext cx="80065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If the customer cancels after the scope is complete, but before you start the build work then you need to claim the relevant scope code (N-701 or N702), and make sure this is noted in the Detailed Description field</a:t>
            </a:r>
          </a:p>
        </p:txBody>
      </p:sp>
    </p:spTree>
    <p:extLst>
      <p:ext uri="{BB962C8B-B14F-4D97-AF65-F5344CB8AC3E}">
        <p14:creationId xmlns:p14="http://schemas.microsoft.com/office/powerpoint/2010/main" val="419468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92186" y="123350"/>
            <a:ext cx="8142995" cy="587844"/>
          </a:xfrm>
        </p:spPr>
        <p:txBody>
          <a:bodyPr/>
          <a:lstStyle/>
          <a:p>
            <a:r>
              <a:rPr lang="en-AU" dirty="0"/>
              <a:t>O1 Service ORDER CODES – Quick TECHNICIAN GUIDE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42919D-C672-4F59-B422-27D51DE104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739" y="505651"/>
          <a:ext cx="8497479" cy="336389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79170">
                  <a:extLst>
                    <a:ext uri="{9D8B030D-6E8A-4147-A177-3AD203B41FA5}">
                      <a16:colId xmlns:a16="http://schemas.microsoft.com/office/drawing/2014/main" val="3051671641"/>
                    </a:ext>
                  </a:extLst>
                </a:gridCol>
                <a:gridCol w="2446474">
                  <a:extLst>
                    <a:ext uri="{9D8B030D-6E8A-4147-A177-3AD203B41FA5}">
                      <a16:colId xmlns:a16="http://schemas.microsoft.com/office/drawing/2014/main" val="3666925187"/>
                    </a:ext>
                  </a:extLst>
                </a:gridCol>
                <a:gridCol w="2391974">
                  <a:extLst>
                    <a:ext uri="{9D8B030D-6E8A-4147-A177-3AD203B41FA5}">
                      <a16:colId xmlns:a16="http://schemas.microsoft.com/office/drawing/2014/main" val="4022753438"/>
                    </a:ext>
                  </a:extLst>
                </a:gridCol>
                <a:gridCol w="2379861">
                  <a:extLst>
                    <a:ext uri="{9D8B030D-6E8A-4147-A177-3AD203B41FA5}">
                      <a16:colId xmlns:a16="http://schemas.microsoft.com/office/drawing/2014/main" val="323601202"/>
                    </a:ext>
                  </a:extLst>
                </a:gridCol>
              </a:tblGrid>
              <a:tr h="2876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</a:p>
                  </a:txBody>
                  <a:tcPr marL="121920" marR="121920" marT="60960" marB="6096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CURRENT CODES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NEW CODES – RSP </a:t>
                      </a:r>
                    </a:p>
                    <a:p>
                      <a:pPr marL="0" algn="ctr" defTabSz="685800" rtl="0" eaLnBrk="1" latinLnBrk="0" hangingPunct="1"/>
                      <a:endParaRPr lang="en-AU" sz="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NEW CODES – DOOR KNOCKED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87977110"/>
                  </a:ext>
                </a:extLst>
              </a:tr>
              <a:tr h="616386">
                <a:tc>
                  <a:txBody>
                    <a:bodyPr/>
                    <a:lstStyle/>
                    <a:p>
                      <a:pPr algn="ctr"/>
                      <a:endParaRPr lang="en-AU" sz="7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121920" marR="121920" marT="60960" marB="6096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To be used when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The Door Knocking has not been done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You have to do the Scope on site with the customer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be used when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Door Knocking has been done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Pre scope has been done and agreed to with the customer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7257985"/>
                  </a:ext>
                </a:extLst>
              </a:tr>
              <a:tr h="31335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AERIAL INSTALL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AU" sz="700" b="0" dirty="0">
                          <a:latin typeface="+mn-lt"/>
                        </a:rPr>
                        <a:t>NGA Aerial - Build &amp; Connect (ZNGA560BC)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N-560RSP Basic Connection - Aerial 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N-560DK Pre-scoped Basic Connection - Aerial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43827"/>
                  </a:ext>
                </a:extLst>
              </a:tr>
              <a:tr h="33772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HAUL INSTALL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Haul - Build &amp; Connect (ZNGA561BC)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N-561RSP Basic Connection - Haul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N-561DK Pre-scoped Basic Connection - Haul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33796"/>
                  </a:ext>
                </a:extLst>
              </a:tr>
              <a:tr h="31335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SURFACE MOUNT INSTALL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Surface Mount - Build &amp; Connect (ZNGA562BC)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N-562RSP Basic Connection -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Ruggedised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N-562DK Pre-scoped Basic Connection -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Ruggedised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53956"/>
                  </a:ext>
                </a:extLst>
              </a:tr>
              <a:tr h="3133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GRASS TRENCH INSTALL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Grass Trench - Build &amp; Connect (ZNGA563BC)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N-563RSP Basic Connection - Trenching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N-563DK Pre-scoped Basic Connection - Trenching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46758"/>
                  </a:ext>
                </a:extLst>
              </a:tr>
              <a:tr h="3133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*DRILL INSTALL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Drill - Build &amp; Connect (ZNGA564BC)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Drill - Build &amp; Connect (ZNGA564BC)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Drill - Build &amp; Connect (ZNGA564BC)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15455353"/>
                  </a:ext>
                </a:extLst>
              </a:tr>
              <a:tr h="31335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CONCRETE TRENCH INSTALL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Concrete Trench - Build &amp; Connect (ZNGA565BC)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Concrete Trench - Build &amp; Connect (ZNGA565BC)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 Concrete Trench - Build &amp; Connect (ZNGA565BC)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74424004"/>
                  </a:ext>
                </a:extLst>
              </a:tr>
              <a:tr h="3133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ORDER CANCELLED BY CUSTOMER ON ARRIVAL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NGA-714 Cancellation on Arrival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N-701RSP NGA </a:t>
                      </a:r>
                      <a:r>
                        <a:rPr kumimoji="0" lang="fr-FR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Cancellation</a:t>
                      </a:r>
                      <a:r>
                        <a:rPr kumimoji="0" lang="fr-FR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post Scope</a:t>
                      </a:r>
                      <a:endParaRPr kumimoji="0" lang="en-AU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NGA-714 Cancellation on Arrival</a:t>
                      </a:r>
                    </a:p>
                  </a:txBody>
                  <a:tcPr marL="121920" marR="121920" marT="60960" marB="609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450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56FFB1-F3CC-49BD-A5AD-3EDBE6BC44CD}"/>
              </a:ext>
            </a:extLst>
          </p:cNvPr>
          <p:cNvSpPr txBox="1"/>
          <p:nvPr/>
        </p:nvSpPr>
        <p:spPr>
          <a:xfrm>
            <a:off x="343739" y="4121841"/>
            <a:ext cx="8449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*</a:t>
            </a:r>
            <a:r>
              <a:rPr lang="en-AU" sz="900" dirty="0"/>
              <a:t> The Drill and Concrete Trench activities are not expected to occur on O1 orders but if they do you need to claim the relevant</a:t>
            </a:r>
          </a:p>
          <a:p>
            <a:r>
              <a:rPr lang="en-AU" sz="900" b="1" dirty="0"/>
              <a:t>**</a:t>
            </a:r>
            <a:r>
              <a:rPr lang="en-AU" sz="900" dirty="0"/>
              <a:t> If the order has not been pre-scoped prior to the O1 order date, but gets cancelled after you’ve completed the scope but before build is complete, then you can claim an N-701RSP code for the cancellation post scope. </a:t>
            </a:r>
          </a:p>
        </p:txBody>
      </p:sp>
    </p:spTree>
    <p:extLst>
      <p:ext uri="{BB962C8B-B14F-4D97-AF65-F5344CB8AC3E}">
        <p14:creationId xmlns:p14="http://schemas.microsoft.com/office/powerpoint/2010/main" val="156014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ntia - July 17">
      <a:dk1>
        <a:srgbClr val="000000"/>
      </a:dk1>
      <a:lt1>
        <a:srgbClr val="FFFFFF"/>
      </a:lt1>
      <a:dk2>
        <a:srgbClr val="0B3254"/>
      </a:dk2>
      <a:lt2>
        <a:srgbClr val="E7E6E6"/>
      </a:lt2>
      <a:accent1>
        <a:srgbClr val="0B3254"/>
      </a:accent1>
      <a:accent2>
        <a:srgbClr val="13B5EA"/>
      </a:accent2>
      <a:accent3>
        <a:srgbClr val="006E47"/>
      </a:accent3>
      <a:accent4>
        <a:srgbClr val="009946"/>
      </a:accent4>
      <a:accent5>
        <a:srgbClr val="7BC143"/>
      </a:accent5>
      <a:accent6>
        <a:srgbClr val="96358D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89d4901-2241-4ab6-a676-ffdb902ee593">VENDOC-1633534870-22</_dlc_DocId>
    <_dlc_DocIdUrl xmlns="189d4901-2241-4ab6-a676-ffdb902ee593">
      <Url>https://ventia.sharepoint.com/functions/Brand-Marketing-and-Communications/_layouts/15/DocIdRedir.aspx?ID=VENDOC-1633534870-22</Url>
      <Description>VENDOC-1633534870-22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88FC11B31F974688A7CCB085415C83" ma:contentTypeVersion="2" ma:contentTypeDescription="Create a new document." ma:contentTypeScope="" ma:versionID="f8fde6700a37460a0196d8a4d0d928ac">
  <xsd:schema xmlns:xsd="http://www.w3.org/2001/XMLSchema" xmlns:xs="http://www.w3.org/2001/XMLSchema" xmlns:p="http://schemas.microsoft.com/office/2006/metadata/properties" xmlns:ns2="189d4901-2241-4ab6-a676-ffdb902ee593" xmlns:ns3="39e2635a-dc21-439e-8f12-a34efa62f052" targetNamespace="http://schemas.microsoft.com/office/2006/metadata/properties" ma:root="true" ma:fieldsID="5e68a945da52935e8fda5d2b6bb2c272" ns2:_="" ns3:_="">
    <xsd:import namespace="189d4901-2241-4ab6-a676-ffdb902ee593"/>
    <xsd:import namespace="39e2635a-dc21-439e-8f12-a34efa62f05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d4901-2241-4ab6-a676-ffdb902ee59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2635a-dc21-439e-8f12-a34efa62f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EC25A-8D84-4647-8FDF-CBCCEFE4438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E0AA246-581C-491A-889E-9E72C48FF40D}">
  <ds:schemaRefs>
    <ds:schemaRef ds:uri="http://schemas.microsoft.com/office/2006/metadata/properties"/>
    <ds:schemaRef ds:uri="http://schemas.microsoft.com/office/2006/documentManagement/types"/>
    <ds:schemaRef ds:uri="189d4901-2241-4ab6-a676-ffdb902ee593"/>
    <ds:schemaRef ds:uri="http://purl.org/dc/elements/1.1/"/>
    <ds:schemaRef ds:uri="http://schemas.openxmlformats.org/package/2006/metadata/core-properties"/>
    <ds:schemaRef ds:uri="39e2635a-dc21-439e-8f12-a34efa62f052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21BA284-EADF-45A1-ACC1-7A4578D23C6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5ABC11E-2FCD-4BA6-BE0C-856BA3AD094A}">
  <ds:schemaRefs>
    <ds:schemaRef ds:uri="189d4901-2241-4ab6-a676-ffdb902ee593"/>
    <ds:schemaRef ds:uri="39e2635a-dc21-439e-8f12-a34efa62f0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590</Words>
  <Application>Microsoft Office PowerPoint</Application>
  <PresentationFormat>On-screen Show (16:9)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Mangal</vt:lpstr>
      <vt:lpstr>Source Sans Pro</vt:lpstr>
      <vt:lpstr>Times New Roman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Tawanda Mungure</dc:creator>
  <cp:lastModifiedBy>Tawanda Mungure</cp:lastModifiedBy>
  <cp:revision>26</cp:revision>
  <dcterms:modified xsi:type="dcterms:W3CDTF">2018-03-29T02:08:33Z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0x0101007388FC11B31F974688A7CCB085415C83</vt:lpwstr>
  </property>
  <property fmtid="{D5CDD505-2E9C-101B-9397-08002B2CF9AE}" pid="3" name="_dlc_DocIdItemGuid">
    <vt:lpwstr>d95fb28f-4cc4-449e-8226-e06a84163107</vt:lpwstr>
  </property>
</Properties>
</file>