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13.png" ContentType="image/png"/>
  <Override PartName="/ppt/media/image12.jpeg" ContentType="image/jpeg"/>
  <Override PartName="/ppt/media/image11.jpeg" ContentType="image/jpeg"/>
  <Override PartName="/ppt/media/image10.jpeg" ContentType="image/jpeg"/>
  <Override PartName="/ppt/media/image9.jpeg" ContentType="image/jpeg"/>
  <Override PartName="/ppt/media/image8.jpeg" ContentType="image/jpeg"/>
  <Override PartName="/ppt/media/image7.jpeg" ContentType="image/jpeg"/>
  <Override PartName="/ppt/media/image6.jpeg" ContentType="image/jpe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000" cy="12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54760" y="1944000"/>
            <a:ext cx="2399400" cy="262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54760" y="4816440"/>
            <a:ext cx="2399400" cy="262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000" cy="12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54760" y="1944000"/>
            <a:ext cx="1170720" cy="262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784520" y="1944000"/>
            <a:ext cx="1170720" cy="262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784520" y="4816440"/>
            <a:ext cx="1170720" cy="262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54760" y="4816440"/>
            <a:ext cx="1170720" cy="262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000" cy="12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54760" y="1944000"/>
            <a:ext cx="2399400" cy="549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54760" y="1944000"/>
            <a:ext cx="2399400" cy="549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54400" y="3736440"/>
            <a:ext cx="2399400" cy="19141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54400" y="3736440"/>
            <a:ext cx="2399400" cy="1914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000" cy="12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554760" y="1944000"/>
            <a:ext cx="2399400" cy="549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000" cy="12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54760" y="1944000"/>
            <a:ext cx="2399400" cy="549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000" cy="12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54760" y="1944000"/>
            <a:ext cx="1170720" cy="549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1784520" y="1944000"/>
            <a:ext cx="1170720" cy="549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000" cy="12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504000" y="302760"/>
            <a:ext cx="9072000" cy="584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000" cy="12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54760" y="1944000"/>
            <a:ext cx="1170720" cy="262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54760" y="4816440"/>
            <a:ext cx="1170720" cy="262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1784520" y="1944000"/>
            <a:ext cx="1170720" cy="549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000" cy="12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54760" y="1944000"/>
            <a:ext cx="2399400" cy="549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000" cy="12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54760" y="1944000"/>
            <a:ext cx="1170720" cy="549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1784520" y="1944000"/>
            <a:ext cx="1170720" cy="262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1784520" y="4816440"/>
            <a:ext cx="1170720" cy="262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000" cy="12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54760" y="1944000"/>
            <a:ext cx="1170720" cy="262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1784520" y="1944000"/>
            <a:ext cx="1170720" cy="262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54760" y="4816440"/>
            <a:ext cx="2399400" cy="262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000" cy="12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54760" y="1944000"/>
            <a:ext cx="2399400" cy="262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54760" y="4816440"/>
            <a:ext cx="2399400" cy="262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000" cy="12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54760" y="1944000"/>
            <a:ext cx="1170720" cy="262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784520" y="1944000"/>
            <a:ext cx="1170720" cy="262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784520" y="4816440"/>
            <a:ext cx="1170720" cy="262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554760" y="4816440"/>
            <a:ext cx="1170720" cy="262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000" cy="12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54760" y="1944000"/>
            <a:ext cx="2399400" cy="549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54760" y="1944000"/>
            <a:ext cx="2399400" cy="549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54400" y="3736440"/>
            <a:ext cx="2399400" cy="191412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54400" y="3736440"/>
            <a:ext cx="2399400" cy="1914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000" cy="12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54760" y="1944000"/>
            <a:ext cx="2399400" cy="549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000" cy="12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54760" y="1944000"/>
            <a:ext cx="1170720" cy="549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784520" y="1944000"/>
            <a:ext cx="1170720" cy="549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000" cy="12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2760"/>
            <a:ext cx="9072000" cy="584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000" cy="12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54760" y="1944000"/>
            <a:ext cx="1170720" cy="262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54760" y="4816440"/>
            <a:ext cx="1170720" cy="262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784520" y="1944000"/>
            <a:ext cx="1170720" cy="549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000" cy="12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54760" y="1944000"/>
            <a:ext cx="1170720" cy="549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784520" y="1944000"/>
            <a:ext cx="1170720" cy="262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784520" y="4816440"/>
            <a:ext cx="1170720" cy="262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000" cy="12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54760" y="1944000"/>
            <a:ext cx="1170720" cy="262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784520" y="1944000"/>
            <a:ext cx="1170720" cy="262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54760" y="4816440"/>
            <a:ext cx="2399400" cy="262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000" cy="1259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54760" y="1944000"/>
            <a:ext cx="4917240" cy="54993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000" cy="1259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54760" y="1944000"/>
            <a:ext cx="2399400" cy="549936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074760" y="1944000"/>
            <a:ext cx="2399400" cy="549936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1554480" y="2396520"/>
            <a:ext cx="722304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00000"/>
                </a:solidFill>
                <a:latin typeface="Arial"/>
              </a:rPr>
              <a:t>Безопасный переезд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6949440" y="5508000"/>
            <a:ext cx="3931200" cy="85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Ивашковский Иван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Четин Михаил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Емельянов Виталий</a:t>
            </a:r>
            <a:endParaRPr/>
          </a:p>
        </p:txBody>
      </p:sp>
      <p:sp>
        <p:nvSpPr>
          <p:cNvPr id="75" name="CustomShape 3"/>
          <p:cNvSpPr/>
          <p:nvPr/>
        </p:nvSpPr>
        <p:spPr>
          <a:xfrm>
            <a:off x="5904360" y="5508000"/>
            <a:ext cx="1678320" cy="35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</a:rPr>
              <a:t>Авторы: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21360" y="109800"/>
            <a:ext cx="9070920" cy="71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Verdana"/>
              </a:rPr>
              <a:t>Реализация некоторых классов</a:t>
            </a:r>
            <a:endParaRPr/>
          </a:p>
        </p:txBody>
      </p:sp>
      <p:pic>
        <p:nvPicPr>
          <p:cNvPr id="9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74080" y="1050480"/>
            <a:ext cx="6089760" cy="650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48000" y="298764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Arial"/>
              </a:rPr>
              <a:t>Спасибо за внимание!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29920" y="45720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Arial"/>
              </a:rPr>
              <a:t>Описание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1008000" y="2843640"/>
            <a:ext cx="442620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810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шлагбаум</a:t>
            </a:r>
            <a:endParaRPr/>
          </a:p>
          <a:p>
            <a:pPr>
              <a:lnSpc>
                <a:spcPct val="100000"/>
              </a:lnSpc>
              <a:buSzPct val="810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датчики</a:t>
            </a:r>
            <a:endParaRPr/>
          </a:p>
          <a:p>
            <a:pPr>
              <a:lnSpc>
                <a:spcPct val="100000"/>
              </a:lnSpc>
              <a:buSzPct val="810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семафор</a:t>
            </a:r>
            <a:endParaRPr/>
          </a:p>
          <a:p>
            <a:pPr>
              <a:lnSpc>
                <a:spcPct val="100000"/>
              </a:lnSpc>
              <a:buSzPct val="810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звонок</a:t>
            </a:r>
            <a:endParaRPr/>
          </a:p>
        </p:txBody>
      </p:sp>
      <p:pic>
        <p:nvPicPr>
          <p:cNvPr id="78" name="Рисунок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0" y="2283120"/>
            <a:ext cx="4742640" cy="448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621360" y="82800"/>
            <a:ext cx="9070920" cy="1014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Arial"/>
              </a:rPr>
              <a:t>Диаграмма классов</a:t>
            </a:r>
            <a:endParaRPr/>
          </a:p>
        </p:txBody>
      </p:sp>
      <p:pic>
        <p:nvPicPr>
          <p:cNvPr id="8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1520" y="1112400"/>
            <a:ext cx="8706240" cy="611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Arial"/>
              </a:rPr>
              <a:t>Диаграмма вариантов использования</a:t>
            </a:r>
            <a:endParaRPr/>
          </a:p>
        </p:txBody>
      </p:sp>
      <p:pic>
        <p:nvPicPr>
          <p:cNvPr id="8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" y="1923120"/>
            <a:ext cx="9775080" cy="503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640080" y="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Диаграмма последовательности</a:t>
            </a:r>
            <a:endParaRPr/>
          </a:p>
        </p:txBody>
      </p:sp>
      <p:pic>
        <p:nvPicPr>
          <p:cNvPr id="8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79680" y="1205280"/>
            <a:ext cx="5528880" cy="620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29920" y="108000"/>
            <a:ext cx="907092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Диаграмма состояний</a:t>
            </a:r>
            <a:endParaRPr/>
          </a:p>
        </p:txBody>
      </p:sp>
      <p:pic>
        <p:nvPicPr>
          <p:cNvPr id="8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33240" y="1133280"/>
            <a:ext cx="5302800" cy="630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Verdana"/>
              </a:rPr>
              <a:t>Классы и интерфейсы платформы реализации</a:t>
            </a:r>
            <a:endParaRPr/>
          </a:p>
        </p:txBody>
      </p:sp>
      <p:pic>
        <p:nvPicPr>
          <p:cNvPr id="8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8320" y="1828800"/>
            <a:ext cx="9446400" cy="545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Arial"/>
                <a:ea typeface="Verdana"/>
              </a:rPr>
              <a:t>Структура пакетов</a:t>
            </a:r>
            <a:endParaRPr/>
          </a:p>
        </p:txBody>
      </p:sp>
      <p:pic>
        <p:nvPicPr>
          <p:cNvPr id="9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1760" y="1684800"/>
            <a:ext cx="9764280" cy="565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40080" y="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Verdana"/>
              </a:rPr>
              <a:t>Структура размещения компонентов </a:t>
            </a:r>
            <a:endParaRPr/>
          </a:p>
        </p:txBody>
      </p:sp>
      <p:pic>
        <p:nvPicPr>
          <p:cNvPr id="9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85840" y="1242360"/>
            <a:ext cx="7774920" cy="619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