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4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8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80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9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0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05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40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75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10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45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80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54795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40611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00" indent="0">
              <a:buNone/>
              <a:defRPr sz="2200" b="1"/>
            </a:lvl2pPr>
            <a:lvl3pPr marL="1007004" indent="0">
              <a:buNone/>
              <a:defRPr sz="2000" b="1"/>
            </a:lvl3pPr>
            <a:lvl4pPr marL="1510506" indent="0">
              <a:buNone/>
              <a:defRPr sz="1800" b="1"/>
            </a:lvl4pPr>
            <a:lvl5pPr marL="2014006" indent="0">
              <a:buNone/>
              <a:defRPr sz="1800" b="1"/>
            </a:lvl5pPr>
            <a:lvl6pPr marL="2517508" indent="0">
              <a:buNone/>
              <a:defRPr sz="1800" b="1"/>
            </a:lvl6pPr>
            <a:lvl7pPr marL="3021010" indent="0">
              <a:buNone/>
              <a:defRPr sz="1800" b="1"/>
            </a:lvl7pPr>
            <a:lvl8pPr marL="3524507" indent="0">
              <a:buNone/>
              <a:defRPr sz="1800" b="1"/>
            </a:lvl8pPr>
            <a:lvl9pPr marL="4028011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00" indent="0">
              <a:buNone/>
              <a:defRPr sz="2200" b="1"/>
            </a:lvl2pPr>
            <a:lvl3pPr marL="1007004" indent="0">
              <a:buNone/>
              <a:defRPr sz="2000" b="1"/>
            </a:lvl3pPr>
            <a:lvl4pPr marL="1510506" indent="0">
              <a:buNone/>
              <a:defRPr sz="1800" b="1"/>
            </a:lvl4pPr>
            <a:lvl5pPr marL="2014006" indent="0">
              <a:buNone/>
              <a:defRPr sz="1800" b="1"/>
            </a:lvl5pPr>
            <a:lvl6pPr marL="2517508" indent="0">
              <a:buNone/>
              <a:defRPr sz="1800" b="1"/>
            </a:lvl6pPr>
            <a:lvl7pPr marL="3021010" indent="0">
              <a:buNone/>
              <a:defRPr sz="1800" b="1"/>
            </a:lvl7pPr>
            <a:lvl8pPr marL="3524507" indent="0">
              <a:buNone/>
              <a:defRPr sz="1800" b="1"/>
            </a:lvl8pPr>
            <a:lvl9pPr marL="4028011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249" y="30099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4" y="1581937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500" indent="0">
              <a:buNone/>
              <a:defRPr sz="1300"/>
            </a:lvl2pPr>
            <a:lvl3pPr marL="1007004" indent="0">
              <a:buNone/>
              <a:defRPr sz="1100"/>
            </a:lvl3pPr>
            <a:lvl4pPr marL="1510506" indent="0">
              <a:buNone/>
              <a:defRPr sz="1000"/>
            </a:lvl4pPr>
            <a:lvl5pPr marL="2014006" indent="0">
              <a:buNone/>
              <a:defRPr sz="1000"/>
            </a:lvl5pPr>
            <a:lvl6pPr marL="2517508" indent="0">
              <a:buNone/>
              <a:defRPr sz="1000"/>
            </a:lvl6pPr>
            <a:lvl7pPr marL="3021010" indent="0">
              <a:buNone/>
              <a:defRPr sz="1000"/>
            </a:lvl7pPr>
            <a:lvl8pPr marL="3524507" indent="0">
              <a:buNone/>
              <a:defRPr sz="1000"/>
            </a:lvl8pPr>
            <a:lvl9pPr marL="4028011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500" indent="0">
              <a:buNone/>
              <a:defRPr sz="3100"/>
            </a:lvl2pPr>
            <a:lvl3pPr marL="1007004" indent="0">
              <a:buNone/>
              <a:defRPr sz="2600"/>
            </a:lvl3pPr>
            <a:lvl4pPr marL="1510506" indent="0">
              <a:buNone/>
              <a:defRPr sz="2200"/>
            </a:lvl4pPr>
            <a:lvl5pPr marL="2014006" indent="0">
              <a:buNone/>
              <a:defRPr sz="2200"/>
            </a:lvl5pPr>
            <a:lvl6pPr marL="2517508" indent="0">
              <a:buNone/>
              <a:defRPr sz="2200"/>
            </a:lvl6pPr>
            <a:lvl7pPr marL="3021010" indent="0">
              <a:buNone/>
              <a:defRPr sz="2200"/>
            </a:lvl7pPr>
            <a:lvl8pPr marL="3524507" indent="0">
              <a:buNone/>
              <a:defRPr sz="2200"/>
            </a:lvl8pPr>
            <a:lvl9pPr marL="4028011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500" indent="0">
              <a:buNone/>
              <a:defRPr sz="1300"/>
            </a:lvl2pPr>
            <a:lvl3pPr marL="1007004" indent="0">
              <a:buNone/>
              <a:defRPr sz="1100"/>
            </a:lvl3pPr>
            <a:lvl4pPr marL="1510506" indent="0">
              <a:buNone/>
              <a:defRPr sz="1000"/>
            </a:lvl4pPr>
            <a:lvl5pPr marL="2014006" indent="0">
              <a:buNone/>
              <a:defRPr sz="1000"/>
            </a:lvl5pPr>
            <a:lvl6pPr marL="2517508" indent="0">
              <a:buNone/>
              <a:defRPr sz="1000"/>
            </a:lvl6pPr>
            <a:lvl7pPr marL="3021010" indent="0">
              <a:buNone/>
              <a:defRPr sz="1000"/>
            </a:lvl7pPr>
            <a:lvl8pPr marL="3524507" indent="0">
              <a:buNone/>
              <a:defRPr sz="1000"/>
            </a:lvl8pPr>
            <a:lvl9pPr marL="4028011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695" tIns="50350" rIns="100695" bIns="5035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8"/>
            <a:ext cx="9072563" cy="4989036"/>
          </a:xfrm>
          <a:prstGeom prst="rect">
            <a:avLst/>
          </a:prstGeom>
        </p:spPr>
        <p:txBody>
          <a:bodyPr vert="horz" lIns="100695" tIns="50350" rIns="100695" bIns="5035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709"/>
            <a:ext cx="2352146" cy="402483"/>
          </a:xfrm>
          <a:prstGeom prst="rect">
            <a:avLst/>
          </a:prstGeom>
        </p:spPr>
        <p:txBody>
          <a:bodyPr vert="horz" lIns="100695" tIns="50350" rIns="100695" bIns="503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709"/>
            <a:ext cx="3192198" cy="402483"/>
          </a:xfrm>
          <a:prstGeom prst="rect">
            <a:avLst/>
          </a:prstGeom>
        </p:spPr>
        <p:txBody>
          <a:bodyPr vert="horz" lIns="100695" tIns="50350" rIns="100695" bIns="503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709"/>
            <a:ext cx="2352146" cy="402483"/>
          </a:xfrm>
          <a:prstGeom prst="rect">
            <a:avLst/>
          </a:prstGeom>
        </p:spPr>
        <p:txBody>
          <a:bodyPr vert="horz" lIns="100695" tIns="50350" rIns="100695" bIns="503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8689ED9-A7E9-4092-BC7A-B4DAFDED7EFD}" type="slidenum">
              <a:rPr lang="en-US" sz="1400" smtClean="0">
                <a:latin typeface="Times New Roman"/>
              </a:rPr>
              <a:pPr algn="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defTabSz="100700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626" indent="-377626" algn="l" defTabSz="100700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190" indent="-314688" algn="l" defTabSz="100700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55" indent="-251751" algn="l" defTabSz="100700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256" indent="-251751" algn="l" defTabSz="100700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758" indent="-251751" algn="l" defTabSz="100700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259" indent="-251751" algn="l" defTabSz="10070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761" indent="-251751" algn="l" defTabSz="10070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6263" indent="-251751" algn="l" defTabSz="10070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9764" indent="-251751" algn="l" defTabSz="10070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500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004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506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006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508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1010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4507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8011" algn="l" defTabSz="10070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54480" y="2396520"/>
            <a:ext cx="7223760" cy="162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n-US" sz="5400" b="1" dirty="0" err="1">
                <a:latin typeface="Arial"/>
              </a:rPr>
              <a:t>Безопасный</a:t>
            </a:r>
            <a:r>
              <a:rPr lang="en-US" sz="5400" b="1" dirty="0">
                <a:latin typeface="Arial"/>
              </a:rPr>
              <a:t> </a:t>
            </a:r>
            <a:r>
              <a:rPr lang="en-US" sz="5400" b="1" dirty="0" err="1">
                <a:latin typeface="Arial"/>
              </a:rPr>
              <a:t>переезд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6949440" y="5508029"/>
            <a:ext cx="3931920" cy="858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 dirty="0" err="1" smtClean="0">
                <a:latin typeface="Arial"/>
              </a:rPr>
              <a:t>Ивашковский</a:t>
            </a:r>
            <a:r>
              <a:rPr lang="ru-RU" dirty="0" smtClean="0">
                <a:latin typeface="Arial"/>
              </a:rPr>
              <a:t> Иван</a:t>
            </a:r>
          </a:p>
          <a:p>
            <a:r>
              <a:rPr lang="ru-RU" dirty="0" err="1" smtClean="0">
                <a:latin typeface="Arial"/>
              </a:rPr>
              <a:t>Четин</a:t>
            </a:r>
            <a:r>
              <a:rPr lang="ru-RU" dirty="0" smtClean="0">
                <a:latin typeface="Arial"/>
              </a:rPr>
              <a:t> Михаил</a:t>
            </a:r>
          </a:p>
          <a:p>
            <a:r>
              <a:rPr lang="ru-RU" dirty="0" smtClean="0">
                <a:latin typeface="Arial"/>
              </a:rPr>
              <a:t>Емельянов Виталий</a:t>
            </a:r>
          </a:p>
        </p:txBody>
      </p:sp>
      <p:sp>
        <p:nvSpPr>
          <p:cNvPr id="41" name="TextShape 3"/>
          <p:cNvSpPr txBox="1"/>
          <p:nvPr/>
        </p:nvSpPr>
        <p:spPr>
          <a:xfrm>
            <a:off x="5904408" y="5508029"/>
            <a:ext cx="1679064" cy="3600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 b="1" dirty="0" smtClean="0">
                <a:latin typeface="Arial"/>
              </a:rPr>
              <a:t>Авторы</a:t>
            </a:r>
            <a:r>
              <a:rPr lang="en-US" b="1" dirty="0" smtClean="0">
                <a:latin typeface="Arial"/>
              </a:rPr>
              <a:t>: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>
                <a:latin typeface="Arial"/>
              </a:rPr>
              <a:t>Описание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1007864" y="2843733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81000"/>
              <a:buFont typeface="Arial" pitchFamily="34" charset="0"/>
              <a:buChar char="•"/>
            </a:pPr>
            <a:r>
              <a:rPr lang="ru-RU" sz="2600" dirty="0" smtClean="0">
                <a:latin typeface="Arial"/>
              </a:rPr>
              <a:t> </a:t>
            </a:r>
            <a:r>
              <a:rPr lang="en-US" sz="2600" dirty="0" err="1" smtClean="0">
                <a:latin typeface="Arial"/>
              </a:rPr>
              <a:t>шлагбаум</a:t>
            </a:r>
            <a:endParaRPr dirty="0"/>
          </a:p>
          <a:p>
            <a:pPr>
              <a:buSzPct val="81000"/>
              <a:buFont typeface="Arial" pitchFamily="34" charset="0"/>
              <a:buChar char="•"/>
            </a:pPr>
            <a:r>
              <a:rPr lang="ru-RU" sz="2600" dirty="0" smtClean="0">
                <a:latin typeface="Arial"/>
              </a:rPr>
              <a:t> </a:t>
            </a:r>
            <a:r>
              <a:rPr lang="en-US" sz="2600" dirty="0" err="1" smtClean="0">
                <a:latin typeface="Arial"/>
              </a:rPr>
              <a:t>датчики</a:t>
            </a:r>
            <a:endParaRPr dirty="0"/>
          </a:p>
          <a:p>
            <a:pPr>
              <a:buSzPct val="81000"/>
              <a:buFont typeface="Arial" pitchFamily="34" charset="0"/>
              <a:buChar char="•"/>
            </a:pPr>
            <a:r>
              <a:rPr lang="ru-RU" sz="2600" dirty="0" smtClean="0">
                <a:latin typeface="Arial"/>
              </a:rPr>
              <a:t> </a:t>
            </a:r>
            <a:r>
              <a:rPr lang="en-US" sz="2600" dirty="0" err="1" smtClean="0">
                <a:latin typeface="Arial"/>
              </a:rPr>
              <a:t>семафор</a:t>
            </a:r>
            <a:endParaRPr dirty="0"/>
          </a:p>
          <a:p>
            <a:pPr>
              <a:buSzPct val="81000"/>
              <a:buFont typeface="Arial" pitchFamily="34" charset="0"/>
              <a:buChar char="•"/>
            </a:pPr>
            <a:r>
              <a:rPr lang="ru-RU" sz="2600" dirty="0" smtClean="0">
                <a:latin typeface="Arial"/>
              </a:rPr>
              <a:t> </a:t>
            </a:r>
            <a:r>
              <a:rPr lang="en-US" sz="2600" dirty="0" err="1" smtClean="0">
                <a:latin typeface="Arial"/>
              </a:rPr>
              <a:t>звонок</a:t>
            </a:r>
            <a:endParaRPr dirty="0"/>
          </a:p>
        </p:txBody>
      </p:sp>
      <p:pic>
        <p:nvPicPr>
          <p:cNvPr id="6" name="Рисунок 5" descr="схем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2240" y="1907629"/>
            <a:ext cx="4743450" cy="448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>
                <a:latin typeface="Arial"/>
              </a:rPr>
              <a:t>Диаграмма классов</a:t>
            </a:r>
            <a:endParaRPr/>
          </a:p>
        </p:txBody>
      </p:sp>
      <p:pic>
        <p:nvPicPr>
          <p:cNvPr id="45" name="Рисунок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76" y="1511280"/>
            <a:ext cx="9693720" cy="529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554480" y="201240"/>
            <a:ext cx="7200000" cy="1137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>
                <a:latin typeface="Arial"/>
              </a:rPr>
              <a:t>Диаграмма вариантов использования</a:t>
            </a:r>
            <a:endParaRPr/>
          </a:p>
        </p:txBody>
      </p:sp>
      <p:pic>
        <p:nvPicPr>
          <p:cNvPr id="47" name="Рисунок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60" y="1949760"/>
            <a:ext cx="9523440" cy="490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75816" y="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dirty="0" err="1">
                <a:latin typeface="Arial"/>
              </a:rPr>
              <a:t>Диаграмма</a:t>
            </a:r>
            <a:r>
              <a:rPr lang="en-US" sz="4000" b="1" dirty="0">
                <a:latin typeface="Arial"/>
              </a:rPr>
              <a:t> </a:t>
            </a:r>
            <a:r>
              <a:rPr lang="en-US" sz="4000" b="1" dirty="0" err="1">
                <a:latin typeface="Arial"/>
              </a:rPr>
              <a:t>последовательности</a:t>
            </a:r>
            <a:endParaRPr dirty="0"/>
          </a:p>
        </p:txBody>
      </p:sp>
      <p:pic>
        <p:nvPicPr>
          <p:cNvPr id="49" name="Рисунок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856" y="1097509"/>
            <a:ext cx="8181720" cy="621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29560" y="-7344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dirty="0" err="1">
                <a:latin typeface="Arial"/>
              </a:rPr>
              <a:t>Диаграмма</a:t>
            </a:r>
            <a:r>
              <a:rPr lang="en-US" sz="4000" b="1" dirty="0">
                <a:latin typeface="Arial"/>
              </a:rPr>
              <a:t> </a:t>
            </a:r>
            <a:r>
              <a:rPr lang="en-US" sz="4000" b="1" dirty="0" err="1">
                <a:latin typeface="Arial"/>
              </a:rPr>
              <a:t>состояний</a:t>
            </a:r>
            <a:r>
              <a:rPr lang="en-US" sz="4000" b="1" dirty="0">
                <a:latin typeface="Arial"/>
              </a:rPr>
              <a:t> </a:t>
            </a:r>
            <a:endParaRPr dirty="0"/>
          </a:p>
        </p:txBody>
      </p:sp>
      <p:pic>
        <p:nvPicPr>
          <p:cNvPr id="51" name="Рисунок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240" y="1103400"/>
            <a:ext cx="5853600" cy="623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647824" y="2987749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000" b="1" dirty="0" smtClean="0">
                <a:latin typeface="Arial"/>
              </a:rPr>
              <a:t>Спасибо за внимание!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32</Words>
  <Application>Microsoft Office PowerPoint</Application>
  <PresentationFormat>Произвольный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vitaly</dc:creator>
  <cp:lastModifiedBy>Vitalik</cp:lastModifiedBy>
  <cp:revision>7</cp:revision>
  <dcterms:modified xsi:type="dcterms:W3CDTF">2015-10-27T17:08:34Z</dcterms:modified>
</cp:coreProperties>
</file>