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9" r:id="rId2"/>
    <p:sldId id="275" r:id="rId3"/>
    <p:sldId id="276" r:id="rId4"/>
    <p:sldId id="277" r:id="rId5"/>
    <p:sldId id="273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284"/>
    <a:srgbClr val="48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090CB-DBEF-4322-AC16-26EF1E32EDEC}" v="31" dt="2023-07-11T10:09:1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Shalem" userId="6204743627004406" providerId="LiveId" clId="{3DD090CB-DBEF-4322-AC16-26EF1E32EDEC}"/>
    <pc:docChg chg="undo custSel delSld modSld">
      <pc:chgData name="Vitaly Shalem" userId="6204743627004406" providerId="LiveId" clId="{3DD090CB-DBEF-4322-AC16-26EF1E32EDEC}" dt="2023-07-11T10:09:43.485" v="1047" actId="1076"/>
      <pc:docMkLst>
        <pc:docMk/>
      </pc:docMkLst>
      <pc:sldChg chg="modSp mod">
        <pc:chgData name="Vitaly Shalem" userId="6204743627004406" providerId="LiveId" clId="{3DD090CB-DBEF-4322-AC16-26EF1E32EDEC}" dt="2023-07-11T08:46:26.012" v="300" actId="1036"/>
        <pc:sldMkLst>
          <pc:docMk/>
          <pc:sldMk cId="1875466611" sldId="269"/>
        </pc:sldMkLst>
        <pc:spChg chg="mod">
          <ac:chgData name="Vitaly Shalem" userId="6204743627004406" providerId="LiveId" clId="{3DD090CB-DBEF-4322-AC16-26EF1E32EDEC}" dt="2023-07-11T08:46:04.725" v="267" actId="403"/>
          <ac:spMkLst>
            <pc:docMk/>
            <pc:sldMk cId="1875466611" sldId="269"/>
            <ac:spMk id="3" creationId="{0F27484B-8ADF-3396-8761-F261B1CB5820}"/>
          </ac:spMkLst>
        </pc:spChg>
        <pc:spChg chg="mod">
          <ac:chgData name="Vitaly Shalem" userId="6204743627004406" providerId="LiveId" clId="{3DD090CB-DBEF-4322-AC16-26EF1E32EDEC}" dt="2023-07-11T08:46:26.012" v="300" actId="1036"/>
          <ac:spMkLst>
            <pc:docMk/>
            <pc:sldMk cId="1875466611" sldId="269"/>
            <ac:spMk id="4" creationId="{64B29F97-AFE5-29C9-EC6D-39D6F340C41E}"/>
          </ac:spMkLst>
        </pc:spChg>
      </pc:sldChg>
      <pc:sldChg chg="del">
        <pc:chgData name="Vitaly Shalem" userId="6204743627004406" providerId="LiveId" clId="{3DD090CB-DBEF-4322-AC16-26EF1E32EDEC}" dt="2023-07-11T08:36:20.578" v="0" actId="47"/>
        <pc:sldMkLst>
          <pc:docMk/>
          <pc:sldMk cId="1937330932" sldId="272"/>
        </pc:sldMkLst>
      </pc:sldChg>
      <pc:sldChg chg="modSp mod">
        <pc:chgData name="Vitaly Shalem" userId="6204743627004406" providerId="LiveId" clId="{3DD090CB-DBEF-4322-AC16-26EF1E32EDEC}" dt="2023-07-11T09:01:56.682" v="891" actId="14100"/>
        <pc:sldMkLst>
          <pc:docMk/>
          <pc:sldMk cId="3256684687" sldId="273"/>
        </pc:sldMkLst>
        <pc:spChg chg="mod">
          <ac:chgData name="Vitaly Shalem" userId="6204743627004406" providerId="LiveId" clId="{3DD090CB-DBEF-4322-AC16-26EF1E32EDEC}" dt="2023-07-11T08:37:49.927" v="21" actId="1076"/>
          <ac:spMkLst>
            <pc:docMk/>
            <pc:sldMk cId="3256684687" sldId="273"/>
            <ac:spMk id="2" creationId="{D1004AED-FDDC-8330-232B-9B9DC8DBCF05}"/>
          </ac:spMkLst>
        </pc:spChg>
        <pc:spChg chg="mod">
          <ac:chgData name="Vitaly Shalem" userId="6204743627004406" providerId="LiveId" clId="{3DD090CB-DBEF-4322-AC16-26EF1E32EDEC}" dt="2023-07-11T08:41:50.452" v="41" actId="1076"/>
          <ac:spMkLst>
            <pc:docMk/>
            <pc:sldMk cId="3256684687" sldId="273"/>
            <ac:spMk id="5" creationId="{D520E1D3-B545-988B-7D09-15C43BB0D390}"/>
          </ac:spMkLst>
        </pc:spChg>
        <pc:picChg chg="mod">
          <ac:chgData name="Vitaly Shalem" userId="6204743627004406" providerId="LiveId" clId="{3DD090CB-DBEF-4322-AC16-26EF1E32EDEC}" dt="2023-07-11T09:01:56.682" v="891" actId="14100"/>
          <ac:picMkLst>
            <pc:docMk/>
            <pc:sldMk cId="3256684687" sldId="273"/>
            <ac:picMk id="4" creationId="{0BE3F029-F23F-EE00-D530-7FF45321E172}"/>
          </ac:picMkLst>
        </pc:picChg>
      </pc:sldChg>
      <pc:sldChg chg="del">
        <pc:chgData name="Vitaly Shalem" userId="6204743627004406" providerId="LiveId" clId="{3DD090CB-DBEF-4322-AC16-26EF1E32EDEC}" dt="2023-07-11T08:41:59.292" v="42" actId="47"/>
        <pc:sldMkLst>
          <pc:docMk/>
          <pc:sldMk cId="3194443322" sldId="274"/>
        </pc:sldMkLst>
      </pc:sldChg>
      <pc:sldChg chg="addSp modSp mod modAnim">
        <pc:chgData name="Vitaly Shalem" userId="6204743627004406" providerId="LiveId" clId="{3DD090CB-DBEF-4322-AC16-26EF1E32EDEC}" dt="2023-07-11T10:04:52.308" v="935" actId="27636"/>
        <pc:sldMkLst>
          <pc:docMk/>
          <pc:sldMk cId="1483936342" sldId="275"/>
        </pc:sldMkLst>
        <pc:spChg chg="mod">
          <ac:chgData name="Vitaly Shalem" userId="6204743627004406" providerId="LiveId" clId="{3DD090CB-DBEF-4322-AC16-26EF1E32EDEC}" dt="2023-07-11T10:04:52.308" v="935" actId="27636"/>
          <ac:spMkLst>
            <pc:docMk/>
            <pc:sldMk cId="1483936342" sldId="275"/>
            <ac:spMk id="7" creationId="{2796D9AB-0532-A7B7-89F0-ADA0EC8C81C8}"/>
          </ac:spMkLst>
        </pc:spChg>
        <pc:spChg chg="mod">
          <ac:chgData name="Vitaly Shalem" userId="6204743627004406" providerId="LiveId" clId="{3DD090CB-DBEF-4322-AC16-26EF1E32EDEC}" dt="2023-07-11T10:04:15.920" v="929" actId="20577"/>
          <ac:spMkLst>
            <pc:docMk/>
            <pc:sldMk cId="1483936342" sldId="275"/>
            <ac:spMk id="8" creationId="{9969D63C-D951-D12F-655E-3E30A1020985}"/>
          </ac:spMkLst>
        </pc:spChg>
        <pc:picChg chg="add mod">
          <ac:chgData name="Vitaly Shalem" userId="6204743627004406" providerId="LiveId" clId="{3DD090CB-DBEF-4322-AC16-26EF1E32EDEC}" dt="2023-07-11T10:02:40.320" v="902" actId="14100"/>
          <ac:picMkLst>
            <pc:docMk/>
            <pc:sldMk cId="1483936342" sldId="275"/>
            <ac:picMk id="4" creationId="{B8DBE9EC-42F6-ED27-AB9A-D3FDFC601DBC}"/>
          </ac:picMkLst>
        </pc:picChg>
      </pc:sldChg>
      <pc:sldChg chg="addSp delSp modSp mod">
        <pc:chgData name="Vitaly Shalem" userId="6204743627004406" providerId="LiveId" clId="{3DD090CB-DBEF-4322-AC16-26EF1E32EDEC}" dt="2023-07-11T10:09:03.914" v="1042" actId="1035"/>
        <pc:sldMkLst>
          <pc:docMk/>
          <pc:sldMk cId="364462967" sldId="276"/>
        </pc:sldMkLst>
        <pc:spChg chg="del">
          <ac:chgData name="Vitaly Shalem" userId="6204743627004406" providerId="LiveId" clId="{3DD090CB-DBEF-4322-AC16-26EF1E32EDEC}" dt="2023-07-11T08:49:10.089" v="353" actId="478"/>
          <ac:spMkLst>
            <pc:docMk/>
            <pc:sldMk cId="364462967" sldId="276"/>
            <ac:spMk id="7" creationId="{1BAC39C1-F23A-C6BE-D46E-7621BEE437EC}"/>
          </ac:spMkLst>
        </pc:spChg>
        <pc:spChg chg="del">
          <ac:chgData name="Vitaly Shalem" userId="6204743627004406" providerId="LiveId" clId="{3DD090CB-DBEF-4322-AC16-26EF1E32EDEC}" dt="2023-07-11T08:47:16.645" v="338" actId="478"/>
          <ac:spMkLst>
            <pc:docMk/>
            <pc:sldMk cId="364462967" sldId="276"/>
            <ac:spMk id="8" creationId="{6EC61DE9-A364-1E70-35EE-6A3A4BBF2EB1}"/>
          </ac:spMkLst>
        </pc:spChg>
        <pc:spChg chg="add del mod">
          <ac:chgData name="Vitaly Shalem" userId="6204743627004406" providerId="LiveId" clId="{3DD090CB-DBEF-4322-AC16-26EF1E32EDEC}" dt="2023-07-11T10:04:41.677" v="931"/>
          <ac:spMkLst>
            <pc:docMk/>
            <pc:sldMk cId="364462967" sldId="276"/>
            <ac:spMk id="9" creationId="{9C7D9BA5-190D-2B19-F093-2201277CEB2A}"/>
          </ac:spMkLst>
        </pc:spChg>
        <pc:spChg chg="add mod">
          <ac:chgData name="Vitaly Shalem" userId="6204743627004406" providerId="LiveId" clId="{3DD090CB-DBEF-4322-AC16-26EF1E32EDEC}" dt="2023-07-11T10:05:33.524" v="970" actId="1076"/>
          <ac:spMkLst>
            <pc:docMk/>
            <pc:sldMk cId="364462967" sldId="276"/>
            <ac:spMk id="10" creationId="{7920B140-70D9-29B4-33F9-AE002DBDB773}"/>
          </ac:spMkLst>
        </pc:spChg>
        <pc:picChg chg="add del mod">
          <ac:chgData name="Vitaly Shalem" userId="6204743627004406" providerId="LiveId" clId="{3DD090CB-DBEF-4322-AC16-26EF1E32EDEC}" dt="2023-07-11T09:59:02.549" v="893" actId="478"/>
          <ac:picMkLst>
            <pc:docMk/>
            <pc:sldMk cId="364462967" sldId="276"/>
            <ac:picMk id="4" creationId="{E626EDE9-372C-2DA7-32EE-D0FB01C74E9D}"/>
          </ac:picMkLst>
        </pc:picChg>
        <pc:picChg chg="add del mod">
          <ac:chgData name="Vitaly Shalem" userId="6204743627004406" providerId="LiveId" clId="{3DD090CB-DBEF-4322-AC16-26EF1E32EDEC}" dt="2023-07-11T10:08:34.240" v="992" actId="478"/>
          <ac:picMkLst>
            <pc:docMk/>
            <pc:sldMk cId="364462967" sldId="276"/>
            <ac:picMk id="6" creationId="{0D28F024-761E-0DC8-19D6-A084D335638E}"/>
          </ac:picMkLst>
        </pc:picChg>
        <pc:picChg chg="add mod">
          <ac:chgData name="Vitaly Shalem" userId="6204743627004406" providerId="LiveId" clId="{3DD090CB-DBEF-4322-AC16-26EF1E32EDEC}" dt="2023-07-11T10:09:03.914" v="1042" actId="1035"/>
          <ac:picMkLst>
            <pc:docMk/>
            <pc:sldMk cId="364462967" sldId="276"/>
            <ac:picMk id="12" creationId="{79DC27E3-07A7-8CD5-F0C0-9EA27FE021A8}"/>
          </ac:picMkLst>
        </pc:picChg>
      </pc:sldChg>
      <pc:sldChg chg="addSp delSp modSp mod">
        <pc:chgData name="Vitaly Shalem" userId="6204743627004406" providerId="LiveId" clId="{3DD090CB-DBEF-4322-AC16-26EF1E32EDEC}" dt="2023-07-11T10:09:43.485" v="1047" actId="1076"/>
        <pc:sldMkLst>
          <pc:docMk/>
          <pc:sldMk cId="3751409535" sldId="277"/>
        </pc:sldMkLst>
        <pc:spChg chg="add mod">
          <ac:chgData name="Vitaly Shalem" userId="6204743627004406" providerId="LiveId" clId="{3DD090CB-DBEF-4322-AC16-26EF1E32EDEC}" dt="2023-07-11T10:05:51.001" v="982" actId="20577"/>
          <ac:spMkLst>
            <pc:docMk/>
            <pc:sldMk cId="3751409535" sldId="277"/>
            <ac:spMk id="5" creationId="{4D00C4EF-01CB-51D9-8CB2-8017AEEBE22F}"/>
          </ac:spMkLst>
        </pc:spChg>
        <pc:spChg chg="del">
          <ac:chgData name="Vitaly Shalem" userId="6204743627004406" providerId="LiveId" clId="{3DD090CB-DBEF-4322-AC16-26EF1E32EDEC}" dt="2023-07-11T08:49:01.934" v="352" actId="478"/>
          <ac:spMkLst>
            <pc:docMk/>
            <pc:sldMk cId="3751409535" sldId="277"/>
            <ac:spMk id="7" creationId="{886B81DA-07E8-F521-3388-71AAE671E044}"/>
          </ac:spMkLst>
        </pc:spChg>
        <pc:spChg chg="del">
          <ac:chgData name="Vitaly Shalem" userId="6204743627004406" providerId="LiveId" clId="{3DD090CB-DBEF-4322-AC16-26EF1E32EDEC}" dt="2023-07-11T08:47:21.460" v="339" actId="478"/>
          <ac:spMkLst>
            <pc:docMk/>
            <pc:sldMk cId="3751409535" sldId="277"/>
            <ac:spMk id="8" creationId="{D967EB6D-DB4E-7AF5-9E0C-D59A91445F9E}"/>
          </ac:spMkLst>
        </pc:spChg>
        <pc:picChg chg="add del mod">
          <ac:chgData name="Vitaly Shalem" userId="6204743627004406" providerId="LiveId" clId="{3DD090CB-DBEF-4322-AC16-26EF1E32EDEC}" dt="2023-07-11T09:59:05.617" v="894" actId="478"/>
          <ac:picMkLst>
            <pc:docMk/>
            <pc:sldMk cId="3751409535" sldId="277"/>
            <ac:picMk id="4" creationId="{B8607498-D469-F3C0-E44E-402875422A2C}"/>
          </ac:picMkLst>
        </pc:picChg>
        <pc:picChg chg="add del mod">
          <ac:chgData name="Vitaly Shalem" userId="6204743627004406" providerId="LiveId" clId="{3DD090CB-DBEF-4322-AC16-26EF1E32EDEC}" dt="2023-07-11T10:08:26.645" v="991" actId="478"/>
          <ac:picMkLst>
            <pc:docMk/>
            <pc:sldMk cId="3751409535" sldId="277"/>
            <ac:picMk id="9" creationId="{E83FB688-F27B-EE08-85ED-BAF85F480AEE}"/>
          </ac:picMkLst>
        </pc:picChg>
        <pc:picChg chg="add mod">
          <ac:chgData name="Vitaly Shalem" userId="6204743627004406" providerId="LiveId" clId="{3DD090CB-DBEF-4322-AC16-26EF1E32EDEC}" dt="2023-07-11T10:09:43.485" v="1047" actId="1076"/>
          <ac:picMkLst>
            <pc:docMk/>
            <pc:sldMk cId="3751409535" sldId="277"/>
            <ac:picMk id="11" creationId="{4623B116-CE38-DF40-8090-6945149C0E90}"/>
          </ac:picMkLst>
        </pc:picChg>
      </pc:sldChg>
      <pc:sldChg chg="del">
        <pc:chgData name="Vitaly Shalem" userId="6204743627004406" providerId="LiveId" clId="{3DD090CB-DBEF-4322-AC16-26EF1E32EDEC}" dt="2023-07-11T08:37:19.566" v="2" actId="47"/>
        <pc:sldMkLst>
          <pc:docMk/>
          <pc:sldMk cId="209697400" sldId="278"/>
        </pc:sldMkLst>
      </pc:sldChg>
      <pc:sldChg chg="del">
        <pc:chgData name="Vitaly Shalem" userId="6204743627004406" providerId="LiveId" clId="{3DD090CB-DBEF-4322-AC16-26EF1E32EDEC}" dt="2023-07-11T08:42:07.916" v="43" actId="47"/>
        <pc:sldMkLst>
          <pc:docMk/>
          <pc:sldMk cId="2792870632" sldId="279"/>
        </pc:sldMkLst>
      </pc:sldChg>
      <pc:sldChg chg="del">
        <pc:chgData name="Vitaly Shalem" userId="6204743627004406" providerId="LiveId" clId="{3DD090CB-DBEF-4322-AC16-26EF1E32EDEC}" dt="2023-07-11T08:42:07.916" v="43" actId="47"/>
        <pc:sldMkLst>
          <pc:docMk/>
          <pc:sldMk cId="1503276661" sldId="280"/>
        </pc:sldMkLst>
      </pc:sldChg>
      <pc:sldChg chg="del">
        <pc:chgData name="Vitaly Shalem" userId="6204743627004406" providerId="LiveId" clId="{3DD090CB-DBEF-4322-AC16-26EF1E32EDEC}" dt="2023-07-11T08:36:52.378" v="1" actId="47"/>
        <pc:sldMkLst>
          <pc:docMk/>
          <pc:sldMk cId="3631279648" sldId="281"/>
        </pc:sldMkLst>
      </pc:sldChg>
    </pc:docChg>
  </pc:docChgLst>
  <pc:docChgLst>
    <pc:chgData name="Vitaly Shalem" userId="6204743627004406" providerId="LiveId" clId="{2C9A0960-E19D-45C1-BDBD-503DAEA14992}"/>
    <pc:docChg chg="undo custSel addSld delSld modSld">
      <pc:chgData name="Vitaly Shalem" userId="6204743627004406" providerId="LiveId" clId="{2C9A0960-E19D-45C1-BDBD-503DAEA14992}" dt="2023-06-22T12:05:45.707" v="83"/>
      <pc:docMkLst>
        <pc:docMk/>
      </pc:docMkLst>
      <pc:sldChg chg="addSp delSp add del setBg delDesignElem">
        <pc:chgData name="Vitaly Shalem" userId="6204743627004406" providerId="LiveId" clId="{2C9A0960-E19D-45C1-BDBD-503DAEA14992}" dt="2023-06-22T12:04:33.257" v="75"/>
        <pc:sldMkLst>
          <pc:docMk/>
          <pc:sldMk cId="39662466" sldId="257"/>
        </pc:sldMkLst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9" creationId="{86806086-A782-4311-A63B-1A68574D8067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2" creationId="{854ECEBE-9353-406C-9313-02A517A310EF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4" creationId="{71A74C97-ECC4-4C3A-988A-A72C1F8BBAC8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6" creationId="{5FB5F3BA-58DF-40DA-AE44-974A00E0619C}"/>
          </ac:spMkLst>
        </pc:spChg>
        <pc:spChg chg="add del">
          <ac:chgData name="Vitaly Shalem" userId="6204743627004406" providerId="LiveId" clId="{2C9A0960-E19D-45C1-BDBD-503DAEA14992}" dt="2023-06-22T12:04:33.257" v="75"/>
          <ac:spMkLst>
            <pc:docMk/>
            <pc:sldMk cId="39662466" sldId="257"/>
            <ac:spMk id="18" creationId="{DE1994AC-22D1-4B48-9EDA-BE373E704567}"/>
          </ac:spMkLst>
        </pc:spChg>
      </pc:sldChg>
      <pc:sldChg chg="addSp delSp mod setBg">
        <pc:chgData name="Vitaly Shalem" userId="6204743627004406" providerId="LiveId" clId="{2C9A0960-E19D-45C1-BDBD-503DAEA14992}" dt="2023-06-22T12:05:45.707" v="83"/>
        <pc:sldMkLst>
          <pc:docMk/>
          <pc:sldMk cId="1937330932" sldId="272"/>
        </pc:sldMkLst>
        <pc:picChg chg="add del">
          <ac:chgData name="Vitaly Shalem" userId="6204743627004406" providerId="LiveId" clId="{2C9A0960-E19D-45C1-BDBD-503DAEA14992}" dt="2023-06-22T12:05:39.124" v="81" actId="21"/>
          <ac:picMkLst>
            <pc:docMk/>
            <pc:sldMk cId="1937330932" sldId="272"/>
            <ac:picMk id="2" creationId="{445BE397-386C-DED5-C383-4EA4AED65638}"/>
          </ac:picMkLst>
        </pc:picChg>
      </pc:sldChg>
      <pc:sldChg chg="addSp delSp modSp mod setBg">
        <pc:chgData name="Vitaly Shalem" userId="6204743627004406" providerId="LiveId" clId="{2C9A0960-E19D-45C1-BDBD-503DAEA14992}" dt="2023-06-22T12:02:49.889" v="60"/>
        <pc:sldMkLst>
          <pc:docMk/>
          <pc:sldMk cId="3256684687" sldId="273"/>
        </pc:sldMkLst>
        <pc:spChg chg="add mod">
          <ac:chgData name="Vitaly Shalem" userId="6204743627004406" providerId="LiveId" clId="{2C9A0960-E19D-45C1-BDBD-503DAEA14992}" dt="2023-06-21T21:09:03.459" v="48"/>
          <ac:spMkLst>
            <pc:docMk/>
            <pc:sldMk cId="3256684687" sldId="273"/>
            <ac:spMk id="5" creationId="{D520E1D3-B545-988B-7D09-15C43BB0D390}"/>
          </ac:spMkLst>
        </pc:spChg>
        <pc:picChg chg="add mod">
          <ac:chgData name="Vitaly Shalem" userId="6204743627004406" providerId="LiveId" clId="{2C9A0960-E19D-45C1-BDBD-503DAEA14992}" dt="2023-06-21T21:09:03.459" v="48"/>
          <ac:picMkLst>
            <pc:docMk/>
            <pc:sldMk cId="3256684687" sldId="273"/>
            <ac:picMk id="4" creationId="{0BE3F029-F23F-EE00-D530-7FF45321E172}"/>
          </ac:picMkLst>
        </pc:picChg>
        <pc:picChg chg="add del">
          <ac:chgData name="Vitaly Shalem" userId="6204743627004406" providerId="LiveId" clId="{2C9A0960-E19D-45C1-BDBD-503DAEA14992}" dt="2023-06-22T12:02:44.038" v="58" actId="21"/>
          <ac:picMkLst>
            <pc:docMk/>
            <pc:sldMk cId="3256684687" sldId="273"/>
            <ac:picMk id="6" creationId="{35C25214-9F63-3090-E208-CF988769A118}"/>
          </ac:picMkLst>
        </pc:picChg>
      </pc:sldChg>
      <pc:sldChg chg="addSp delSp mod setBg">
        <pc:chgData name="Vitaly Shalem" userId="6204743627004406" providerId="LiveId" clId="{2C9A0960-E19D-45C1-BDBD-503DAEA14992}" dt="2023-06-22T11:59:58.386" v="52"/>
        <pc:sldMkLst>
          <pc:docMk/>
          <pc:sldMk cId="3194443322" sldId="274"/>
        </pc:sldMkLst>
        <pc:picChg chg="add del">
          <ac:chgData name="Vitaly Shalem" userId="6204743627004406" providerId="LiveId" clId="{2C9A0960-E19D-45C1-BDBD-503DAEA14992}" dt="2023-06-22T11:59:44.289" v="50" actId="21"/>
          <ac:picMkLst>
            <pc:docMk/>
            <pc:sldMk cId="3194443322" sldId="274"/>
            <ac:picMk id="3" creationId="{49708ABC-3153-EEF0-2230-915FFEF71C85}"/>
          </ac:picMkLst>
        </pc:picChg>
      </pc:sldChg>
      <pc:sldChg chg="addSp delSp mod setBg">
        <pc:chgData name="Vitaly Shalem" userId="6204743627004406" providerId="LiveId" clId="{2C9A0960-E19D-45C1-BDBD-503DAEA14992}" dt="2023-06-22T12:04:56.061" v="79"/>
        <pc:sldMkLst>
          <pc:docMk/>
          <pc:sldMk cId="1483936342" sldId="275"/>
        </pc:sldMkLst>
        <pc:picChg chg="add del">
          <ac:chgData name="Vitaly Shalem" userId="6204743627004406" providerId="LiveId" clId="{2C9A0960-E19D-45C1-BDBD-503DAEA14992}" dt="2023-06-22T12:04:52.114" v="77" actId="21"/>
          <ac:picMkLst>
            <pc:docMk/>
            <pc:sldMk cId="1483936342" sldId="275"/>
            <ac:picMk id="2" creationId="{A50D04F4-5E60-8F50-B34A-386CB7EDCF00}"/>
          </ac:picMkLst>
        </pc:picChg>
      </pc:sldChg>
      <pc:sldChg chg="setBg">
        <pc:chgData name="Vitaly Shalem" userId="6204743627004406" providerId="LiveId" clId="{2C9A0960-E19D-45C1-BDBD-503DAEA14992}" dt="2023-06-22T12:04:15.217" v="72"/>
        <pc:sldMkLst>
          <pc:docMk/>
          <pc:sldMk cId="364462967" sldId="276"/>
        </pc:sldMkLst>
      </pc:sldChg>
      <pc:sldChg chg="addSp delSp mod setBg">
        <pc:chgData name="Vitaly Shalem" userId="6204743627004406" providerId="LiveId" clId="{2C9A0960-E19D-45C1-BDBD-503DAEA14992}" dt="2023-06-22T12:04:10.514" v="70"/>
        <pc:sldMkLst>
          <pc:docMk/>
          <pc:sldMk cId="3751409535" sldId="277"/>
        </pc:sldMkLst>
        <pc:picChg chg="add del">
          <ac:chgData name="Vitaly Shalem" userId="6204743627004406" providerId="LiveId" clId="{2C9A0960-E19D-45C1-BDBD-503DAEA14992}" dt="2023-06-22T12:03:27.496" v="62" actId="21"/>
          <ac:picMkLst>
            <pc:docMk/>
            <pc:sldMk cId="3751409535" sldId="277"/>
            <ac:picMk id="2" creationId="{958A2D91-D0AA-4FBE-3205-0CCC48EAAD71}"/>
          </ac:picMkLst>
        </pc:picChg>
        <pc:picChg chg="add del">
          <ac:chgData name="Vitaly Shalem" userId="6204743627004406" providerId="LiveId" clId="{2C9A0960-E19D-45C1-BDBD-503DAEA14992}" dt="2023-06-22T12:03:59.922" v="66" actId="21"/>
          <ac:picMkLst>
            <pc:docMk/>
            <pc:sldMk cId="3751409535" sldId="277"/>
            <ac:picMk id="4" creationId="{FF0FA6A2-9724-4C87-4AAE-AC8CF9708093}"/>
          </ac:picMkLst>
        </pc:picChg>
      </pc:sldChg>
      <pc:sldChg chg="addSp modSp mod">
        <pc:chgData name="Vitaly Shalem" userId="6204743627004406" providerId="LiveId" clId="{2C9A0960-E19D-45C1-BDBD-503DAEA14992}" dt="2023-06-21T21:08:57.249" v="47" actId="571"/>
        <pc:sldMkLst>
          <pc:docMk/>
          <pc:sldMk cId="209697400" sldId="278"/>
        </pc:sldMkLst>
        <pc:spChg chg="add mod">
          <ac:chgData name="Vitaly Shalem" userId="6204743627004406" providerId="LiveId" clId="{2C9A0960-E19D-45C1-BDBD-503DAEA14992}" dt="2023-06-21T21:08:49.995" v="46" actId="20577"/>
          <ac:spMkLst>
            <pc:docMk/>
            <pc:sldMk cId="209697400" sldId="278"/>
            <ac:spMk id="3" creationId="{04BDC77F-0F43-16DE-7E8D-CB204EF27F08}"/>
          </ac:spMkLst>
        </pc:spChg>
        <pc:spChg chg="add mod">
          <ac:chgData name="Vitaly Shalem" userId="6204743627004406" providerId="LiveId" clId="{2C9A0960-E19D-45C1-BDBD-503DAEA14992}" dt="2023-06-21T21:08:57.249" v="47" actId="571"/>
          <ac:spMkLst>
            <pc:docMk/>
            <pc:sldMk cId="209697400" sldId="278"/>
            <ac:spMk id="5" creationId="{F1E1ED08-F2B6-6E04-43F2-5D305C0DD4D7}"/>
          </ac:spMkLst>
        </pc:spChg>
        <pc:picChg chg="add mod">
          <ac:chgData name="Vitaly Shalem" userId="6204743627004406" providerId="LiveId" clId="{2C9A0960-E19D-45C1-BDBD-503DAEA14992}" dt="2023-06-21T21:08:11.229" v="0"/>
          <ac:picMkLst>
            <pc:docMk/>
            <pc:sldMk cId="209697400" sldId="278"/>
            <ac:picMk id="2" creationId="{E358FFAC-1E1C-94EB-9E60-F5AF37416596}"/>
          </ac:picMkLst>
        </pc:picChg>
        <pc:picChg chg="add mod">
          <ac:chgData name="Vitaly Shalem" userId="6204743627004406" providerId="LiveId" clId="{2C9A0960-E19D-45C1-BDBD-503DAEA14992}" dt="2023-06-21T21:08:57.249" v="47" actId="571"/>
          <ac:picMkLst>
            <pc:docMk/>
            <pc:sldMk cId="209697400" sldId="278"/>
            <ac:picMk id="4" creationId="{5CFBF397-0336-7376-FB15-5B5863B9E683}"/>
          </ac:picMkLst>
        </pc:picChg>
      </pc:sldChg>
    </pc:docChg>
  </pc:docChgLst>
  <pc:docChgLst>
    <pc:chgData name="Vitaly Shalem" userId="6204743627004406" providerId="LiveId" clId="{7A728C9E-955F-4798-8429-9FDAD378C401}"/>
    <pc:docChg chg="undo custSel addSld delSld modSld sldOrd">
      <pc:chgData name="Vitaly Shalem" userId="6204743627004406" providerId="LiveId" clId="{7A728C9E-955F-4798-8429-9FDAD378C401}" dt="2023-06-21T17:46:45.747" v="665"/>
      <pc:docMkLst>
        <pc:docMk/>
      </pc:docMkLst>
      <pc:sldChg chg="addSp delSp modSp del mod">
        <pc:chgData name="Vitaly Shalem" userId="6204743627004406" providerId="LiveId" clId="{7A728C9E-955F-4798-8429-9FDAD378C401}" dt="2023-06-21T05:20:00.300" v="227" actId="47"/>
        <pc:sldMkLst>
          <pc:docMk/>
          <pc:sldMk cId="1679882250" sldId="264"/>
        </pc:sldMkLst>
        <pc:spChg chg="add del mod">
          <ac:chgData name="Vitaly Shalem" userId="6204743627004406" providerId="LiveId" clId="{7A728C9E-955F-4798-8429-9FDAD378C401}" dt="2023-06-21T05:17:26.375" v="212"/>
          <ac:spMkLst>
            <pc:docMk/>
            <pc:sldMk cId="1679882250" sldId="264"/>
            <ac:spMk id="2" creationId="{B171E85C-EBBA-2B41-D9B7-7CA35195FF25}"/>
          </ac:spMkLst>
        </pc:spChg>
        <pc:spChg chg="del">
          <ac:chgData name="Vitaly Shalem" userId="6204743627004406" providerId="LiveId" clId="{7A728C9E-955F-4798-8429-9FDAD378C401}" dt="2023-06-20T21:59:30.101" v="17" actId="478"/>
          <ac:spMkLst>
            <pc:docMk/>
            <pc:sldMk cId="1679882250" sldId="264"/>
            <ac:spMk id="2" creationId="{B95BE13C-FF3C-9B21-941E-6D89304D365F}"/>
          </ac:spMkLst>
        </pc:spChg>
        <pc:spChg chg="add del mod">
          <ac:chgData name="Vitaly Shalem" userId="6204743627004406" providerId="LiveId" clId="{7A728C9E-955F-4798-8429-9FDAD378C401}" dt="2023-06-21T05:17:26.375" v="212"/>
          <ac:spMkLst>
            <pc:docMk/>
            <pc:sldMk cId="1679882250" sldId="264"/>
            <ac:spMk id="3" creationId="{DFDFBB42-F555-629B-AD6F-EF3F02896FBB}"/>
          </ac:spMkLst>
        </pc:spChg>
      </pc:sldChg>
      <pc:sldChg chg="addSp delSp modSp mod modClrScheme chgLayout">
        <pc:chgData name="Vitaly Shalem" userId="6204743627004406" providerId="LiveId" clId="{7A728C9E-955F-4798-8429-9FDAD378C401}" dt="2023-06-21T08:30:55.189" v="642" actId="478"/>
        <pc:sldMkLst>
          <pc:docMk/>
          <pc:sldMk cId="1875466611" sldId="269"/>
        </pc:sldMkLst>
        <pc:spChg chg="del mod ord">
          <ac:chgData name="Vitaly Shalem" userId="6204743627004406" providerId="LiveId" clId="{7A728C9E-955F-4798-8429-9FDAD378C401}" dt="2023-06-21T08:30:55.189" v="642" actId="478"/>
          <ac:spMkLst>
            <pc:docMk/>
            <pc:sldMk cId="1875466611" sldId="269"/>
            <ac:spMk id="2" creationId="{5BC68779-07CF-B47B-B478-CF25EEAC0C9D}"/>
          </ac:spMkLst>
        </pc:spChg>
        <pc:spChg chg="add mod ord">
          <ac:chgData name="Vitaly Shalem" userId="6204743627004406" providerId="LiveId" clId="{7A728C9E-955F-4798-8429-9FDAD378C401}" dt="2023-06-21T05:11:54.715" v="143" actId="14838"/>
          <ac:spMkLst>
            <pc:docMk/>
            <pc:sldMk cId="1875466611" sldId="269"/>
            <ac:spMk id="3" creationId="{0F27484B-8ADF-3396-8761-F261B1CB5820}"/>
          </ac:spMkLst>
        </pc:spChg>
        <pc:spChg chg="add mod ord">
          <ac:chgData name="Vitaly Shalem" userId="6204743627004406" providerId="LiveId" clId="{7A728C9E-955F-4798-8429-9FDAD378C401}" dt="2023-06-21T05:12:28.740" v="150" actId="20577"/>
          <ac:spMkLst>
            <pc:docMk/>
            <pc:sldMk cId="1875466611" sldId="269"/>
            <ac:spMk id="4" creationId="{64B29F97-AFE5-29C9-EC6D-39D6F340C41E}"/>
          </ac:spMkLst>
        </pc:spChg>
      </pc:sldChg>
      <pc:sldChg chg="add del">
        <pc:chgData name="Vitaly Shalem" userId="6204743627004406" providerId="LiveId" clId="{7A728C9E-955F-4798-8429-9FDAD378C401}" dt="2023-06-21T05:18:57.573" v="216"/>
        <pc:sldMkLst>
          <pc:docMk/>
          <pc:sldMk cId="857135902" sldId="270"/>
        </pc:sldMkLst>
      </pc:sldChg>
      <pc:sldChg chg="delSp modSp del mod">
        <pc:chgData name="Vitaly Shalem" userId="6204743627004406" providerId="LiveId" clId="{7A728C9E-955F-4798-8429-9FDAD378C401}" dt="2023-06-21T05:20:00.300" v="227" actId="47"/>
        <pc:sldMkLst>
          <pc:docMk/>
          <pc:sldMk cId="1977657001" sldId="271"/>
        </pc:sldMkLst>
        <pc:spChg chg="del mod">
          <ac:chgData name="Vitaly Shalem" userId="6204743627004406" providerId="LiveId" clId="{7A728C9E-955F-4798-8429-9FDAD378C401}" dt="2023-06-20T21:59:26.563" v="16" actId="478"/>
          <ac:spMkLst>
            <pc:docMk/>
            <pc:sldMk cId="1977657001" sldId="271"/>
            <ac:spMk id="2" creationId="{6F26AB80-D56D-6821-670C-2AB803B1A24E}"/>
          </ac:spMkLst>
        </pc:spChg>
      </pc:sldChg>
      <pc:sldChg chg="addSp delSp modSp mod modClrScheme chgLayout">
        <pc:chgData name="Vitaly Shalem" userId="6204743627004406" providerId="LiveId" clId="{7A728C9E-955F-4798-8429-9FDAD378C401}" dt="2023-06-21T08:31:11.591" v="645" actId="478"/>
        <pc:sldMkLst>
          <pc:docMk/>
          <pc:sldMk cId="1937330932" sldId="272"/>
        </pc:sldMkLst>
        <pc:spChg chg="del mod ord">
          <ac:chgData name="Vitaly Shalem" userId="6204743627004406" providerId="LiveId" clId="{7A728C9E-955F-4798-8429-9FDAD378C401}" dt="2023-06-21T08:31:11.591" v="645" actId="478"/>
          <ac:spMkLst>
            <pc:docMk/>
            <pc:sldMk cId="1937330932" sldId="272"/>
            <ac:spMk id="2" creationId="{8A5ED7C9-311D-CE7F-9F66-44B746D0742C}"/>
          </ac:spMkLst>
        </pc:spChg>
        <pc:spChg chg="add mod ord">
          <ac:chgData name="Vitaly Shalem" userId="6204743627004406" providerId="LiveId" clId="{7A728C9E-955F-4798-8429-9FDAD378C401}" dt="2023-06-21T08:17:52.118" v="534" actId="14100"/>
          <ac:spMkLst>
            <pc:docMk/>
            <pc:sldMk cId="1937330932" sldId="272"/>
            <ac:spMk id="3" creationId="{DB08EF66-B8E9-4612-5318-2D1A98BD83C6}"/>
          </ac:spMkLst>
        </pc:spChg>
        <pc:spChg chg="add mod ord">
          <ac:chgData name="Vitaly Shalem" userId="6204743627004406" providerId="LiveId" clId="{7A728C9E-955F-4798-8429-9FDAD378C401}" dt="2023-06-21T08:17:38.741" v="532" actId="1076"/>
          <ac:spMkLst>
            <pc:docMk/>
            <pc:sldMk cId="1937330932" sldId="272"/>
            <ac:spMk id="4" creationId="{04CECF47-8B73-4C76-D44A-645CAC4DCC65}"/>
          </ac:spMkLst>
        </pc:spChg>
        <pc:spChg chg="add mod">
          <ac:chgData name="Vitaly Shalem" userId="6204743627004406" providerId="LiveId" clId="{7A728C9E-955F-4798-8429-9FDAD378C401}" dt="2023-06-21T05:53:25.468" v="531" actId="20577"/>
          <ac:spMkLst>
            <pc:docMk/>
            <pc:sldMk cId="1937330932" sldId="272"/>
            <ac:spMk id="5" creationId="{80A2495F-ABC0-14E8-BD8A-28C054D22EFC}"/>
          </ac:spMkLst>
        </pc:spChg>
      </pc:sldChg>
      <pc:sldChg chg="addSp delSp modSp mod">
        <pc:chgData name="Vitaly Shalem" userId="6204743627004406" providerId="LiveId" clId="{7A728C9E-955F-4798-8429-9FDAD378C401}" dt="2023-06-21T05:48:52.711" v="512" actId="1076"/>
        <pc:sldMkLst>
          <pc:docMk/>
          <pc:sldMk cId="3256684687" sldId="273"/>
        </pc:sldMkLst>
        <pc:spChg chg="add mod">
          <ac:chgData name="Vitaly Shalem" userId="6204743627004406" providerId="LiveId" clId="{7A728C9E-955F-4798-8429-9FDAD378C401}" dt="2023-06-21T05:48:52.711" v="512" actId="1076"/>
          <ac:spMkLst>
            <pc:docMk/>
            <pc:sldMk cId="3256684687" sldId="273"/>
            <ac:spMk id="2" creationId="{D1004AED-FDDC-8330-232B-9B9DC8DBCF05}"/>
          </ac:spMkLst>
        </pc:spChg>
        <pc:spChg chg="del">
          <ac:chgData name="Vitaly Shalem" userId="6204743627004406" providerId="LiveId" clId="{7A728C9E-955F-4798-8429-9FDAD378C401}" dt="2023-06-20T22:00:29.602" v="27" actId="478"/>
          <ac:spMkLst>
            <pc:docMk/>
            <pc:sldMk cId="3256684687" sldId="273"/>
            <ac:spMk id="2" creationId="{EF395A16-4556-9053-D184-2222099012C8}"/>
          </ac:spMkLst>
        </pc:spChg>
        <pc:spChg chg="add mod">
          <ac:chgData name="Vitaly Shalem" userId="6204743627004406" providerId="LiveId" clId="{7A728C9E-955F-4798-8429-9FDAD378C401}" dt="2023-06-21T05:41:03.515" v="498"/>
          <ac:spMkLst>
            <pc:docMk/>
            <pc:sldMk cId="3256684687" sldId="273"/>
            <ac:spMk id="3" creationId="{E7587115-9F86-9211-07CD-635B6348826A}"/>
          </ac:spMkLst>
        </pc:spChg>
      </pc:sldChg>
      <pc:sldChg chg="addSp delSp modSp mod ord modClrScheme chgLayout">
        <pc:chgData name="Vitaly Shalem" userId="6204743627004406" providerId="LiveId" clId="{7A728C9E-955F-4798-8429-9FDAD378C401}" dt="2023-06-21T17:46:45.747" v="665"/>
        <pc:sldMkLst>
          <pc:docMk/>
          <pc:sldMk cId="3194443322" sldId="274"/>
        </pc:sldMkLst>
        <pc:spChg chg="add mod">
          <ac:chgData name="Vitaly Shalem" userId="6204743627004406" providerId="LiveId" clId="{7A728C9E-955F-4798-8429-9FDAD378C401}" dt="2023-06-21T08:31:45.708" v="647"/>
          <ac:spMkLst>
            <pc:docMk/>
            <pc:sldMk cId="3194443322" sldId="274"/>
            <ac:spMk id="2" creationId="{2F876C87-5E1D-9F60-C85A-ED3DAE21A2B4}"/>
          </ac:spMkLst>
        </pc:spChg>
        <pc:spChg chg="add del mod ord">
          <ac:chgData name="Vitaly Shalem" userId="6204743627004406" providerId="LiveId" clId="{7A728C9E-955F-4798-8429-9FDAD378C401}" dt="2023-06-21T05:26:27.584" v="282" actId="478"/>
          <ac:spMkLst>
            <pc:docMk/>
            <pc:sldMk cId="3194443322" sldId="274"/>
            <ac:spMk id="2" creationId="{CE37A792-D33B-0076-A322-63081E6CDAE3}"/>
          </ac:spMkLst>
        </pc:spChg>
        <pc:spChg chg="del mod">
          <ac:chgData name="Vitaly Shalem" userId="6204743627004406" providerId="LiveId" clId="{7A728C9E-955F-4798-8429-9FDAD378C401}" dt="2023-06-20T21:59:46.768" v="19" actId="478"/>
          <ac:spMkLst>
            <pc:docMk/>
            <pc:sldMk cId="3194443322" sldId="274"/>
            <ac:spMk id="2" creationId="{E861982A-047C-D98D-F558-CDCB487EB355}"/>
          </ac:spMkLst>
        </pc:spChg>
        <pc:spChg chg="add del mod">
          <ac:chgData name="Vitaly Shalem" userId="6204743627004406" providerId="LiveId" clId="{7A728C9E-955F-4798-8429-9FDAD378C401}" dt="2023-06-21T08:21:42.481" v="634" actId="478"/>
          <ac:spMkLst>
            <pc:docMk/>
            <pc:sldMk cId="3194443322" sldId="274"/>
            <ac:spMk id="3" creationId="{4DB134D1-0B16-6CAF-1695-7F767DC9DD3F}"/>
          </ac:spMkLst>
        </pc:spChg>
        <pc:spChg chg="add del mod ord">
          <ac:chgData name="Vitaly Shalem" userId="6204743627004406" providerId="LiveId" clId="{7A728C9E-955F-4798-8429-9FDAD378C401}" dt="2023-06-21T05:41:17.836" v="499" actId="478"/>
          <ac:spMkLst>
            <pc:docMk/>
            <pc:sldMk cId="3194443322" sldId="274"/>
            <ac:spMk id="3" creationId="{FAE14911-3201-4E9E-1D77-BEBA7F6B7E83}"/>
          </ac:spMkLst>
        </pc:spChg>
        <pc:spChg chg="add del mod ord">
          <ac:chgData name="Vitaly Shalem" userId="6204743627004406" providerId="LiveId" clId="{7A728C9E-955F-4798-8429-9FDAD378C401}" dt="2023-06-21T05:26:57.872" v="298" actId="21"/>
          <ac:spMkLst>
            <pc:docMk/>
            <pc:sldMk cId="3194443322" sldId="274"/>
            <ac:spMk id="4" creationId="{BD27A6A2-C53A-5F2A-A1BA-5B7B89199927}"/>
          </ac:spMkLst>
        </pc:spChg>
        <pc:spChg chg="add del mod">
          <ac:chgData name="Vitaly Shalem" userId="6204743627004406" providerId="LiveId" clId="{7A728C9E-955F-4798-8429-9FDAD378C401}" dt="2023-06-21T08:21:40.648" v="633" actId="478"/>
          <ac:spMkLst>
            <pc:docMk/>
            <pc:sldMk cId="3194443322" sldId="274"/>
            <ac:spMk id="5" creationId="{4C4D6D19-867C-6715-B228-4053FC3FA44E}"/>
          </ac:spMkLst>
        </pc:spChg>
        <pc:spChg chg="add del mod">
          <ac:chgData name="Vitaly Shalem" userId="6204743627004406" providerId="LiveId" clId="{7A728C9E-955F-4798-8429-9FDAD378C401}" dt="2023-06-21T05:27:01.761" v="299" actId="478"/>
          <ac:spMkLst>
            <pc:docMk/>
            <pc:sldMk cId="3194443322" sldId="274"/>
            <ac:spMk id="6" creationId="{7158CE25-45BC-017C-8CD5-966E160B8A83}"/>
          </ac:spMkLst>
        </pc:spChg>
        <pc:spChg chg="add del mod">
          <ac:chgData name="Vitaly Shalem" userId="6204743627004406" providerId="LiveId" clId="{7A728C9E-955F-4798-8429-9FDAD378C401}" dt="2023-06-21T08:21:58.281" v="636" actId="478"/>
          <ac:spMkLst>
            <pc:docMk/>
            <pc:sldMk cId="3194443322" sldId="274"/>
            <ac:spMk id="6" creationId="{C6DE20BF-F8E0-8A11-1530-71FBEEEF82FA}"/>
          </ac:spMkLst>
        </pc:spChg>
        <pc:spChg chg="add del mod ord">
          <ac:chgData name="Vitaly Shalem" userId="6204743627004406" providerId="LiveId" clId="{7A728C9E-955F-4798-8429-9FDAD378C401}" dt="2023-06-21T08:21:36.344" v="632" actId="478"/>
          <ac:spMkLst>
            <pc:docMk/>
            <pc:sldMk cId="3194443322" sldId="274"/>
            <ac:spMk id="7" creationId="{79E6B7DC-1C5B-30F0-BE1D-72F16DC37711}"/>
          </ac:spMkLst>
        </pc:spChg>
        <pc:spChg chg="add del mod ord">
          <ac:chgData name="Vitaly Shalem" userId="6204743627004406" providerId="LiveId" clId="{7A728C9E-955F-4798-8429-9FDAD378C401}" dt="2023-06-21T08:21:36.344" v="632" actId="478"/>
          <ac:spMkLst>
            <pc:docMk/>
            <pc:sldMk cId="3194443322" sldId="274"/>
            <ac:spMk id="8" creationId="{82E08EC9-05B3-7605-6A1E-CAAE6B0D7486}"/>
          </ac:spMkLst>
        </pc:spChg>
        <pc:spChg chg="add del mod ord">
          <ac:chgData name="Vitaly Shalem" userId="6204743627004406" providerId="LiveId" clId="{7A728C9E-955F-4798-8429-9FDAD378C401}" dt="2023-06-21T08:31:33.832" v="646" actId="478"/>
          <ac:spMkLst>
            <pc:docMk/>
            <pc:sldMk cId="3194443322" sldId="274"/>
            <ac:spMk id="9" creationId="{18DA17CE-3776-6D93-CABE-00B727ACAC51}"/>
          </ac:spMkLst>
        </pc:spChg>
        <pc:spChg chg="add del mod">
          <ac:chgData name="Vitaly Shalem" userId="6204743627004406" providerId="LiveId" clId="{7A728C9E-955F-4798-8429-9FDAD378C401}" dt="2023-06-21T08:22:03.968" v="638" actId="478"/>
          <ac:spMkLst>
            <pc:docMk/>
            <pc:sldMk cId="3194443322" sldId="274"/>
            <ac:spMk id="10" creationId="{09015B4E-9309-5895-50A6-C6324E4D94BC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0" creationId="{643C57CF-4B8C-4B20-5082-E519E22FCDCA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1" creationId="{5B176E62-DA83-E885-C908-A60A222B0DD9}"/>
          </ac:spMkLst>
        </pc:spChg>
        <pc:spChg chg="add mod">
          <ac:chgData name="Vitaly Shalem" userId="6204743627004406" providerId="LiveId" clId="{7A728C9E-955F-4798-8429-9FDAD378C401}" dt="2023-06-21T05:42:40.968" v="505" actId="571"/>
          <ac:spMkLst>
            <pc:docMk/>
            <pc:sldMk cId="3194443322" sldId="274"/>
            <ac:spMk id="12" creationId="{29679778-F02D-B653-3556-43A971EF7B5F}"/>
          </ac:spMkLst>
        </pc:spChg>
        <pc:spChg chg="add del mod">
          <ac:chgData name="Vitaly Shalem" userId="6204743627004406" providerId="LiveId" clId="{7A728C9E-955F-4798-8429-9FDAD378C401}" dt="2023-06-21T08:22:01.401" v="637" actId="478"/>
          <ac:spMkLst>
            <pc:docMk/>
            <pc:sldMk cId="3194443322" sldId="274"/>
            <ac:spMk id="12" creationId="{D4486646-B51B-E42C-CE98-66A503E79667}"/>
          </ac:spMkLst>
        </pc:spChg>
        <pc:spChg chg="add del mod">
          <ac:chgData name="Vitaly Shalem" userId="6204743627004406" providerId="LiveId" clId="{7A728C9E-955F-4798-8429-9FDAD378C401}" dt="2023-06-21T08:22:17.995" v="639" actId="478"/>
          <ac:spMkLst>
            <pc:docMk/>
            <pc:sldMk cId="3194443322" sldId="274"/>
            <ac:spMk id="14" creationId="{3B3F3603-8B9D-1C76-1D7C-B87F95422288}"/>
          </ac:spMkLst>
        </pc:spChg>
        <pc:spChg chg="add mod">
          <ac:chgData name="Vitaly Shalem" userId="6204743627004406" providerId="LiveId" clId="{7A728C9E-955F-4798-8429-9FDAD378C401}" dt="2023-06-21T08:22:26.313" v="641"/>
          <ac:spMkLst>
            <pc:docMk/>
            <pc:sldMk cId="3194443322" sldId="274"/>
            <ac:spMk id="15" creationId="{886A08B4-E222-78D8-ADA6-2C5D5C03870B}"/>
          </ac:spMkLst>
        </pc:spChg>
        <pc:spChg chg="add mod">
          <ac:chgData name="Vitaly Shalem" userId="6204743627004406" providerId="LiveId" clId="{7A728C9E-955F-4798-8429-9FDAD378C401}" dt="2023-06-21T08:22:26.313" v="641"/>
          <ac:spMkLst>
            <pc:docMk/>
            <pc:sldMk cId="3194443322" sldId="274"/>
            <ac:spMk id="16" creationId="{3C685C92-4D7B-E3EA-F285-AD3FE8814473}"/>
          </ac:spMkLst>
        </pc:spChg>
      </pc:sldChg>
      <pc:sldChg chg="addSp delSp modSp mod">
        <pc:chgData name="Vitaly Shalem" userId="6204743627004406" providerId="LiveId" clId="{7A728C9E-955F-4798-8429-9FDAD378C401}" dt="2023-06-21T08:21:07.461" v="629"/>
        <pc:sldMkLst>
          <pc:docMk/>
          <pc:sldMk cId="1483936342" sldId="275"/>
        </pc:sldMkLst>
        <pc:spChg chg="add del mod">
          <ac:chgData name="Vitaly Shalem" userId="6204743627004406" providerId="LiveId" clId="{7A728C9E-955F-4798-8429-9FDAD378C401}" dt="2023-06-21T08:18:13.125" v="535" actId="478"/>
          <ac:spMkLst>
            <pc:docMk/>
            <pc:sldMk cId="1483936342" sldId="275"/>
            <ac:spMk id="2" creationId="{07A47D99-D34C-168B-C37F-3F3C28FDBF25}"/>
          </ac:spMkLst>
        </pc:spChg>
        <pc:spChg chg="del">
          <ac:chgData name="Vitaly Shalem" userId="6204743627004406" providerId="LiveId" clId="{7A728C9E-955F-4798-8429-9FDAD378C401}" dt="2023-06-20T21:59:57.489" v="21" actId="478"/>
          <ac:spMkLst>
            <pc:docMk/>
            <pc:sldMk cId="1483936342" sldId="275"/>
            <ac:spMk id="2" creationId="{11362F2D-43C8-0179-77A3-D0344EDA2E42}"/>
          </ac:spMkLst>
        </pc:spChg>
        <pc:spChg chg="add mod">
          <ac:chgData name="Vitaly Shalem" userId="6204743627004406" providerId="LiveId" clId="{7A728C9E-955F-4798-8429-9FDAD378C401}" dt="2023-06-20T21:59:58.701" v="22"/>
          <ac:spMkLst>
            <pc:docMk/>
            <pc:sldMk cId="1483936342" sldId="275"/>
            <ac:spMk id="3" creationId="{3C3DDF1E-6212-E857-8814-B341D2EE998C}"/>
          </ac:spMkLst>
        </pc:spChg>
        <pc:spChg chg="add del mod">
          <ac:chgData name="Vitaly Shalem" userId="6204743627004406" providerId="LiveId" clId="{7A728C9E-955F-4798-8429-9FDAD378C401}" dt="2023-06-21T08:18:15.328" v="536" actId="478"/>
          <ac:spMkLst>
            <pc:docMk/>
            <pc:sldMk cId="1483936342" sldId="275"/>
            <ac:spMk id="4" creationId="{D7C2D63D-B33B-D5F0-9B12-0AFDD3FF81C4}"/>
          </ac:spMkLst>
        </pc:spChg>
        <pc:spChg chg="add del mod">
          <ac:chgData name="Vitaly Shalem" userId="6204743627004406" providerId="LiveId" clId="{7A728C9E-955F-4798-8429-9FDAD378C401}" dt="2023-06-21T08:20:24.780" v="622" actId="478"/>
          <ac:spMkLst>
            <pc:docMk/>
            <pc:sldMk cId="1483936342" sldId="275"/>
            <ac:spMk id="5" creationId="{B43A2A87-337F-9989-532B-E09280CE5AE8}"/>
          </ac:spMkLst>
        </pc:spChg>
        <pc:spChg chg="add del mod">
          <ac:chgData name="Vitaly Shalem" userId="6204743627004406" providerId="LiveId" clId="{7A728C9E-955F-4798-8429-9FDAD378C401}" dt="2023-06-21T08:20:24.780" v="622" actId="478"/>
          <ac:spMkLst>
            <pc:docMk/>
            <pc:sldMk cId="1483936342" sldId="275"/>
            <ac:spMk id="6" creationId="{B939B85A-0813-0B49-FF48-8943F15C212A}"/>
          </ac:spMkLst>
        </pc:spChg>
        <pc:spChg chg="add mod">
          <ac:chgData name="Vitaly Shalem" userId="6204743627004406" providerId="LiveId" clId="{7A728C9E-955F-4798-8429-9FDAD378C401}" dt="2023-06-21T08:21:07.461" v="629"/>
          <ac:spMkLst>
            <pc:docMk/>
            <pc:sldMk cId="1483936342" sldId="275"/>
            <ac:spMk id="7" creationId="{2796D9AB-0532-A7B7-89F0-ADA0EC8C81C8}"/>
          </ac:spMkLst>
        </pc:spChg>
        <pc:spChg chg="add mod">
          <ac:chgData name="Vitaly Shalem" userId="6204743627004406" providerId="LiveId" clId="{7A728C9E-955F-4798-8429-9FDAD378C401}" dt="2023-06-21T08:21:07.461" v="629"/>
          <ac:spMkLst>
            <pc:docMk/>
            <pc:sldMk cId="1483936342" sldId="275"/>
            <ac:spMk id="8" creationId="{9969D63C-D951-D12F-655E-3E30A1020985}"/>
          </ac:spMkLst>
        </pc:spChg>
      </pc:sldChg>
      <pc:sldChg chg="addSp delSp modSp mod">
        <pc:chgData name="Vitaly Shalem" userId="6204743627004406" providerId="LiveId" clId="{7A728C9E-955F-4798-8429-9FDAD378C401}" dt="2023-06-21T08:21:21.555" v="630"/>
        <pc:sldMkLst>
          <pc:docMk/>
          <pc:sldMk cId="364462967" sldId="276"/>
        </pc:sldMkLst>
        <pc:spChg chg="del">
          <ac:chgData name="Vitaly Shalem" userId="6204743627004406" providerId="LiveId" clId="{7A728C9E-955F-4798-8429-9FDAD378C401}" dt="2023-06-20T22:00:03.529" v="23" actId="478"/>
          <ac:spMkLst>
            <pc:docMk/>
            <pc:sldMk cId="364462967" sldId="276"/>
            <ac:spMk id="2" creationId="{4644072B-110B-D0E0-E18C-985FAC2F12AB}"/>
          </ac:spMkLst>
        </pc:spChg>
        <pc:spChg chg="add del mod">
          <ac:chgData name="Vitaly Shalem" userId="6204743627004406" providerId="LiveId" clId="{7A728C9E-955F-4798-8429-9FDAD378C401}" dt="2023-06-21T08:18:22.590" v="538" actId="478"/>
          <ac:spMkLst>
            <pc:docMk/>
            <pc:sldMk cId="364462967" sldId="276"/>
            <ac:spMk id="2" creationId="{F7E53E94-D8C1-CD43-5CE3-4E1BE62E6AB0}"/>
          </ac:spMkLst>
        </pc:spChg>
        <pc:spChg chg="add mod">
          <ac:chgData name="Vitaly Shalem" userId="6204743627004406" providerId="LiveId" clId="{7A728C9E-955F-4798-8429-9FDAD378C401}" dt="2023-06-20T22:00:04.426" v="24"/>
          <ac:spMkLst>
            <pc:docMk/>
            <pc:sldMk cId="364462967" sldId="276"/>
            <ac:spMk id="3" creationId="{404FA377-124B-D3EE-FAD5-9AB5557B7589}"/>
          </ac:spMkLst>
        </pc:spChg>
        <pc:spChg chg="add del mod">
          <ac:chgData name="Vitaly Shalem" userId="6204743627004406" providerId="LiveId" clId="{7A728C9E-955F-4798-8429-9FDAD378C401}" dt="2023-06-21T08:18:20.021" v="537" actId="478"/>
          <ac:spMkLst>
            <pc:docMk/>
            <pc:sldMk cId="364462967" sldId="276"/>
            <ac:spMk id="4" creationId="{85D9D802-1F3D-6555-43BA-966AC00919DE}"/>
          </ac:spMkLst>
        </pc:spChg>
        <pc:spChg chg="add del mod">
          <ac:chgData name="Vitaly Shalem" userId="6204743627004406" providerId="LiveId" clId="{7A728C9E-955F-4798-8429-9FDAD378C401}" dt="2023-06-21T08:20:31.602" v="623" actId="478"/>
          <ac:spMkLst>
            <pc:docMk/>
            <pc:sldMk cId="364462967" sldId="276"/>
            <ac:spMk id="5" creationId="{88545F3C-A9FA-DC0C-46EA-2AD4E3A004E0}"/>
          </ac:spMkLst>
        </pc:spChg>
        <pc:spChg chg="add del mod">
          <ac:chgData name="Vitaly Shalem" userId="6204743627004406" providerId="LiveId" clId="{7A728C9E-955F-4798-8429-9FDAD378C401}" dt="2023-06-21T08:20:34.586" v="624" actId="478"/>
          <ac:spMkLst>
            <pc:docMk/>
            <pc:sldMk cId="364462967" sldId="276"/>
            <ac:spMk id="6" creationId="{ED6309DB-AC92-3AA1-4CBE-F1BDFC687795}"/>
          </ac:spMkLst>
        </pc:spChg>
        <pc:spChg chg="add mod">
          <ac:chgData name="Vitaly Shalem" userId="6204743627004406" providerId="LiveId" clId="{7A728C9E-955F-4798-8429-9FDAD378C401}" dt="2023-06-21T08:21:21.555" v="630"/>
          <ac:spMkLst>
            <pc:docMk/>
            <pc:sldMk cId="364462967" sldId="276"/>
            <ac:spMk id="7" creationId="{1BAC39C1-F23A-C6BE-D46E-7621BEE437EC}"/>
          </ac:spMkLst>
        </pc:spChg>
        <pc:spChg chg="add mod">
          <ac:chgData name="Vitaly Shalem" userId="6204743627004406" providerId="LiveId" clId="{7A728C9E-955F-4798-8429-9FDAD378C401}" dt="2023-06-21T08:21:21.555" v="630"/>
          <ac:spMkLst>
            <pc:docMk/>
            <pc:sldMk cId="364462967" sldId="276"/>
            <ac:spMk id="8" creationId="{6EC61DE9-A364-1E70-35EE-6A3A4BBF2EB1}"/>
          </ac:spMkLst>
        </pc:spChg>
      </pc:sldChg>
      <pc:sldChg chg="addSp delSp modSp mod">
        <pc:chgData name="Vitaly Shalem" userId="6204743627004406" providerId="LiveId" clId="{7A728C9E-955F-4798-8429-9FDAD378C401}" dt="2023-06-21T08:21:25.365" v="631"/>
        <pc:sldMkLst>
          <pc:docMk/>
          <pc:sldMk cId="3751409535" sldId="277"/>
        </pc:sldMkLst>
        <pc:spChg chg="add del mod">
          <ac:chgData name="Vitaly Shalem" userId="6204743627004406" providerId="LiveId" clId="{7A728C9E-955F-4798-8429-9FDAD378C401}" dt="2023-06-21T08:18:28.640" v="539" actId="478"/>
          <ac:spMkLst>
            <pc:docMk/>
            <pc:sldMk cId="3751409535" sldId="277"/>
            <ac:spMk id="2" creationId="{09F7EA4C-181C-DEF5-F411-031DABE3210B}"/>
          </ac:spMkLst>
        </pc:spChg>
        <pc:spChg chg="del">
          <ac:chgData name="Vitaly Shalem" userId="6204743627004406" providerId="LiveId" clId="{7A728C9E-955F-4798-8429-9FDAD378C401}" dt="2023-06-20T22:00:15.317" v="25" actId="478"/>
          <ac:spMkLst>
            <pc:docMk/>
            <pc:sldMk cId="3751409535" sldId="277"/>
            <ac:spMk id="2" creationId="{C484BB9A-7C28-B42F-C26B-2250792DE24A}"/>
          </ac:spMkLst>
        </pc:spChg>
        <pc:spChg chg="add mod">
          <ac:chgData name="Vitaly Shalem" userId="6204743627004406" providerId="LiveId" clId="{7A728C9E-955F-4798-8429-9FDAD378C401}" dt="2023-06-20T22:00:17.379" v="26"/>
          <ac:spMkLst>
            <pc:docMk/>
            <pc:sldMk cId="3751409535" sldId="277"/>
            <ac:spMk id="3" creationId="{0036874D-1788-A942-5857-54E7F4E1B2B6}"/>
          </ac:spMkLst>
        </pc:spChg>
        <pc:spChg chg="add del mod">
          <ac:chgData name="Vitaly Shalem" userId="6204743627004406" providerId="LiveId" clId="{7A728C9E-955F-4798-8429-9FDAD378C401}" dt="2023-06-21T08:18:31.811" v="540" actId="478"/>
          <ac:spMkLst>
            <pc:docMk/>
            <pc:sldMk cId="3751409535" sldId="277"/>
            <ac:spMk id="4" creationId="{F37F6F78-3775-B8E4-F715-FF155FB13413}"/>
          </ac:spMkLst>
        </pc:spChg>
        <pc:spChg chg="add del mod">
          <ac:chgData name="Vitaly Shalem" userId="6204743627004406" providerId="LiveId" clId="{7A728C9E-955F-4798-8429-9FDAD378C401}" dt="2023-06-21T08:20:40.814" v="626" actId="478"/>
          <ac:spMkLst>
            <pc:docMk/>
            <pc:sldMk cId="3751409535" sldId="277"/>
            <ac:spMk id="5" creationId="{D96CDA55-70E1-AB4A-A767-A97DCE1861EA}"/>
          </ac:spMkLst>
        </pc:spChg>
        <pc:spChg chg="add del mod">
          <ac:chgData name="Vitaly Shalem" userId="6204743627004406" providerId="LiveId" clId="{7A728C9E-955F-4798-8429-9FDAD378C401}" dt="2023-06-21T08:20:38.375" v="625" actId="478"/>
          <ac:spMkLst>
            <pc:docMk/>
            <pc:sldMk cId="3751409535" sldId="277"/>
            <ac:spMk id="6" creationId="{91973928-DD3C-03EB-191E-1C518C80733D}"/>
          </ac:spMkLst>
        </pc:spChg>
        <pc:spChg chg="add mod">
          <ac:chgData name="Vitaly Shalem" userId="6204743627004406" providerId="LiveId" clId="{7A728C9E-955F-4798-8429-9FDAD378C401}" dt="2023-06-21T08:21:25.365" v="631"/>
          <ac:spMkLst>
            <pc:docMk/>
            <pc:sldMk cId="3751409535" sldId="277"/>
            <ac:spMk id="7" creationId="{886B81DA-07E8-F521-3388-71AAE671E044}"/>
          </ac:spMkLst>
        </pc:spChg>
        <pc:spChg chg="add mod">
          <ac:chgData name="Vitaly Shalem" userId="6204743627004406" providerId="LiveId" clId="{7A728C9E-955F-4798-8429-9FDAD378C401}" dt="2023-06-21T08:21:25.365" v="631"/>
          <ac:spMkLst>
            <pc:docMk/>
            <pc:sldMk cId="3751409535" sldId="277"/>
            <ac:spMk id="8" creationId="{D967EB6D-DB4E-7AF5-9E0C-D59A91445F9E}"/>
          </ac:spMkLst>
        </pc:spChg>
      </pc:sldChg>
      <pc:sldChg chg="del">
        <pc:chgData name="Vitaly Shalem" userId="6204743627004406" providerId="LiveId" clId="{7A728C9E-955F-4798-8429-9FDAD378C401}" dt="2023-06-20T22:01:11.752" v="30" actId="47"/>
        <pc:sldMkLst>
          <pc:docMk/>
          <pc:sldMk cId="171951147" sldId="278"/>
        </pc:sldMkLst>
      </pc:sldChg>
      <pc:sldChg chg="addSp delSp modSp new mod setBg modClrScheme chgLayout">
        <pc:chgData name="Vitaly Shalem" userId="6204743627004406" providerId="LiveId" clId="{7A728C9E-955F-4798-8429-9FDAD378C401}" dt="2023-06-21T05:47:55.784" v="511" actId="207"/>
        <pc:sldMkLst>
          <pc:docMk/>
          <pc:sldMk cId="209697400" sldId="278"/>
        </pc:sldMkLst>
        <pc:spChg chg="del mod ord">
          <ac:chgData name="Vitaly Shalem" userId="6204743627004406" providerId="LiveId" clId="{7A728C9E-955F-4798-8429-9FDAD378C401}" dt="2023-06-21T05:14:09.466" v="157" actId="478"/>
          <ac:spMkLst>
            <pc:docMk/>
            <pc:sldMk cId="209697400" sldId="278"/>
            <ac:spMk id="2" creationId="{6B3A5EC5-BE42-8336-0ACF-56F0241C80D4}"/>
          </ac:spMkLst>
        </pc:spChg>
        <pc:spChg chg="add del mod ord">
          <ac:chgData name="Vitaly Shalem" userId="6204743627004406" providerId="LiveId" clId="{7A728C9E-955F-4798-8429-9FDAD378C401}" dt="2023-06-21T05:15:37.479" v="170" actId="478"/>
          <ac:spMkLst>
            <pc:docMk/>
            <pc:sldMk cId="209697400" sldId="278"/>
            <ac:spMk id="4" creationId="{859340D8-BFF6-185E-7865-B7CAA0C2BDBC}"/>
          </ac:spMkLst>
        </pc:spChg>
        <pc:spChg chg="add del mod ord">
          <ac:chgData name="Vitaly Shalem" userId="6204743627004406" providerId="LiveId" clId="{7A728C9E-955F-4798-8429-9FDAD378C401}" dt="2023-06-21T05:40:47.613" v="496" actId="478"/>
          <ac:spMkLst>
            <pc:docMk/>
            <pc:sldMk cId="209697400" sldId="278"/>
            <ac:spMk id="5" creationId="{031F0332-D199-9853-06DF-78C56C31545D}"/>
          </ac:spMkLst>
        </pc:spChg>
        <pc:spChg chg="add del mod ord">
          <ac:chgData name="Vitaly Shalem" userId="6204743627004406" providerId="LiveId" clId="{7A728C9E-955F-4798-8429-9FDAD378C401}" dt="2023-06-21T05:15:32.781" v="168" actId="700"/>
          <ac:spMkLst>
            <pc:docMk/>
            <pc:sldMk cId="209697400" sldId="278"/>
            <ac:spMk id="6" creationId="{21CD78AD-6F4E-ADE4-BB76-5B91D0692518}"/>
          </ac:spMkLst>
        </pc:spChg>
        <pc:spChg chg="add del mod ord">
          <ac:chgData name="Vitaly Shalem" userId="6204743627004406" providerId="LiveId" clId="{7A728C9E-955F-4798-8429-9FDAD378C401}" dt="2023-06-21T05:15:45.110" v="171" actId="700"/>
          <ac:spMkLst>
            <pc:docMk/>
            <pc:sldMk cId="209697400" sldId="278"/>
            <ac:spMk id="8" creationId="{8C08C043-8902-F2A9-12BA-8A965D7C2421}"/>
          </ac:spMkLst>
        </pc:spChg>
        <pc:spChg chg="add mod ord">
          <ac:chgData name="Vitaly Shalem" userId="6204743627004406" providerId="LiveId" clId="{7A728C9E-955F-4798-8429-9FDAD378C401}" dt="2023-06-21T05:47:55.784" v="511" actId="207"/>
          <ac:spMkLst>
            <pc:docMk/>
            <pc:sldMk cId="209697400" sldId="278"/>
            <ac:spMk id="9" creationId="{CC37CF84-C9D3-AB16-97BC-933795D6856F}"/>
          </ac:spMkLst>
        </pc:spChg>
        <pc:spChg chg="add del mod ord">
          <ac:chgData name="Vitaly Shalem" userId="6204743627004406" providerId="LiveId" clId="{7A728C9E-955F-4798-8429-9FDAD378C401}" dt="2023-06-21T05:15:56.184" v="175" actId="478"/>
          <ac:spMkLst>
            <pc:docMk/>
            <pc:sldMk cId="209697400" sldId="278"/>
            <ac:spMk id="10" creationId="{98322500-722E-C16D-EB07-49B98C76A148}"/>
          </ac:spMkLst>
        </pc:spChg>
        <pc:spChg chg="add mod">
          <ac:chgData name="Vitaly Shalem" userId="6204743627004406" providerId="LiveId" clId="{7A728C9E-955F-4798-8429-9FDAD378C401}" dt="2023-06-21T05:41:01.082" v="497"/>
          <ac:spMkLst>
            <pc:docMk/>
            <pc:sldMk cId="209697400" sldId="278"/>
            <ac:spMk id="11" creationId="{34DB4F19-EEED-4A35-19BF-73A8BC0165DE}"/>
          </ac:spMkLst>
        </pc:spChg>
        <pc:picChg chg="add del">
          <ac:chgData name="Vitaly Shalem" userId="6204743627004406" providerId="LiveId" clId="{7A728C9E-955F-4798-8429-9FDAD378C401}" dt="2023-06-21T05:07:31.847" v="33" actId="21"/>
          <ac:picMkLst>
            <pc:docMk/>
            <pc:sldMk cId="209697400" sldId="278"/>
            <ac:picMk id="3" creationId="{F3701EDB-55B2-D2F4-F47E-38CAC188D3D2}"/>
          </ac:picMkLst>
        </pc:picChg>
      </pc:sldChg>
      <pc:sldChg chg="add del setBg">
        <pc:chgData name="Vitaly Shalem" userId="6204743627004406" providerId="LiveId" clId="{7A728C9E-955F-4798-8429-9FDAD378C401}" dt="2023-06-20T22:00:54.182" v="29"/>
        <pc:sldMkLst>
          <pc:docMk/>
          <pc:sldMk cId="2984915166" sldId="278"/>
        </pc:sldMkLst>
      </pc:sldChg>
      <pc:sldChg chg="addSp delSp add mod setBg">
        <pc:chgData name="Vitaly Shalem" userId="6204743627004406" providerId="LiveId" clId="{7A728C9E-955F-4798-8429-9FDAD378C401}" dt="2023-06-21T08:31:01.083" v="643" actId="478"/>
        <pc:sldMkLst>
          <pc:docMk/>
          <pc:sldMk cId="2792870632" sldId="279"/>
        </pc:sldMkLst>
        <pc:spChg chg="del">
          <ac:chgData name="Vitaly Shalem" userId="6204743627004406" providerId="LiveId" clId="{7A728C9E-955F-4798-8429-9FDAD378C401}" dt="2023-06-21T08:31:01.083" v="643" actId="478"/>
          <ac:spMkLst>
            <pc:docMk/>
            <pc:sldMk cId="2792870632" sldId="279"/>
            <ac:spMk id="2" creationId="{5BC68779-07CF-B47B-B478-CF25EEAC0C9D}"/>
          </ac:spMkLst>
        </pc:spChg>
        <pc:picChg chg="add del">
          <ac:chgData name="Vitaly Shalem" userId="6204743627004406" providerId="LiveId" clId="{7A728C9E-955F-4798-8429-9FDAD378C401}" dt="2023-06-21T05:19:04.345" v="218" actId="21"/>
          <ac:picMkLst>
            <pc:docMk/>
            <pc:sldMk cId="2792870632" sldId="279"/>
            <ac:picMk id="5" creationId="{01A70EAC-B3F3-DF1E-AC20-7A85F7D29245}"/>
          </ac:picMkLst>
        </pc:picChg>
      </pc:sldChg>
      <pc:sldChg chg="addSp delSp add mod setBg">
        <pc:chgData name="Vitaly Shalem" userId="6204743627004406" providerId="LiveId" clId="{7A728C9E-955F-4798-8429-9FDAD378C401}" dt="2023-06-21T08:31:05.667" v="644" actId="478"/>
        <pc:sldMkLst>
          <pc:docMk/>
          <pc:sldMk cId="1503276661" sldId="280"/>
        </pc:sldMkLst>
        <pc:spChg chg="del">
          <ac:chgData name="Vitaly Shalem" userId="6204743627004406" providerId="LiveId" clId="{7A728C9E-955F-4798-8429-9FDAD378C401}" dt="2023-06-21T08:31:05.667" v="644" actId="478"/>
          <ac:spMkLst>
            <pc:docMk/>
            <pc:sldMk cId="1503276661" sldId="280"/>
            <ac:spMk id="2" creationId="{5BC68779-07CF-B47B-B478-CF25EEAC0C9D}"/>
          </ac:spMkLst>
        </pc:spChg>
        <pc:picChg chg="add del">
          <ac:chgData name="Vitaly Shalem" userId="6204743627004406" providerId="LiveId" clId="{7A728C9E-955F-4798-8429-9FDAD378C401}" dt="2023-06-21T05:19:31.723" v="223" actId="21"/>
          <ac:picMkLst>
            <pc:docMk/>
            <pc:sldMk cId="1503276661" sldId="280"/>
            <ac:picMk id="5" creationId="{FDEE0061-25E6-2C44-7CA2-8012C2F47311}"/>
          </ac:picMkLst>
        </pc:picChg>
      </pc:sldChg>
      <pc:sldChg chg="addSp delSp modSp new mod setBg">
        <pc:chgData name="Vitaly Shalem" userId="6204743627004406" providerId="LiveId" clId="{7A728C9E-955F-4798-8429-9FDAD378C401}" dt="2023-06-21T08:32:47.803" v="663" actId="14100"/>
        <pc:sldMkLst>
          <pc:docMk/>
          <pc:sldMk cId="3631279648" sldId="281"/>
        </pc:sldMkLst>
        <pc:spChg chg="del mod">
          <ac:chgData name="Vitaly Shalem" userId="6204743627004406" providerId="LiveId" clId="{7A728C9E-955F-4798-8429-9FDAD378C401}" dt="2023-06-21T08:32:12.024" v="649" actId="478"/>
          <ac:spMkLst>
            <pc:docMk/>
            <pc:sldMk cId="3631279648" sldId="281"/>
            <ac:spMk id="2" creationId="{299CB837-3E9C-D784-A5E5-2649B55115B3}"/>
          </ac:spMkLst>
        </pc:spChg>
        <pc:spChg chg="add mod">
          <ac:chgData name="Vitaly Shalem" userId="6204743627004406" providerId="LiveId" clId="{7A728C9E-955F-4798-8429-9FDAD378C401}" dt="2023-06-21T08:32:13.315" v="650"/>
          <ac:spMkLst>
            <pc:docMk/>
            <pc:sldMk cId="3631279648" sldId="281"/>
            <ac:spMk id="3" creationId="{AE9BB983-F645-B4E2-6C1A-C8BCB0E543A2}"/>
          </ac:spMkLst>
        </pc:spChg>
        <pc:spChg chg="add mod">
          <ac:chgData name="Vitaly Shalem" userId="6204743627004406" providerId="LiveId" clId="{7A728C9E-955F-4798-8429-9FDAD378C401}" dt="2023-06-21T08:32:47.803" v="663" actId="14100"/>
          <ac:spMkLst>
            <pc:docMk/>
            <pc:sldMk cId="3631279648" sldId="281"/>
            <ac:spMk id="4" creationId="{00CE37CC-19B9-5405-ED19-D6D79B056D40}"/>
          </ac:spMkLst>
        </pc:spChg>
        <pc:picChg chg="add del">
          <ac:chgData name="Vitaly Shalem" userId="6204743627004406" providerId="LiveId" clId="{7A728C9E-955F-4798-8429-9FDAD378C401}" dt="2023-06-21T05:51:05.085" v="515" actId="21"/>
          <ac:picMkLst>
            <pc:docMk/>
            <pc:sldMk cId="3631279648" sldId="281"/>
            <ac:picMk id="3" creationId="{3E5C4BCB-693C-7257-E8F0-3E6A77DA41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8AA9-AFAE-487F-BF69-F3F10446F2E4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B960-1E84-4967-8A2E-E1F13A40764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00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6E9-6BBC-8683-5B7B-7017232E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DAEF-7F94-C783-163E-5670FA781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5AD0-ED04-AD81-4BE0-48A4164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5F92-3B5F-4896-A548-44E8A7ADCD45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B42E-64CE-5AD6-6F69-99D5D52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98F-456D-6157-F37E-ACD1063F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63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A86-B1FF-C1AE-10B3-D8491C28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30442-C003-483A-5827-25817740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1623-71A4-BCEE-F8A1-69D3E188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C9C0-2C7F-4CB9-BEE4-E7F8ECE1DFEE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3ACF-D4C9-781C-D281-AE1BC0D7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3A3-9183-B587-D159-D6195567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737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CC4C3-E1F0-15E4-742E-5DE12849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2B9-D740-EEC3-3C2A-C9F64C47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87D-B09F-880C-CD6D-9E8C7937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0ED-DDA8-43D2-8D61-1E6CECAE74DB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854D-6230-0028-099C-99620939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7BD2-8CE9-8D20-31F2-BD0C102E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970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FB71-E28C-0D4F-E66A-673A8E03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CBE7-2EB3-283F-ACAF-79B94F9D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F618-5EC3-3338-C03F-48C84FDD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BC60-3275-4E3F-AE3E-41BE5EBF165B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532B-46F6-9930-7663-97B810E4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89AB-F432-64F5-5434-BD1CC0EF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29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B23-7CF1-57F6-294F-ADC315F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9317-AD82-3E23-4544-E54794AA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C358-537D-EA6C-8A91-D52C9C46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C0A-F5C4-44C9-B372-0E90AF304FC2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768C-313B-849A-0E1D-2272F4C8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301D-523F-2A09-3288-8F362AB5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84A0-A8CB-57D1-7EB6-1D51FB1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3432-E2BB-3A92-9DD3-C149FFED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14A7-8B0C-645B-4B9E-C7DBEF2C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8A65-D3EE-E531-9847-2A571774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1C1-DA76-4D09-9137-31C5C2B1CE8D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DF63-DBDC-EBA6-1086-C4DF3038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B3D5-0CD3-A744-97F2-8A76331A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9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20F5-7F00-6E6A-F465-7BCB2D7D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BE2B-E433-C263-6324-2B079033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D8D75-82B7-8801-7688-45C773B4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2E8C2-4C18-6F98-676D-EC8A77C5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3F7E7-9A6E-9D01-7CB5-7A5488E5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B8355-145F-D44C-C93B-178056A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5C20-970A-477C-939C-788885007771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FAFA-C28B-53BC-A1D8-B1502E7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CE9B-B7EF-3C0B-2593-9E92A3A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95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DB9-0255-BE45-4673-C295614A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92AD1-145E-9897-4F69-616B9E6C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5E21-802A-493E-A0F8-68BB845CCCAE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963F-CEE8-0726-0F27-B1290DFB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D5ED6-4555-8AC8-D20F-4A66967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06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3FAD-7BEB-1B0C-A040-4F34885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1415-03FD-4E5F-8951-DDA776DF7EF7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EB4FE-228F-E532-515F-1A170E96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9A0A-5477-5644-736F-6C83A3C3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6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E361-FD15-5960-4EE2-D4B8ADD2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AD36-76BE-4596-35E4-90741482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8E873-E7B1-C64F-86EC-B0A23C63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4ACD-BF22-363D-BCE9-E157F48B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410-8873-43F2-99EB-5857EAD8B7EC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6213-DD09-B8F9-3E32-76802B8E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BB5E-7727-7AF3-2C8D-0251B730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4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242-1C54-E263-50CE-2A282A4A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04889-86C7-C2C4-6497-6A1CA83F9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88616-7981-06C5-C9DF-6C253130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1FD2-1693-A32F-8D56-FF5AA1D3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132-D24E-4F05-A232-9A629FBC28BA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485B-356F-B9CF-564D-2C4EC9AF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2941-88EA-34C7-9F4F-B092865B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00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37BA-D3D4-C718-53BC-E02E8A7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5437-24AB-9DBE-3556-41369845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8F62-6E6A-EAB1-5B16-EC1F50D69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FFB0-EB01-4F26-BED6-E90EBC9FCF5B}" type="datetime8">
              <a:rPr lang="en-BE" smtClean="0"/>
              <a:t>11/07/2023 10:35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D08E-FA5C-201D-9733-373E29ABA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6D45-43D1-C898-09AB-90E097DE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5A1C-A7E3-484B-8C88-95C064AC22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5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vitaly-shalem-26aab26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7484B-8ADF-3396-8761-F261B1CB5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14793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srgbClr val="48C8CB">
                      <a:alpha val="40000"/>
                    </a:srgbClr>
                  </a:outerShdw>
                </a:effectLst>
              </a:rPr>
              <a:t>Belgian Real Estate Market through Postal Codes</a:t>
            </a:r>
            <a:endParaRPr lang="en-BE" sz="5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srgbClr val="48C8CB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B29F97-AFE5-29C9-EC6D-39D6F340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350"/>
            <a:ext cx="9144000" cy="198289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Vitaly Shalem</a:t>
            </a: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Junior Data Scientist @ </a:t>
            </a:r>
            <a:r>
              <a:rPr lang="en-US" sz="2000" b="1" dirty="0" err="1">
                <a:solidFill>
                  <a:srgbClr val="48C8CB"/>
                </a:solidFill>
              </a:rPr>
              <a:t>Be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AI Bootcamp: ARAI 5</a:t>
            </a:r>
          </a:p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11 July, 2023 -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Immo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Eliza: Data Analysis presentation</a:t>
            </a:r>
            <a:endParaRPr lang="en-BE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C3DDF1E-6212-E857-8814-B341D2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2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6D9AB-0532-A7B7-89F0-ADA0EC8C81C8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Belgian Postal codes hypothesis</a:t>
            </a:r>
            <a:endParaRPr lang="en-BE" sz="4000" b="1" dirty="0">
              <a:solidFill>
                <a:srgbClr val="288284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9D63C-D951-D12F-655E-3E30A1020985}"/>
              </a:ext>
            </a:extLst>
          </p:cNvPr>
          <p:cNvSpPr txBox="1">
            <a:spLocks/>
          </p:cNvSpPr>
          <p:nvPr/>
        </p:nvSpPr>
        <p:spPr>
          <a:xfrm>
            <a:off x="298232" y="1277008"/>
            <a:ext cx="6654362" cy="4899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4-digit codes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 leading zeros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be categorized as (Locality type):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X000 – main cities (also includes X00X)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X0X0 – main cities’ “satellites” (also includes X0XX)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XX00 – smaller cities (also includes XX0X)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XXX0 – small towns (also includes XXXX)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In theory such categorization can 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have some impact on real estate property prices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help to track market activity and distribution of sales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Can data help to prove this hypothesis?</a:t>
            </a:r>
            <a:endParaRPr lang="en-B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BE9EC-42F6-ED27-AB9A-D3FDFC60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12" y="1163308"/>
            <a:ext cx="4693636" cy="5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04FA377-124B-D3EE-FAD5-9AB5557B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3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920B140-70D9-29B4-33F9-AE002DBDB773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Property prices by locality type</a:t>
            </a:r>
            <a:endParaRPr lang="en-BE" sz="4000" b="1" dirty="0">
              <a:solidFill>
                <a:srgbClr val="288284"/>
              </a:solidFill>
            </a:endParaRPr>
          </a:p>
        </p:txBody>
      </p:sp>
      <p:pic>
        <p:nvPicPr>
          <p:cNvPr id="12" name="Picture 11" descr="A graph of a number of houses&#10;&#10;Description automatically generated">
            <a:extLst>
              <a:ext uri="{FF2B5EF4-FFF2-40B4-BE49-F238E27FC236}">
                <a16:creationId xmlns:a16="http://schemas.microsoft.com/office/drawing/2014/main" id="{79DC27E3-07A7-8CD5-F0C0-9EA27FE0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44" y="1036417"/>
            <a:ext cx="8083312" cy="56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036874D-1788-A942-5857-54E7F4E1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4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D00C4EF-01CB-51D9-8CB2-8017AEEBE22F}"/>
              </a:ext>
            </a:extLst>
          </p:cNvPr>
          <p:cNvSpPr txBox="1">
            <a:spLocks/>
          </p:cNvSpPr>
          <p:nvPr/>
        </p:nvSpPr>
        <p:spPr>
          <a:xfrm>
            <a:off x="1303283" y="433552"/>
            <a:ext cx="10515600" cy="5793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288284"/>
                </a:solidFill>
              </a:rPr>
              <a:t>Property prices by locality type / province</a:t>
            </a:r>
            <a:endParaRPr lang="en-BE" sz="4000" b="1" dirty="0">
              <a:solidFill>
                <a:srgbClr val="288284"/>
              </a:solidFill>
            </a:endParaRPr>
          </a:p>
        </p:txBody>
      </p:sp>
      <p:pic>
        <p:nvPicPr>
          <p:cNvPr id="11" name="Picture 10" descr="A graph of a property price&#10;&#10;Description automatically generated">
            <a:extLst>
              <a:ext uri="{FF2B5EF4-FFF2-40B4-BE49-F238E27FC236}">
                <a16:creationId xmlns:a16="http://schemas.microsoft.com/office/drawing/2014/main" id="{4623B116-CE38-DF40-8090-6945149C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76" y="960808"/>
            <a:ext cx="9673840" cy="58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D1004AED-FDDC-8330-232B-9B9DC8DBCF05}"/>
              </a:ext>
            </a:extLst>
          </p:cNvPr>
          <p:cNvSpPr txBox="1">
            <a:spLocks/>
          </p:cNvSpPr>
          <p:nvPr/>
        </p:nvSpPr>
        <p:spPr>
          <a:xfrm>
            <a:off x="5876597" y="2774732"/>
            <a:ext cx="5624348" cy="12044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288284"/>
                </a:solidFill>
              </a:rPr>
              <a:t>Thank you!..</a:t>
            </a:r>
            <a:endParaRPr lang="en-BE" sz="7200" b="1" dirty="0">
              <a:solidFill>
                <a:srgbClr val="288284"/>
              </a:solidFill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7587115-9F86-9211-07CD-635B634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816" y="6368176"/>
            <a:ext cx="756746" cy="359760"/>
          </a:xfrm>
        </p:spPr>
        <p:txBody>
          <a:bodyPr/>
          <a:lstStyle/>
          <a:p>
            <a:pPr algn="ctr"/>
            <a:fld id="{89AD5A1C-A7E3-484B-8C88-95C064AC22E4}" type="slidenum">
              <a:rPr lang="en-BE" sz="2000" b="1" smtClean="0">
                <a:solidFill>
                  <a:srgbClr val="288284"/>
                </a:solidFill>
              </a:rPr>
              <a:pPr algn="ctr"/>
              <a:t>5</a:t>
            </a:fld>
            <a:endParaRPr lang="en-BE" sz="2000" b="1" dirty="0">
              <a:solidFill>
                <a:srgbClr val="288284"/>
              </a:solidFill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BE3F029-F23F-EE00-D530-7FF45321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" y="5392142"/>
            <a:ext cx="299543" cy="29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0E1D3-B545-988B-7D09-15C43BB0D390}"/>
              </a:ext>
            </a:extLst>
          </p:cNvPr>
          <p:cNvSpPr txBox="1"/>
          <p:nvPr/>
        </p:nvSpPr>
        <p:spPr>
          <a:xfrm>
            <a:off x="831629" y="5352255"/>
            <a:ext cx="722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hlinkClick r:id="rId4"/>
              </a:rPr>
              <a:t>vitaly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 err="1">
                <a:hlinkClick r:id="rId4"/>
              </a:rPr>
              <a:t>shalem</a:t>
            </a:r>
            <a:r>
              <a:rPr lang="en-US" sz="2000" dirty="0">
                <a:hlinkClick r:id="rId4"/>
              </a:rPr>
              <a:t> | junior data scientist @ &lt;/</a:t>
            </a:r>
            <a:r>
              <a:rPr lang="en-US" sz="2000" dirty="0" err="1">
                <a:hlinkClick r:id="rId4"/>
              </a:rPr>
              <a:t>becode</a:t>
            </a:r>
            <a:r>
              <a:rPr lang="en-US" sz="2000" dirty="0">
                <a:hlinkClick r:id="rId4"/>
              </a:rPr>
              <a:t>&gt;</a:t>
            </a:r>
            <a:r>
              <a:rPr lang="en-US" sz="2000" dirty="0"/>
              <a:t> 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32566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Belgian Real Estate Market through Postal Codes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 Shalem</dc:creator>
  <cp:lastModifiedBy>Vitaly Shalem</cp:lastModifiedBy>
  <cp:revision>1</cp:revision>
  <dcterms:created xsi:type="dcterms:W3CDTF">2023-06-20T21:36:11Z</dcterms:created>
  <dcterms:modified xsi:type="dcterms:W3CDTF">2023-07-11T10:09:43Z</dcterms:modified>
</cp:coreProperties>
</file>