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514F4-DEA9-43FB-BF75-D4B84CBCADCA}" v="316" dt="2021-01-30T02:47:12.258"/>
    <p1510:client id="{66C49D3C-3EFE-42E2-8E84-9F046A7116D9}" v="402" dt="2021-02-06T10:47:06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1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85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9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8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6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6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2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9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685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ctr"/>
            <a:r>
              <a:rPr lang="ru-RU" sz="6000" dirty="0">
                <a:latin typeface="Book Antiqua"/>
                <a:ea typeface="+mj-lt"/>
                <a:cs typeface="+mj-lt"/>
              </a:rPr>
              <a:t>Игра “Overslept”</a:t>
            </a:r>
            <a:endParaRPr lang="ru-RU" sz="6000" dirty="0">
              <a:latin typeface="Book Antiqu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dirty="0">
                <a:solidFill>
                  <a:srgbClr val="FFFFFF"/>
                </a:solidFill>
                <a:latin typeface="Corbel"/>
              </a:rPr>
              <a:t>Авторы: </a:t>
            </a:r>
            <a:endParaRPr lang="ru-RU" dirty="0">
              <a:solidFill>
                <a:srgbClr val="FFFFFF"/>
              </a:solidFill>
              <a:latin typeface="Corbel" panose="020B0503020204020204" pitchFamily="34" charset="0"/>
            </a:endParaRPr>
          </a:p>
          <a:p>
            <a:pPr algn="r"/>
            <a:r>
              <a:rPr lang="ru-RU" dirty="0">
                <a:solidFill>
                  <a:srgbClr val="FFFFFF"/>
                </a:solidFill>
                <a:latin typeface="Corbel"/>
              </a:rPr>
              <a:t>Копейкин Александр, Новикова Анастасия, Водопьянов Виталий</a:t>
            </a:r>
            <a:endParaRPr lang="ru-RU">
              <a:solidFill>
                <a:srgbClr val="FFFFFF"/>
              </a:solidFill>
              <a:latin typeface="Corbe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82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0EEB6-A689-4B25-BF16-7B4A35F5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4937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>
                <a:latin typeface="Book Antiqua"/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DBE2C-79E3-4275-8C37-3FDB3F2D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ru-RU" dirty="0">
                <a:latin typeface="Book Antiqua"/>
                <a:ea typeface="+mn-lt"/>
                <a:cs typeface="+mn-lt"/>
              </a:rPr>
              <a:t>Overslept — это игра, о студенте из Санкт-Петербурга, который проспал ядерный</a:t>
            </a:r>
            <a:br>
              <a:rPr lang="ru-RU" dirty="0">
                <a:latin typeface="Book Antiqua"/>
                <a:ea typeface="+mn-lt"/>
                <a:cs typeface="+mn-lt"/>
              </a:rPr>
            </a:br>
            <a:r>
              <a:rPr lang="ru-RU" dirty="0">
                <a:latin typeface="Book Antiqua"/>
                <a:ea typeface="+mn-lt"/>
                <a:cs typeface="+mn-lt"/>
              </a:rPr>
              <a:t>пост-апокалипсис. Проект реализован на базе жанра стратегии. Также у данной игры</a:t>
            </a:r>
            <a:br>
              <a:rPr lang="ru-RU" dirty="0">
                <a:latin typeface="Book Antiqua"/>
                <a:ea typeface="+mn-lt"/>
                <a:cs typeface="+mn-lt"/>
              </a:rPr>
            </a:br>
            <a:r>
              <a:rPr lang="ru-RU" dirty="0">
                <a:latin typeface="Book Antiqua"/>
                <a:ea typeface="+mn-lt"/>
                <a:cs typeface="+mn-lt"/>
              </a:rPr>
              <a:t>имеется интересный сюжет, который лаконично экранизирован в нашем проекте.</a:t>
            </a:r>
            <a:endParaRPr lang="ru-RU" dirty="0">
              <a:latin typeface="Book Antiqua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E4A2A9-4C67-4FC3-8AC1-1E832E531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041258"/>
            <a:ext cx="2958784" cy="160265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53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09A02-95DC-4439-8BA1-E008A6B4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4906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>
                <a:latin typeface="Book Antiqua"/>
              </a:rPr>
              <a:t>Игровой процесс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76C0E-8649-4027-8938-EFB4C7D5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ru-RU" dirty="0">
                <a:latin typeface="Book Antiqua"/>
                <a:ea typeface="+mn-lt"/>
                <a:cs typeface="+mn-lt"/>
              </a:rPr>
              <a:t>Игровой процесс построен на уровнях, каждый из которых - битва между</a:t>
            </a:r>
            <a:br>
              <a:rPr lang="ru-RU" dirty="0">
                <a:latin typeface="Book Antiqua"/>
                <a:ea typeface="+mn-lt"/>
                <a:cs typeface="+mn-lt"/>
              </a:rPr>
            </a:br>
            <a:r>
              <a:rPr lang="ru-RU" dirty="0">
                <a:latin typeface="Book Antiqua"/>
                <a:ea typeface="+mn-lt"/>
                <a:cs typeface="+mn-lt"/>
              </a:rPr>
              <a:t>главным героем и внутриигровыми персонажами. Бой основывается на</a:t>
            </a:r>
            <a:br>
              <a:rPr lang="ru-RU" dirty="0">
                <a:latin typeface="Book Antiqua"/>
                <a:ea typeface="+mn-lt"/>
                <a:cs typeface="+mn-lt"/>
              </a:rPr>
            </a:br>
            <a:r>
              <a:rPr lang="ru-RU" dirty="0">
                <a:latin typeface="Book Antiqua"/>
                <a:ea typeface="+mn-lt"/>
                <a:cs typeface="+mn-lt"/>
              </a:rPr>
              <a:t>пошаговой стратегии. Сложность боя зависит от уровня, а возможности</a:t>
            </a:r>
            <a:br>
              <a:rPr lang="ru-RU" dirty="0">
                <a:latin typeface="Book Antiqua"/>
                <a:ea typeface="+mn-lt"/>
                <a:cs typeface="+mn-lt"/>
              </a:rPr>
            </a:br>
            <a:r>
              <a:rPr lang="ru-RU" dirty="0">
                <a:latin typeface="Book Antiqua"/>
                <a:ea typeface="+mn-lt"/>
                <a:cs typeface="+mn-lt"/>
              </a:rPr>
              <a:t>главного героя от встроенной в игру системы "прокачки".</a:t>
            </a:r>
            <a:endParaRPr lang="ru-RU" dirty="0">
              <a:latin typeface="Book Antiqua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614E57-8A23-4C67-9160-A76EA1437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176956"/>
            <a:ext cx="2990099" cy="233333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8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D1841-4CC1-4FD6-B736-B1BFCF65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49061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>
                <a:latin typeface="Book Antiqua"/>
              </a:rPr>
              <a:t>Архитектурное устройство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0B84C-0AEB-4AAA-9F83-2B3E60A81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05435" indent="-305435"/>
            <a:r>
              <a:rPr lang="ru-RU" dirty="0">
                <a:latin typeface="Book Antiqua"/>
                <a:ea typeface="+mn-lt"/>
                <a:cs typeface="+mn-lt"/>
              </a:rPr>
              <a:t>Используются библиотеки: </a:t>
            </a:r>
            <a:r>
              <a:rPr lang="ru-RU" dirty="0" err="1">
                <a:latin typeface="Book Antiqua"/>
                <a:ea typeface="+mn-lt"/>
                <a:cs typeface="+mn-lt"/>
              </a:rPr>
              <a:t>pygame</a:t>
            </a:r>
            <a:r>
              <a:rPr lang="ru-RU" dirty="0">
                <a:latin typeface="Book Antiqua"/>
                <a:ea typeface="+mn-lt"/>
                <a:cs typeface="+mn-lt"/>
              </a:rPr>
              <a:t>, </a:t>
            </a:r>
            <a:r>
              <a:rPr lang="ru-RU" dirty="0" err="1">
                <a:latin typeface="Book Antiqua"/>
                <a:ea typeface="+mn-lt"/>
                <a:cs typeface="+mn-lt"/>
              </a:rPr>
              <a:t>csv</a:t>
            </a:r>
            <a:r>
              <a:rPr lang="ru-RU" dirty="0">
                <a:latin typeface="Book Antiqua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ru-RU">
                <a:latin typeface="Book Antiqua"/>
                <a:ea typeface="+mn-lt"/>
                <a:cs typeface="+mn-lt"/>
              </a:rPr>
              <a:t>Используются функции:</a:t>
            </a:r>
          </a:p>
          <a:p>
            <a:pPr marL="305435" indent="-305435"/>
            <a:r>
              <a:rPr lang="ru-RU">
                <a:latin typeface="Book Antiqua"/>
                <a:ea typeface="+mn-lt"/>
                <a:cs typeface="+mn-lt"/>
              </a:rPr>
              <a:t>1. Функции “load...” - совокупность функций, отвечающих за загрузку изображений и подготовку их к работе.</a:t>
            </a:r>
          </a:p>
          <a:p>
            <a:pPr marL="305435" indent="-305435"/>
            <a:r>
              <a:rPr lang="ru-RU" dirty="0">
                <a:latin typeface="Book Antiqua"/>
                <a:ea typeface="+mn-lt"/>
                <a:cs typeface="+mn-lt"/>
              </a:rPr>
              <a:t>2. Функция </a:t>
            </a:r>
            <a:r>
              <a:rPr lang="ru-RU" err="1">
                <a:latin typeface="Book Antiqua"/>
                <a:ea typeface="+mn-lt"/>
                <a:cs typeface="+mn-lt"/>
              </a:rPr>
              <a:t>cut_sheet</a:t>
            </a:r>
            <a:r>
              <a:rPr lang="ru-RU" dirty="0">
                <a:latin typeface="Book Antiqua"/>
                <a:ea typeface="+mn-lt"/>
                <a:cs typeface="+mn-lt"/>
              </a:rPr>
              <a:t> - функция для установки анимации.</a:t>
            </a:r>
          </a:p>
          <a:p>
            <a:pPr marL="305435" indent="-305435"/>
            <a:r>
              <a:rPr lang="ru-RU">
                <a:latin typeface="Book Antiqua"/>
                <a:ea typeface="+mn-lt"/>
                <a:cs typeface="+mn-lt"/>
              </a:rPr>
              <a:t>Используются базы данных:</a:t>
            </a:r>
            <a:endParaRPr lang="ru-RU" dirty="0">
              <a:latin typeface="Book Antiqua"/>
              <a:ea typeface="+mn-lt"/>
              <a:cs typeface="+mn-lt"/>
            </a:endParaRPr>
          </a:p>
          <a:p>
            <a:pPr marL="305435" indent="-305435"/>
            <a:r>
              <a:rPr lang="ru-RU">
                <a:latin typeface="Book Antiqua"/>
                <a:ea typeface="+mn-lt"/>
                <a:cs typeface="+mn-lt"/>
              </a:rPr>
              <a:t>1. База данных “level_of_music.db” - база данных, отвечающая за сохранение громкости музыки, а также за сохранение выбора кнопки полноэкранного режима. Таблицы: music - отвечает за сохранение настроек музыки, buttons - отвечает за то, какая кнопка была нажата.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79F6AB-E1F6-4E3F-9D53-D583F6805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9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05671-4FF9-460B-AF02-D148975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48956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dirty="0">
                <a:latin typeface="Book Antiqua"/>
              </a:rPr>
              <a:t>Классы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BDC59-B663-44DD-B295-7857D6DB3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28" y="689227"/>
            <a:ext cx="6650991" cy="59943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ru-RU" sz="1400" dirty="0" err="1">
                <a:latin typeface="Book Antiqua"/>
                <a:ea typeface="+mn-lt"/>
                <a:cs typeface="+mn-lt"/>
              </a:rPr>
              <a:t>MainMenu</a:t>
            </a:r>
            <a:r>
              <a:rPr lang="ru-RU" sz="1400" dirty="0">
                <a:latin typeface="Book Antiqua"/>
                <a:ea typeface="+mn-lt"/>
                <a:cs typeface="+mn-lt"/>
              </a:rPr>
              <a:t> - класс, отвечающий за главное меню, которое включает: настройки, загрузку</a:t>
            </a:r>
            <a:br>
              <a:rPr lang="ru-RU" sz="1400" dirty="0">
                <a:latin typeface="Book Antiqua"/>
                <a:ea typeface="+mn-lt"/>
                <a:cs typeface="+mn-lt"/>
              </a:rPr>
            </a:br>
            <a:r>
              <a:rPr lang="ru-RU" sz="1400" dirty="0">
                <a:latin typeface="Book Antiqua"/>
                <a:ea typeface="+mn-lt"/>
                <a:cs typeface="+mn-lt"/>
              </a:rPr>
              <a:t>сохранений, начало игры и выход. Реализует их отрисовку, реакцию на действия,</a:t>
            </a:r>
            <a:br>
              <a:rPr lang="ru-RU" sz="1400" dirty="0">
                <a:latin typeface="Book Antiqua"/>
                <a:ea typeface="+mn-lt"/>
                <a:cs typeface="+mn-lt"/>
              </a:rPr>
            </a:br>
            <a:r>
              <a:rPr lang="ru-RU" sz="1400" dirty="0">
                <a:latin typeface="Book Antiqua"/>
                <a:ea typeface="+mn-lt"/>
                <a:cs typeface="+mn-lt"/>
              </a:rPr>
              <a:t>а также их обработку (от него ответвляются классы </a:t>
            </a:r>
            <a:r>
              <a:rPr lang="ru-RU" sz="1400" dirty="0" err="1">
                <a:latin typeface="Book Antiqua"/>
                <a:ea typeface="+mn-lt"/>
                <a:cs typeface="+mn-lt"/>
              </a:rPr>
              <a:t>SaveHub</a:t>
            </a:r>
            <a:r>
              <a:rPr lang="ru-RU" sz="1400" dirty="0">
                <a:latin typeface="Book Antiqua"/>
                <a:ea typeface="+mn-lt"/>
                <a:cs typeface="+mn-lt"/>
              </a:rPr>
              <a:t> и </a:t>
            </a:r>
            <a:r>
              <a:rPr lang="ru-RU" sz="1400" dirty="0" err="1">
                <a:latin typeface="Book Antiqua"/>
                <a:ea typeface="+mn-lt"/>
                <a:cs typeface="+mn-lt"/>
              </a:rPr>
              <a:t>Settings</a:t>
            </a:r>
            <a:r>
              <a:rPr lang="ru-RU" sz="1400" dirty="0">
                <a:latin typeface="Book Antiqua"/>
                <a:ea typeface="+mn-lt"/>
                <a:cs typeface="+mn-lt"/>
              </a:rPr>
              <a:t>, которые отвечают за сохранения и настройки соответственно).</a:t>
            </a:r>
          </a:p>
          <a:p>
            <a:pPr marL="305435" indent="-305435"/>
            <a:r>
              <a:rPr lang="ru-RU" sz="1400" dirty="0" err="1">
                <a:latin typeface="Book Antiqua"/>
                <a:ea typeface="+mn-lt"/>
                <a:cs typeface="+mn-lt"/>
              </a:rPr>
              <a:t>LevelHub</a:t>
            </a:r>
            <a:r>
              <a:rPr lang="ru-RU" sz="1400" dirty="0">
                <a:latin typeface="Book Antiqua"/>
                <a:ea typeface="+mn-lt"/>
                <a:cs typeface="+mn-lt"/>
              </a:rPr>
              <a:t> - реализует отрисовку, реакцию на действия, а также обработку "зала" уровней,</a:t>
            </a:r>
            <a:br>
              <a:rPr lang="ru-RU" sz="1400" dirty="0">
                <a:latin typeface="Book Antiqua"/>
                <a:ea typeface="+mn-lt"/>
                <a:cs typeface="+mn-lt"/>
              </a:rPr>
            </a:br>
            <a:r>
              <a:rPr lang="ru-RU" sz="1400" dirty="0">
                <a:latin typeface="Book Antiqua"/>
                <a:ea typeface="+mn-lt"/>
                <a:cs typeface="+mn-lt"/>
              </a:rPr>
              <a:t>а конкретно названий уровней, паузы и различных магазинов для прокачки</a:t>
            </a:r>
            <a:br>
              <a:rPr lang="ru-RU" sz="1400" dirty="0">
                <a:latin typeface="Book Antiqua"/>
                <a:ea typeface="+mn-lt"/>
                <a:cs typeface="+mn-lt"/>
              </a:rPr>
            </a:br>
            <a:r>
              <a:rPr lang="ru-RU" sz="1400" dirty="0">
                <a:latin typeface="Book Antiqua"/>
                <a:ea typeface="+mn-lt"/>
                <a:cs typeface="+mn-lt"/>
              </a:rPr>
              <a:t>и лечения.</a:t>
            </a:r>
          </a:p>
          <a:p>
            <a:pPr marL="305435" indent="-305435"/>
            <a:r>
              <a:rPr lang="ru-RU" sz="1400" dirty="0" err="1">
                <a:latin typeface="Book Antiqua"/>
                <a:ea typeface="+mn-lt"/>
                <a:cs typeface="+mn-lt"/>
              </a:rPr>
              <a:t>Level</a:t>
            </a:r>
            <a:r>
              <a:rPr lang="ru-RU" sz="1400" dirty="0">
                <a:latin typeface="Book Antiqua"/>
                <a:ea typeface="+mn-lt"/>
                <a:cs typeface="+mn-lt"/>
              </a:rPr>
              <a:t> - создан для отрисовки уровней, паузы в них, персонажей и их действий внутри</a:t>
            </a:r>
            <a:br>
              <a:rPr lang="ru-RU" sz="1400" dirty="0">
                <a:latin typeface="Book Antiqua"/>
                <a:ea typeface="+mn-lt"/>
                <a:cs typeface="+mn-lt"/>
              </a:rPr>
            </a:br>
            <a:r>
              <a:rPr lang="ru-RU" sz="1400" dirty="0">
                <a:latin typeface="Book Antiqua"/>
                <a:ea typeface="+mn-lt"/>
                <a:cs typeface="+mn-lt"/>
              </a:rPr>
              <a:t>уровня.</a:t>
            </a:r>
          </a:p>
          <a:p>
            <a:pPr marL="305435" indent="-305435"/>
            <a:r>
              <a:rPr lang="ru-RU" sz="1400" dirty="0" err="1">
                <a:latin typeface="Book Antiqua"/>
                <a:ea typeface="+mn-lt"/>
                <a:cs typeface="+mn-lt"/>
              </a:rPr>
              <a:t>MainCharacter</a:t>
            </a:r>
            <a:r>
              <a:rPr lang="ru-RU" sz="1400" dirty="0">
                <a:latin typeface="Book Antiqua"/>
                <a:ea typeface="+mn-lt"/>
                <a:cs typeface="+mn-lt"/>
              </a:rPr>
              <a:t> - класс, отвечающий за способности главного героя и его действия.</a:t>
            </a:r>
          </a:p>
          <a:p>
            <a:pPr marL="305435" indent="-305435"/>
            <a:r>
              <a:rPr lang="ru-RU" sz="1400" dirty="0" err="1">
                <a:latin typeface="Book Antiqua"/>
                <a:ea typeface="+mn-lt"/>
                <a:cs typeface="+mn-lt"/>
              </a:rPr>
              <a:t>Opponent</a:t>
            </a:r>
            <a:r>
              <a:rPr lang="ru-RU" sz="1400" dirty="0">
                <a:latin typeface="Book Antiqua"/>
                <a:ea typeface="+mn-lt"/>
                <a:cs typeface="+mn-lt"/>
              </a:rPr>
              <a:t> - класс, отвечающий за способности противников и их действия, а также их вызов в зависимости от уровня.</a:t>
            </a:r>
          </a:p>
          <a:p>
            <a:pPr marL="305435" indent="-305435"/>
            <a:r>
              <a:rPr lang="ru-RU" sz="1400" dirty="0" err="1">
                <a:latin typeface="Book Antiqua"/>
                <a:ea typeface="+mn-lt"/>
                <a:cs typeface="+mn-lt"/>
              </a:rPr>
              <a:t>Music</a:t>
            </a:r>
            <a:r>
              <a:rPr lang="ru-RU" sz="1400" dirty="0">
                <a:latin typeface="Book Antiqua"/>
                <a:ea typeface="+mn-lt"/>
                <a:cs typeface="+mn-lt"/>
              </a:rPr>
              <a:t> - класс, отвечающий за фоновую музыку и звуки, реализует все изменения музыки,</a:t>
            </a:r>
            <a:br>
              <a:rPr lang="ru-RU" sz="1400" dirty="0">
                <a:latin typeface="Book Antiqua"/>
                <a:ea typeface="+mn-lt"/>
                <a:cs typeface="+mn-lt"/>
              </a:rPr>
            </a:br>
            <a:r>
              <a:rPr lang="ru-RU" sz="1400" dirty="0">
                <a:latin typeface="Book Antiqua"/>
                <a:ea typeface="+mn-lt"/>
                <a:cs typeface="+mn-lt"/>
              </a:rPr>
              <a:t>а также соответсвенные звуки для действий.</a:t>
            </a:r>
            <a:endParaRPr lang="ru-RU" sz="1400">
              <a:latin typeface="Book Antiqua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AA7F0A-0F38-4985-ACEB-3243D9960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91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CB977-6023-4BC3-B3DF-E10BF860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4900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>
                <a:latin typeface="Book Antiqua"/>
              </a:rPr>
              <a:t>Меню</a:t>
            </a:r>
            <a:endParaRPr lang="ru-RU" dirty="0">
              <a:latin typeface="Book Antiqua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0FDDA1-0CAF-46E4-8DD5-8059ABE1D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7751" y="1312656"/>
            <a:ext cx="986484" cy="1627785"/>
          </a:xfrm>
        </p:spPr>
        <p:txBody>
          <a:bodyPr/>
          <a:lstStyle/>
          <a:p>
            <a:endParaRPr lang="ru-RU"/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A59613C8-EBCB-4B39-8174-FA2F7B2A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058" y="3750003"/>
            <a:ext cx="2743200" cy="1623942"/>
          </a:xfrm>
          <a:prstGeom prst="rect">
            <a:avLst/>
          </a:prstGeom>
        </p:spPr>
      </p:pic>
      <p:pic>
        <p:nvPicPr>
          <p:cNvPr id="8" name="Рисунок 8" descr="Изображение выглядит как текст, знак&#10;&#10;Автоматически созданное описание">
            <a:extLst>
              <a:ext uri="{FF2B5EF4-FFF2-40B4-BE49-F238E27FC236}">
                <a16:creationId xmlns:a16="http://schemas.microsoft.com/office/drawing/2014/main" id="{D40D8B4E-4663-4BFA-A392-BF5479595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05" y="1133508"/>
            <a:ext cx="3866146" cy="2294957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196EA63-AA1B-4EEC-9CA7-9140B8F39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899" y="3754073"/>
            <a:ext cx="2743200" cy="1615802"/>
          </a:xfrm>
          <a:prstGeom prst="rect">
            <a:avLst/>
          </a:prstGeom>
        </p:spPr>
      </p:pic>
      <p:sp>
        <p:nvSpPr>
          <p:cNvPr id="11" name="Объект 10">
            <a:extLst>
              <a:ext uri="{FF2B5EF4-FFF2-40B4-BE49-F238E27FC236}">
                <a16:creationId xmlns:a16="http://schemas.microsoft.com/office/drawing/2014/main" id="{1E47B370-132F-4F86-95E6-027D90536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5322" y="5551302"/>
            <a:ext cx="1156571" cy="818137"/>
          </a:xfrm>
        </p:spPr>
        <p:txBody>
          <a:bodyPr/>
          <a:lstStyle/>
          <a:p>
            <a:pPr marL="305435" indent="-305435"/>
            <a:endParaRPr lang="ru-RU" dirty="0">
              <a:latin typeface="Book Antiqu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8569D1-895B-4FFC-B211-EDA9AEA29AF2}"/>
              </a:ext>
            </a:extLst>
          </p:cNvPr>
          <p:cNvSpPr txBox="1"/>
          <p:nvPr/>
        </p:nvSpPr>
        <p:spPr>
          <a:xfrm>
            <a:off x="4533900" y="6057901"/>
            <a:ext cx="41970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Book Antiqua"/>
              </a:rPr>
              <a:t>Меню, сохранения, настройки</a:t>
            </a:r>
            <a:endParaRPr lang="ru-RU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0998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E6B00-2551-40DB-BE14-0EF8A897F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4900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>
                <a:latin typeface="Book Antiqua"/>
              </a:rPr>
              <a:t>Карта</a:t>
            </a:r>
            <a:endParaRPr lang="ru-RU"/>
          </a:p>
        </p:txBody>
      </p:sp>
      <p:pic>
        <p:nvPicPr>
          <p:cNvPr id="5" name="Рисунок 5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DAA351C3-2280-4BAE-9610-12B857D56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2274" y="3591072"/>
            <a:ext cx="4771504" cy="2810659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1717ECD-ED28-4BFF-BD22-DE08C57C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19609" y="780299"/>
            <a:ext cx="1852318" cy="5621417"/>
          </a:xfrm>
        </p:spPr>
        <p:txBody>
          <a:bodyPr/>
          <a:lstStyle/>
          <a:p>
            <a:r>
              <a:rPr lang="ru-RU">
                <a:latin typeface="Corbel"/>
              </a:rPr>
              <a:t>ВВВВВ</a:t>
            </a:r>
            <a:endParaRPr lang="ru-RU"/>
          </a:p>
        </p:txBody>
      </p:sp>
      <p:pic>
        <p:nvPicPr>
          <p:cNvPr id="6" name="Рисунок 6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F9343255-5D4A-4BAF-9427-AC321FE7E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688" y="780710"/>
            <a:ext cx="4778678" cy="28122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1C4664-A0AB-44AE-8A73-0AB32621C606}"/>
              </a:ext>
            </a:extLst>
          </p:cNvPr>
          <p:cNvSpPr txBox="1"/>
          <p:nvPr/>
        </p:nvSpPr>
        <p:spPr>
          <a:xfrm>
            <a:off x="4172953" y="7439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>
                <a:latin typeface="Book Antiqua"/>
              </a:rPr>
              <a:t>Карта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1DD95-6FF6-4937-A10D-2E6867466B47}"/>
              </a:ext>
            </a:extLst>
          </p:cNvPr>
          <p:cNvSpPr txBox="1"/>
          <p:nvPr/>
        </p:nvSpPr>
        <p:spPr>
          <a:xfrm>
            <a:off x="4165433" y="35939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Book Antiqua"/>
              </a:rPr>
              <a:t>Различные магазины</a:t>
            </a:r>
          </a:p>
        </p:txBody>
      </p:sp>
    </p:spTree>
    <p:extLst>
      <p:ext uri="{BB962C8B-B14F-4D97-AF65-F5344CB8AC3E}">
        <p14:creationId xmlns:p14="http://schemas.microsoft.com/office/powerpoint/2010/main" val="111909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DFFF9-2518-47C3-B819-32A8E02C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4900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>
                <a:latin typeface="Book Antiqua"/>
              </a:rPr>
              <a:t>Уровень</a:t>
            </a:r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FD7E51F2-5B36-4840-B0F9-3044CEFD9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4288" y="3267804"/>
            <a:ext cx="4323849" cy="256774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8D2DA4E9-60E6-4DC2-83FD-B5983C20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6" descr="Изображение выглядит как текст, день&#10;&#10;Автоматически созданное описание">
            <a:extLst>
              <a:ext uri="{FF2B5EF4-FFF2-40B4-BE49-F238E27FC236}">
                <a16:creationId xmlns:a16="http://schemas.microsoft.com/office/drawing/2014/main" id="{88F2BD2A-7760-4AC2-B36E-BA8D64B71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453" y="898072"/>
            <a:ext cx="3465094" cy="2053962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3265875-4154-467F-8953-36B4D7A00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874" y="895373"/>
            <a:ext cx="3465094" cy="2039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A9EF6B-8B75-422F-8F52-685D4D320153}"/>
              </a:ext>
            </a:extLst>
          </p:cNvPr>
          <p:cNvSpPr txBox="1"/>
          <p:nvPr/>
        </p:nvSpPr>
        <p:spPr>
          <a:xfrm>
            <a:off x="4363453" y="61080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latin typeface="Book Antiqua"/>
              </a:rPr>
              <a:t>Поля боя, окно победы</a:t>
            </a:r>
            <a:endParaRPr lang="ru-RU" dirty="0"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8206369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TC103457485[[fn=Сетка]]</Template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DividendVTI</vt:lpstr>
      <vt:lpstr>Игра “Overslept”</vt:lpstr>
      <vt:lpstr>Описание</vt:lpstr>
      <vt:lpstr>Игровой процесс</vt:lpstr>
      <vt:lpstr>Архитектурное устройство</vt:lpstr>
      <vt:lpstr>Классы</vt:lpstr>
      <vt:lpstr>Меню</vt:lpstr>
      <vt:lpstr>Карта</vt:lpstr>
      <vt:lpstr>Уровень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170</cp:revision>
  <dcterms:created xsi:type="dcterms:W3CDTF">2021-01-30T02:33:08Z</dcterms:created>
  <dcterms:modified xsi:type="dcterms:W3CDTF">2021-02-06T10:48:03Z</dcterms:modified>
</cp:coreProperties>
</file>