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омпуктер" initials="к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6D7DD-8C1E-414B-99B2-18BA3854C2E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B2FAE-DEF3-490E-8CE3-0EA86D6F2C4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B2FAE-DEF3-490E-8CE3-0EA86D6F2C4C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osbox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2285992"/>
            <a:ext cx="1928826" cy="19288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Vitaliano App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720" y="428604"/>
            <a:ext cx="281298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Где и как можно применять приложение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Это приложение можно применять начнем с того</a:t>
            </a:r>
          </a:p>
          <a:p>
            <a:pPr>
              <a:buNone/>
            </a:pPr>
            <a:r>
              <a:rPr lang="ru-RU" sz="2400" dirty="0" smtClean="0"/>
              <a:t>Что</a:t>
            </a:r>
            <a:r>
              <a:rPr lang="en-US" sz="2400" dirty="0" smtClean="0"/>
              <a:t>,</a:t>
            </a:r>
            <a:r>
              <a:rPr lang="ru-RU" sz="2400" dirty="0" smtClean="0"/>
              <a:t> даже для бытовых целей</a:t>
            </a:r>
            <a:r>
              <a:rPr lang="en-US" sz="2400" dirty="0" smtClean="0"/>
              <a:t>, </a:t>
            </a:r>
            <a:r>
              <a:rPr lang="ru-RU" sz="2400" dirty="0" smtClean="0"/>
              <a:t>например</a:t>
            </a:r>
            <a:r>
              <a:rPr lang="en-US" sz="2400" dirty="0" smtClean="0"/>
              <a:t>:</a:t>
            </a:r>
          </a:p>
          <a:p>
            <a:pPr>
              <a:buFontTx/>
              <a:buChar char="-"/>
            </a:pPr>
            <a:r>
              <a:rPr lang="ru-RU" sz="2400" dirty="0" smtClean="0"/>
              <a:t>Сделать план на день</a:t>
            </a:r>
          </a:p>
          <a:p>
            <a:pPr>
              <a:buFontTx/>
              <a:buChar char="-"/>
            </a:pPr>
            <a:r>
              <a:rPr lang="ru-RU" sz="2400" dirty="0" smtClean="0"/>
              <a:t>Составить таблицу правильного питания</a:t>
            </a:r>
          </a:p>
          <a:p>
            <a:pPr>
              <a:buFontTx/>
              <a:buChar char="-"/>
            </a:pPr>
            <a:r>
              <a:rPr lang="ru-RU" sz="2400" dirty="0" smtClean="0"/>
              <a:t>Рассчитать по формуле сколько кал</a:t>
            </a:r>
            <a:r>
              <a:rPr lang="en-US" sz="2400" dirty="0" smtClean="0"/>
              <a:t>. </a:t>
            </a:r>
            <a:r>
              <a:rPr lang="ru-RU" sz="2400" dirty="0" smtClean="0"/>
              <a:t>с</a:t>
            </a:r>
            <a:r>
              <a:rPr lang="ru-RU" sz="2400" dirty="0" smtClean="0"/>
              <a:t>жигаете</a:t>
            </a:r>
          </a:p>
          <a:p>
            <a:pPr>
              <a:buFontTx/>
              <a:buChar char="-"/>
            </a:pPr>
            <a:r>
              <a:rPr lang="ru-RU" sz="2400" dirty="0" smtClean="0"/>
              <a:t>И много другого</a:t>
            </a:r>
            <a:r>
              <a:rPr lang="en-US" sz="2400" dirty="0" smtClean="0"/>
              <a:t>…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Если мы говорим про предприятия</a:t>
            </a:r>
            <a:r>
              <a:rPr lang="en-US" sz="2400" dirty="0" smtClean="0"/>
              <a:t>, </a:t>
            </a:r>
            <a:r>
              <a:rPr lang="ru-RU" sz="2400" dirty="0" smtClean="0"/>
              <a:t>там точно есть</a:t>
            </a:r>
          </a:p>
          <a:p>
            <a:pPr>
              <a:buNone/>
            </a:pPr>
            <a:r>
              <a:rPr lang="ru-RU" sz="2400" dirty="0" smtClean="0"/>
              <a:t>Нужда в подобном приложении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pic>
        <p:nvPicPr>
          <p:cNvPr id="4" name="Рисунок 3" descr="dosbox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9520" y="357166"/>
            <a:ext cx="1219048" cy="1219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Vitaliano App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это за приложение</a:t>
            </a:r>
            <a:r>
              <a:rPr lang="en-US" dirty="0" smtClean="0"/>
              <a:t>?</a:t>
            </a:r>
          </a:p>
          <a:p>
            <a:r>
              <a:rPr lang="ru-RU" dirty="0" smtClean="0"/>
              <a:t>Возможности приложения</a:t>
            </a:r>
            <a:endParaRPr lang="en-US" dirty="0" smtClean="0"/>
          </a:p>
          <a:p>
            <a:r>
              <a:rPr lang="ru-RU" dirty="0" smtClean="0"/>
              <a:t>Краткий ввод в структуру приложения</a:t>
            </a:r>
          </a:p>
          <a:p>
            <a:r>
              <a:rPr lang="ru-RU" dirty="0" smtClean="0"/>
              <a:t>Где и как его можно или стоит применять</a:t>
            </a:r>
            <a:endParaRPr lang="ru-RU" dirty="0"/>
          </a:p>
        </p:txBody>
      </p:sp>
      <p:pic>
        <p:nvPicPr>
          <p:cNvPr id="6" name="Рисунок 5" descr="dosbox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9520" y="285728"/>
            <a:ext cx="1219048" cy="12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за приложение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Vitaliano App – </a:t>
            </a:r>
            <a:r>
              <a:rPr lang="ru-RU" sz="2000" dirty="0" smtClean="0"/>
              <a:t>это целый инструментарий для хранения</a:t>
            </a:r>
          </a:p>
          <a:p>
            <a:pPr>
              <a:buNone/>
            </a:pPr>
            <a:r>
              <a:rPr lang="ru-RU" sz="2000" dirty="0" smtClean="0"/>
              <a:t>Данных</a:t>
            </a:r>
            <a:r>
              <a:rPr lang="en-US" sz="2000" dirty="0" smtClean="0"/>
              <a:t>, </a:t>
            </a:r>
            <a:r>
              <a:rPr lang="ru-RU" sz="2000" dirty="0" smtClean="0"/>
              <a:t>начиная от заметок заканчивая таблицами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ru-RU" sz="2000" dirty="0" smtClean="0"/>
              <a:t>Данное приложение было лишь создано с целью упрощения</a:t>
            </a:r>
          </a:p>
          <a:p>
            <a:pPr>
              <a:buNone/>
            </a:pPr>
            <a:r>
              <a:rPr lang="ru-RU" sz="2000" dirty="0" smtClean="0"/>
              <a:t>Хранения данных</a:t>
            </a:r>
            <a:r>
              <a:rPr lang="en-US" sz="2000" dirty="0" smtClean="0"/>
              <a:t>, </a:t>
            </a:r>
            <a:r>
              <a:rPr lang="ru-RU" sz="2000" dirty="0" smtClean="0"/>
              <a:t>если так подумать каждому пользователю </a:t>
            </a:r>
          </a:p>
          <a:p>
            <a:pPr>
              <a:buNone/>
            </a:pPr>
            <a:r>
              <a:rPr lang="ru-RU" sz="2000" dirty="0" smtClean="0"/>
              <a:t>Было бы куда удобнее</a:t>
            </a:r>
            <a:r>
              <a:rPr lang="en-US" sz="2000" dirty="0" smtClean="0"/>
              <a:t>,</a:t>
            </a:r>
            <a:r>
              <a:rPr lang="ru-RU" sz="2000" dirty="0" smtClean="0"/>
              <a:t> например когда блокнот</a:t>
            </a:r>
            <a:r>
              <a:rPr lang="en-US" sz="2000" dirty="0" smtClean="0"/>
              <a:t>, </a:t>
            </a:r>
            <a:r>
              <a:rPr lang="ru-RU" sz="2000" dirty="0" smtClean="0"/>
              <a:t>календарь и </a:t>
            </a:r>
          </a:p>
          <a:p>
            <a:pPr>
              <a:buNone/>
            </a:pPr>
            <a:r>
              <a:rPr lang="ru-RU" sz="2000" dirty="0" smtClean="0"/>
              <a:t>Таблицы находятся в одном месте и для того чтобы</a:t>
            </a:r>
          </a:p>
          <a:p>
            <a:pPr>
              <a:buNone/>
            </a:pPr>
            <a:r>
              <a:rPr lang="ru-RU" sz="2000" dirty="0" smtClean="0"/>
              <a:t>Работать с теми же вещами вам нужно открывать многое</a:t>
            </a:r>
          </a:p>
          <a:p>
            <a:pPr>
              <a:buNone/>
            </a:pPr>
            <a:r>
              <a:rPr lang="ru-RU" sz="2000" dirty="0" smtClean="0"/>
              <a:t>кол-во приложений что не является удобным особенно в</a:t>
            </a:r>
          </a:p>
          <a:p>
            <a:pPr>
              <a:buNone/>
            </a:pPr>
            <a:r>
              <a:rPr lang="ru-RU" sz="2000" dirty="0" smtClean="0"/>
              <a:t>Некоторые моменты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6" name="Рисунок 5" descr="dosbox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357166"/>
            <a:ext cx="1219048" cy="12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Возможности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Работа с ячейками данных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pPr>
              <a:buNone/>
            </a:pPr>
            <a:endParaRPr lang="ru-RU" sz="2400" dirty="0" smtClean="0"/>
          </a:p>
        </p:txBody>
      </p:sp>
      <p:pic>
        <p:nvPicPr>
          <p:cNvPr id="4" name="Рисунок 3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2143116"/>
            <a:ext cx="6000792" cy="30718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 descr="dosbox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357166"/>
            <a:ext cx="1219048" cy="12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Календарь с привязкой событий к датам</a:t>
            </a:r>
            <a:endParaRPr lang="ru-RU" sz="2400" dirty="0"/>
          </a:p>
        </p:txBody>
      </p:sp>
      <p:pic>
        <p:nvPicPr>
          <p:cNvPr id="4" name="Рисунок 3" descr="pi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2143116"/>
            <a:ext cx="5857916" cy="2920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 descr="dosbox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357166"/>
            <a:ext cx="1219048" cy="12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Работа с таблицами внутри приложения</a:t>
            </a:r>
            <a:endParaRPr lang="ru-RU" sz="2400" dirty="0"/>
          </a:p>
        </p:txBody>
      </p:sp>
      <p:pic>
        <p:nvPicPr>
          <p:cNvPr id="4" name="Рисунок 3" descr="dosbox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9520" y="357166"/>
            <a:ext cx="1219048" cy="1219048"/>
          </a:xfrm>
          <a:prstGeom prst="rect">
            <a:avLst/>
          </a:prstGeom>
        </p:spPr>
      </p:pic>
      <p:pic>
        <p:nvPicPr>
          <p:cNvPr id="5" name="Рисунок 4" descr="pic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2143116"/>
            <a:ext cx="4972744" cy="3905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с блокнотом в приложении</a:t>
            </a:r>
            <a:endParaRPr lang="ru-RU" dirty="0"/>
          </a:p>
        </p:txBody>
      </p:sp>
      <p:pic>
        <p:nvPicPr>
          <p:cNvPr id="4" name="Рисунок 3" descr="pic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2285992"/>
            <a:ext cx="3791479" cy="3743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 descr="dosbox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357166"/>
            <a:ext cx="1219048" cy="12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sz="2400" dirty="0" smtClean="0"/>
              <a:t>Работа с формулами</a:t>
            </a:r>
            <a:r>
              <a:rPr lang="en-US" sz="2400" dirty="0" smtClean="0"/>
              <a:t>, </a:t>
            </a:r>
            <a:r>
              <a:rPr lang="ru-RU" sz="2400" dirty="0" smtClean="0"/>
              <a:t>с переменной</a:t>
            </a:r>
            <a:endParaRPr lang="ru-RU" dirty="0"/>
          </a:p>
        </p:txBody>
      </p:sp>
      <p:pic>
        <p:nvPicPr>
          <p:cNvPr id="4" name="Рисунок 3" descr="dosbox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9520" y="357166"/>
            <a:ext cx="1219048" cy="1219048"/>
          </a:xfrm>
          <a:prstGeom prst="rect">
            <a:avLst/>
          </a:prstGeom>
        </p:spPr>
      </p:pic>
      <p:pic>
        <p:nvPicPr>
          <p:cNvPr id="5" name="Рисунок 4" descr="pic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285992"/>
            <a:ext cx="3714776" cy="3500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Краткий ввод в структуру приложения</a:t>
            </a:r>
            <a:endParaRPr lang="ru-RU" dirty="0"/>
          </a:p>
        </p:txBody>
      </p:sp>
      <p:pic>
        <p:nvPicPr>
          <p:cNvPr id="4" name="Содержимое 3" descr="p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714488"/>
            <a:ext cx="4157571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 descr="dosbox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357166"/>
            <a:ext cx="1219048" cy="12190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467</TotalTime>
  <Words>200</Words>
  <Application>Microsoft Office PowerPoint</Application>
  <PresentationFormat>Экран (4:3)</PresentationFormat>
  <Paragraphs>45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Техническая</vt:lpstr>
      <vt:lpstr>Vitaliano App</vt:lpstr>
      <vt:lpstr>Vitaliano App</vt:lpstr>
      <vt:lpstr>Что это за приложение?</vt:lpstr>
      <vt:lpstr>Возможности приложения</vt:lpstr>
      <vt:lpstr>Возможности приложения</vt:lpstr>
      <vt:lpstr>Возможности приложения</vt:lpstr>
      <vt:lpstr>Возможности приложения</vt:lpstr>
      <vt:lpstr>Возможности приложения</vt:lpstr>
      <vt:lpstr>Краткий ввод в структуру приложения</vt:lpstr>
      <vt:lpstr>Где и как можно применять приложение?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Vitaliano App</dc:title>
  <dc:creator>компуктер</dc:creator>
  <cp:lastModifiedBy>компуктер</cp:lastModifiedBy>
  <cp:revision>44</cp:revision>
  <dcterms:created xsi:type="dcterms:W3CDTF">2020-11-12T21:28:34Z</dcterms:created>
  <dcterms:modified xsi:type="dcterms:W3CDTF">2020-11-20T21:25:07Z</dcterms:modified>
</cp:coreProperties>
</file>