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39.xml" ContentType="application/vnd.openxmlformats-officedocument.presentationml.tags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9" r:id="rId12"/>
    <p:sldId id="270" r:id="rId13"/>
    <p:sldId id="266" r:id="rId14"/>
    <p:sldId id="271" r:id="rId15"/>
    <p:sldId id="267" r:id="rId16"/>
    <p:sldId id="272" r:id="rId17"/>
    <p:sldId id="268" r:id="rId18"/>
    <p:sldId id="273" r:id="rId19"/>
    <p:sldId id="277" r:id="rId20"/>
    <p:sldId id="278" r:id="rId21"/>
    <p:sldId id="276" r:id="rId22"/>
    <p:sldId id="279" r:id="rId23"/>
    <p:sldId id="275" r:id="rId24"/>
    <p:sldId id="280" r:id="rId25"/>
    <p:sldId id="274" r:id="rId26"/>
    <p:sldId id="281" r:id="rId27"/>
    <p:sldId id="282" r:id="rId28"/>
    <p:sldId id="286" r:id="rId29"/>
    <p:sldId id="284" r:id="rId30"/>
    <p:sldId id="287" r:id="rId31"/>
    <p:sldId id="285" r:id="rId32"/>
    <p:sldId id="288" r:id="rId33"/>
    <p:sldId id="283" r:id="rId34"/>
    <p:sldId id="289" r:id="rId35"/>
    <p:sldId id="291" r:id="rId36"/>
    <p:sldId id="294" r:id="rId37"/>
    <p:sldId id="292" r:id="rId38"/>
    <p:sldId id="295" r:id="rId39"/>
    <p:sldId id="293" r:id="rId40"/>
    <p:sldId id="296" r:id="rId41"/>
    <p:sldId id="290" r:id="rId42"/>
    <p:sldId id="297" r:id="rId43"/>
  </p:sldIdLst>
  <p:sldSz cx="12192000" cy="6858000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190"/>
    <a:srgbClr val="3864B2"/>
    <a:srgbClr val="0F3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323" autoAdjust="0"/>
  </p:normalViewPr>
  <p:slideViewPr>
    <p:cSldViewPr snapToGrid="0">
      <p:cViewPr varScale="1">
        <p:scale>
          <a:sx n="64" d="100"/>
          <a:sy n="64" d="100"/>
        </p:scale>
        <p:origin x="936" y="7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405C8-7EFE-4B15-807D-7765AE454758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661A-DBC5-460F-8DD8-4E346A31B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5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7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2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4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20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87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7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8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0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4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6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0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3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06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99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0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156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48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29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24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0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95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4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86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5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6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0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94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14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63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99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4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00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44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16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2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9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0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1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5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17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Управляющая кнопка: настраиваемая 5">
            <a:hlinkClick r:id="" action="ppaction://hlinkshowjump?jump=nextslide" highlightClick="1"/>
          </p:cNvPr>
          <p:cNvSpPr/>
          <p:nvPr userDrawn="1"/>
        </p:nvSpPr>
        <p:spPr>
          <a:xfrm>
            <a:off x="4160939" y="2952925"/>
            <a:ext cx="2910980" cy="10150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ОТВЕТ</a:t>
            </a:r>
            <a:endParaRPr lang="ru-RU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2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77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2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DBFB-DE8D-4744-928A-4B216267F29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slide" Target="slide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slide" Target="slide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slide" Target="slide1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37.xml"/><Relationship Id="rId18" Type="http://schemas.openxmlformats.org/officeDocument/2006/relationships/slide" Target="slide39.xml"/><Relationship Id="rId3" Type="http://schemas.openxmlformats.org/officeDocument/2006/relationships/notesSlide" Target="../notesSlides/notesSlide2.xml"/><Relationship Id="rId21" Type="http://schemas.openxmlformats.org/officeDocument/2006/relationships/slide" Target="slide25.xml"/><Relationship Id="rId7" Type="http://schemas.openxmlformats.org/officeDocument/2006/relationships/slide" Target="slide27.xml"/><Relationship Id="rId12" Type="http://schemas.openxmlformats.org/officeDocument/2006/relationships/slide" Target="slide29.xml"/><Relationship Id="rId17" Type="http://schemas.openxmlformats.org/officeDocument/2006/relationships/slide" Target="slide31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23.xml"/><Relationship Id="rId20" Type="http://schemas.openxmlformats.org/officeDocument/2006/relationships/slide" Target="slide17.xml"/><Relationship Id="rId1" Type="http://schemas.openxmlformats.org/officeDocument/2006/relationships/tags" Target="../tags/tag6.xml"/><Relationship Id="rId6" Type="http://schemas.openxmlformats.org/officeDocument/2006/relationships/slide" Target="slide19.xml"/><Relationship Id="rId11" Type="http://schemas.openxmlformats.org/officeDocument/2006/relationships/slide" Target="slide21.xml"/><Relationship Id="rId24" Type="http://schemas.openxmlformats.org/officeDocument/2006/relationships/slide" Target="slide41.xml"/><Relationship Id="rId5" Type="http://schemas.openxmlformats.org/officeDocument/2006/relationships/slide" Target="slide11.xml"/><Relationship Id="rId15" Type="http://schemas.openxmlformats.org/officeDocument/2006/relationships/slide" Target="slide15.xml"/><Relationship Id="rId23" Type="http://schemas.openxmlformats.org/officeDocument/2006/relationships/slide" Target="slide42.xml"/><Relationship Id="rId10" Type="http://schemas.openxmlformats.org/officeDocument/2006/relationships/slide" Target="slide13.xml"/><Relationship Id="rId19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5.xml"/><Relationship Id="rId14" Type="http://schemas.openxmlformats.org/officeDocument/2006/relationships/slide" Target="slide7.xml"/><Relationship Id="rId22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slide" Target="slide2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slide" Target="slide2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slide" Target="slide2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slide" Target="slide2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slide" Target="slide3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slide" Target="slide3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5" Type="http://schemas.openxmlformats.org/officeDocument/2006/relationships/slide" Target="slide3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5" Type="http://schemas.openxmlformats.org/officeDocument/2006/relationships/slide" Target="slide38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5" Type="http://schemas.openxmlformats.org/officeDocument/2006/relationships/slide" Target="slide4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5" Type="http://schemas.openxmlformats.org/officeDocument/2006/relationships/slide" Target="slide4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2000">
              <a:schemeClr val="accent5">
                <a:lumMod val="89000"/>
              </a:schemeClr>
            </a:gs>
            <a:gs pos="62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80" y="1778159"/>
            <a:ext cx="5972175" cy="2971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Кадзільны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дым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утвараецца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ад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спальвання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духмяных смол на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распаленым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кадзільніцы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вуголлі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Дым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кадзіла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гэта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сімвал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малітвы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якая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ўзносіцца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Бога,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выраз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пакланення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Найвышэйшаму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EA9FABD0-EEBD-4CA9-96BD-833AA7F77C6F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Хто можа прамаўляць казанне на святой Імшы?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0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Біскуп, прэсбітэр або дыякан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6DB0C91-CD75-486F-9F97-4CD74E4D98A9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8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такое Евангелле і хто аўтар гэтай кнігі?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8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Евангелле – добрая навіна. 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Аўтарам Евангелля з’яляюцца Бог і чалавек. 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Ёсць 4 евангелісты: Мацвей, Марк, Лука і Ян.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D0E336D-3269-4069-B560-715E42497244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5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чым выяўляецца пашана да чытання Евангелля?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2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Мы слухаем яго стоячы.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Святар цалуе кнігу Евангелля.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Адбываецца акаджэнне Евангелля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4237F714-DC9C-4B1F-BA48-FB5686B6E967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3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якіх частак складаецца Літургія Слова?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3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чытанне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псальм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чытанне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Акламацыя (Аллелюя)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Евангелле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Казанне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Вызнанне веры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Малітва вернікаў</a:t>
            </a:r>
            <a:br>
              <a:rPr lang="be-BY" sz="35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8CD3C1CA-4ED7-4B12-ABD9-E445704FFE92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2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мы адказваем на заклік святара «Гэта вялікая таямніца веры»?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7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5190"/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57814"/>
              </p:ext>
            </p:extLst>
          </p:nvPr>
        </p:nvGraphicFramePr>
        <p:xfrm>
          <a:off x="298939" y="184637"/>
          <a:ext cx="11676185" cy="663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491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История</a:t>
                      </a: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Философия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Экономика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Психология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Иностранный язык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381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4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5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6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7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8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9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0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1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2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3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4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5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6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7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8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19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20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21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22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rgbClr val="FFC000"/>
                          </a:solidFill>
                          <a:hlinkClick r:id="rId23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69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Уступныя</a:t>
                      </a:r>
                      <a:r>
                        <a:rPr lang="ru-RU" sz="25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абрады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u="none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 action="ppaction://hlinksldjump"/>
                        </a:rPr>
                        <a:t>200</a:t>
                      </a:r>
                      <a:endParaRPr lang="ru-RU" sz="3500" u="non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9" action="ppaction://hlinksldjump"/>
                        </a:rPr>
                        <a:t>400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4" action="ppaction://hlinksldjump"/>
                        </a:rPr>
                        <a:t>600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9" action="ppaction://hlinksldjump"/>
                        </a:rPr>
                        <a:t>800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Літургія</a:t>
                      </a:r>
                      <a:r>
                        <a:rPr lang="ru-RU" sz="25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Слова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0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5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0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Эўхарыстычная</a:t>
                      </a:r>
                      <a:r>
                        <a:rPr lang="ru-RU" sz="25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Літургія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1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6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1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Абрады</a:t>
                      </a:r>
                      <a:r>
                        <a:rPr lang="ru-RU" sz="25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заканчэння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2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7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2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Рознае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3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8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4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64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Абвяшчаем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смерць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Тваю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Пане Езу, вызнаём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Тваё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ўваскрасенне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чакаем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Твайго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прыйсця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ў хвале.</a:t>
            </a: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E727A694-0DDB-4689-92D2-5B9A12FCDC7B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0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Навошта святар абмывае рукі перад малітвай над дарамі?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0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Гэты жэст сімвалізуе тое, што Ён просіць Бога ачысціць яго ад грахоў і зрабіць годным цэлебраваць Эўхарыстыю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6B78358-3C09-4F35-A66D-3D7D21D7895B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1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азначае выраз </a:t>
            </a:r>
          </a:p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«Баранак Божы, які бярэш на сябе грахі свету»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3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Гэта нагадвае нам Ягня, якога ў пасхальную ноч павінны былі забіць ізраэльцяне і памазаць яго кроўю дзверы сваіх дамоў. Так як кроў ягняці тады абараніла іх ад смерці, так Кроў Хрыста абараняе нас ад граху, Ён бярэ на сябе нашыя грахі.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E641FFE-0DFA-457A-9118-C3D4B3D98220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6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 часта можна прымаць святую Камунію?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3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Два разы на дзень, калі ёсць інтэнцыя і калі ўдзельнічаеш у святой Імшы ад пачатку да канца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93E947C-8167-4B2B-851E-69452CE91C96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4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Хто апошнім адыходзіць ад алтара на заканчэнне Літургіі?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5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Галоўны цэлебранс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61E7957-ADAA-415B-9E17-EAAA9D7CF08F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5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Калі можна выходзіць з касцёла пасля святой Імшы?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9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Калі пачынаецца святая Імша?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Калі скончыўся спеў на заканчэнне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32E793ED-26B5-427F-B5CD-4297E986ED3F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3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Якімі словамі святар завяршае святую Імшу?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Ідзіце ў супакоі Хрыста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C9CAA5E-0620-412E-8024-070CA12408BF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6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канцы чытаюць парафіяльныя аб’явы. </a:t>
            </a:r>
          </a:p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Назаві назву нашай парафіі і імя і прозвішча пробашча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Парафія святога Казіміра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бр. Ігар Колзун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A15631E-1B5A-48B9-B6B6-3DF2C89662EC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8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якіх частак складаецца Біблія?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9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Стары Запавет і Новы Запавет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DDF042A2-5164-4763-B59A-C49D07AE4829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 завуць сучаснага Папу Рымскага?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Францішак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001FB5C-9C75-4097-BED6-902FC2C483C4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8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Раскажы пяць касцёльных наказаў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Калі гучыць спеў на пачатак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7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1394086" y="3354049"/>
            <a:ext cx="9106900" cy="149901"/>
          </a:xfrm>
        </p:spPr>
        <p:txBody>
          <a:bodyPr>
            <a:noAutofit/>
          </a:bodyPr>
          <a:lstStyle/>
          <a:p>
            <a:pPr algn="ctr"/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нядзелі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прадпісаныя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святы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ўдзельнічаць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св.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Імшы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не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рабіць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неабавязковай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працы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Прынамсі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раз у год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прыступіць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сакрамэнту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пакаяння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Прынамсі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раз у год, у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Велікодны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перыяд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прыняць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св.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Камунію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Захоўваць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ўстаноўленыя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дні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пост і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ўстрыманне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ад мясных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страў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 ў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перыяды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пакаяння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не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ўдзельнічаць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забавах.</a:t>
            </a: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Дапамагаць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патрэбах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супольнасці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4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Касцёла</a:t>
            </a:r>
            <a:r>
              <a:rPr lang="ru-RU" sz="24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4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2B136265-D840-4F59-8B72-2510B972DE94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Колькі было апосталаў у Езуса.</a:t>
            </a:r>
          </a:p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Назаві іх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9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Сымон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(Пётр),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Андрэй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Якуб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Зэбэдэеў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Ян,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Філіп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Барталамей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Тамаш і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Мацвей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Якуб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Алфееў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Тадэвуш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Сымон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Кананэец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Юда</a:t>
            </a:r>
            <a:r>
              <a:rPr lang="ru-RU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b="1" cap="none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Іскарыёт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A5703F8-A195-4CFE-B987-FFF0B67A6162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9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760" y="642688"/>
            <a:ext cx="10759642" cy="4578927"/>
          </a:xfrm>
        </p:spPr>
        <p:txBody>
          <a:bodyPr/>
          <a:lstStyle/>
          <a:p>
            <a:pPr algn="ctr"/>
            <a:b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9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659869" y="5690466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Якога колеру можа быць літургічнае адзенне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40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Белы (залаты), чырвоны, зялёны, фіялетавы, ружовы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89E7BBDF-4040-4BD0-8413-B6209F3E60B2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5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Якія паставы цела прынятыя падчас святой Імшы?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8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Стаянне, сядзенне, на каленях, </a:t>
            </a:r>
            <a:b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e-BY" sz="3500" b="1" cap="none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некаторых выпадках ляжанне крыжам 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27C2B211-3E57-4ACD-A69C-9DFDA6016CE3}"/>
              </a:ext>
            </a:extLst>
          </p:cNvPr>
          <p:cNvSpPr/>
          <p:nvPr/>
        </p:nvSpPr>
        <p:spPr>
          <a:xfrm>
            <a:off x="4440266" y="5719551"/>
            <a:ext cx="3310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Вярнуцца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 </a:t>
            </a:r>
            <a:r>
              <a:rPr lang="ru-RU" sz="2500" u="sng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тэмаў</a:t>
            </a:r>
            <a:r>
              <a:rPr lang="ru-RU" sz="2500" u="sng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659869" y="5690461"/>
            <a:ext cx="873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Адказ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e-BY" sz="3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Што такое кадзіла і навошта яно выкарыстоўваецца падчас святой Імшы?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7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PLAYERS_CUSTOMIZATION" val="UEsDBBQAAgAIAAlvgUi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BAgAAFAACAAgACW+BSKkBxHb7AgAAsAgAABQAAAAAAAAAAQAAAAAAAAAAAHVuaXZlcnNhbC9wbGF5ZXIueG1sUEsFBgAAAAABAAEAQgAAAC0DAAAAAA=="/>
  <p:tag name="ISPRING_PRESENTATION_TITLE" val="СВОЯ ИГРА"/>
  <p:tag name="ARTICULATE_SLIDE_COUNT" val="42"/>
  <p:tag name="ARTICULATE_PROJECT_OPEN" val="0"/>
  <p:tag name="ISPRING_UUID" val="{057A1C99-AAD4-4B36-81AC-138FA0944F7E}"/>
  <p:tag name="ISPRING_RESOURCE_FOLDER" val="C:\Users\olga.kokoulina\Documents\СВОЯ ИГРА - Copy\"/>
  <p:tag name="ISPRING_PRESENTATION_PATH" val="C:\Users\olga.kokoulina\Documents\СВОЯ ИГРА - Copy.pptx"/>
  <p:tag name="ISPRING_PROJECT_FOLDER_UPDATED" val="1"/>
  <p:tag name="ISPRING_SCREEN_RECS_UPDATED" val="C:\Users\olga.kokoulina\Documents\СВОЯ ИГРА - Copy"/>
  <p:tag name="ISPRING_RESOURCE_PATHS_HASH_PRESENTER" val="30a29568428e1fbe1e9622116143a56fc151e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2D519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728</Words>
  <Application>Microsoft Office PowerPoint</Application>
  <PresentationFormat>Широкоэкранный</PresentationFormat>
  <Paragraphs>196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Калі гучыць спеў на пачатак</vt:lpstr>
      <vt:lpstr> </vt:lpstr>
      <vt:lpstr>Белы (залаты), чырвоны, зялёны, фіялетавы, ружовы</vt:lpstr>
      <vt:lpstr>Презентация PowerPoint</vt:lpstr>
      <vt:lpstr>Стаянне, сядзенне, на каленях,  у некаторых выпадках ляжанне крыжам </vt:lpstr>
      <vt:lpstr>Презентация PowerPoint</vt:lpstr>
      <vt:lpstr>Кадзільны дым утвараецца ад спальвання духмяных смол на распаленым  у кадзільніцы вуголлі.  Дым кадзіла — гэта сімвал малітвы, якая ўзносіцца да Бога, выраз пакланення Найвышэйшаму.</vt:lpstr>
      <vt:lpstr>Презентация PowerPoint</vt:lpstr>
      <vt:lpstr>Біскуп, прэсбітэр або дыякан</vt:lpstr>
      <vt:lpstr>Презентация PowerPoint</vt:lpstr>
      <vt:lpstr>Евангелле – добрая навіна.  Аўтарам Евангелля з’яляюцца Бог і чалавек.  Ёсць 4 евангелісты: Мацвей, Марк, Лука і Ян.</vt:lpstr>
      <vt:lpstr>Презентация PowerPoint</vt:lpstr>
      <vt:lpstr>Мы слухаем яго стоячы. Святар цалуе кнігу Евангелля. Адбываецца акаджэнне Евангелля</vt:lpstr>
      <vt:lpstr>Презентация PowerPoint</vt:lpstr>
      <vt:lpstr>1 чытанне псальм 2 чытанне Акламацыя (Аллелюя) Евангелле Казанне Вызнанне веры Малітва вернікаў </vt:lpstr>
      <vt:lpstr>Презентация PowerPoint</vt:lpstr>
      <vt:lpstr>Абвяшчаем смерць Тваю, Пане Езу, вызнаём Тваё ўваскрасенне і чакаем Твайго прыйсця ў хвале.</vt:lpstr>
      <vt:lpstr>Презентация PowerPoint</vt:lpstr>
      <vt:lpstr>Гэты жэст сімвалізуе тое, што Ён просіць Бога ачысціць яго ад грахоў і зрабіць годным цэлебраваць Эўхарыстыю</vt:lpstr>
      <vt:lpstr>Презентация PowerPoint</vt:lpstr>
      <vt:lpstr>Гэта нагадвае нам Ягня, якога ў пасхальную ноч павінны былі забіць ізраэльцяне і памазаць яго кроўю дзверы сваіх дамоў. Так як кроў ягняці тады абараніла іх ад смерці, так Кроў Хрыста абараняе нас ад граху, Ён бярэ на сябе нашыя грахі.</vt:lpstr>
      <vt:lpstr>Презентация PowerPoint</vt:lpstr>
      <vt:lpstr>Два разы на дзень, калі ёсць інтэнцыя і калі ўдзельнічаеш у святой Імшы ад пачатку да канца</vt:lpstr>
      <vt:lpstr>Презентация PowerPoint</vt:lpstr>
      <vt:lpstr>Галоўны цэлебранс</vt:lpstr>
      <vt:lpstr>Презентация PowerPoint</vt:lpstr>
      <vt:lpstr>Калі скончыўся спеў на заканчэнне</vt:lpstr>
      <vt:lpstr>Презентация PowerPoint</vt:lpstr>
      <vt:lpstr>Ідзіце ў супакоі Хрыста</vt:lpstr>
      <vt:lpstr>Презентация PowerPoint</vt:lpstr>
      <vt:lpstr>Парафія святога Казіміра бр. Ігар Колзун</vt:lpstr>
      <vt:lpstr>Презентация PowerPoint</vt:lpstr>
      <vt:lpstr>Стары Запавет і Новы Запавет</vt:lpstr>
      <vt:lpstr>Презентация PowerPoint</vt:lpstr>
      <vt:lpstr>Францішак</vt:lpstr>
      <vt:lpstr>Презентация PowerPoint</vt:lpstr>
      <vt:lpstr>У нядзелі і прадпісаныя святы ўдзельнічаць у св. Імшы і не рабіць неабавязковай працы.  Прынамсі раз у год прыступіць да сакрамэнту пакаяння.  Прынамсі раз у год, у Велікодны перыяд,  прыняць св. Камунію.  Захоўваць ва ўстаноўленыя дні пост і ўстрыманне ад мясных страў, а ў перыяды пакаяння не ўдзельнічаць  у забавах.  Дапамагаць у патрэбах супольнасці Касцёла.</vt:lpstr>
      <vt:lpstr>Презентация PowerPoint</vt:lpstr>
      <vt:lpstr>Сымон (Пётр), Андрэй,  Якуб Зэбэдэеў і Ян,  Філіп і Барталамей,  Тамаш і Мацвей,  Якуб Алфееў і Тадэвуш,  Сымон Кананэец і Юда Іскарыёт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СВОЯ ИГРА</dc:title>
  <dc:creator>Olga Kokoulina</dc:creator>
  <cp:lastModifiedBy>Acer</cp:lastModifiedBy>
  <cp:revision>96</cp:revision>
  <dcterms:created xsi:type="dcterms:W3CDTF">2017-04-04T07:27:35Z</dcterms:created>
  <dcterms:modified xsi:type="dcterms:W3CDTF">2021-03-03T09:10:24Z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F2CB6D5A-1B8B-4A8E-ADC4-3A0669CDCAD4</vt:lpwstr>
  </property>
  <property fmtid="{D5CDD505-2E9C-101B-9397-08002B2CF9AE}" pid="3" name="ArticulatePath">
    <vt:lpwstr>Презентация2</vt:lpwstr>
  </property>
</Properties>
</file>