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60" r:id="rId4"/>
    <p:sldId id="261" r:id="rId5"/>
    <p:sldId id="258" r:id="rId6"/>
    <p:sldId id="259" r:id="rId7"/>
    <p:sldId id="262" r:id="rId8"/>
    <p:sldId id="263" r:id="rId9"/>
    <p:sldId id="265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1500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5B41CC-910C-4D62-8DBC-532D4D90004B}" type="datetimeFigureOut">
              <a:rPr lang="en-US" smtClean="0"/>
              <a:t>4/15/2023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6061E3-4886-4763-85C5-CB057006E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9436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https://www.w3schools.com/js/js_versions.asp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6061E3-4886-4763-85C5-CB057006EAF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1012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https://scand.com/company/blog/top-programming-languages-to-use/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6061E3-4886-4763-85C5-CB057006EAF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5681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https://likeit.lv/jobs?search=javascript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6061E3-4886-4763-85C5-CB057006EAF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9949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3A6E196-009A-4381-9E3C-8737C16AC3B0}" type="datetime1">
              <a:rPr lang="en-US" smtClean="0"/>
              <a:t>4/15/2023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026AADC-AE3C-43FA-A070-99E28E27F5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A826A-5D33-4AB2-BE4B-14AA9DC79ED1}" type="datetime1">
              <a:rPr lang="en-US" smtClean="0"/>
              <a:t>4/15/2023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6AADC-AE3C-43FA-A070-99E28E27F5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E5F7A-6B4C-4FCE-8122-1CF8B010CB3A}" type="datetime1">
              <a:rPr lang="en-US" smtClean="0"/>
              <a:t>4/15/2023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6AADC-AE3C-43FA-A070-99E28E27F5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03545-D29E-4B30-A49B-31464738DA28}" type="datetime1">
              <a:rPr lang="en-US" smtClean="0"/>
              <a:t>4/15/2023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6AADC-AE3C-43FA-A070-99E28E27F53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983FE-C22D-44D0-BBD1-D16041ED3E8B}" type="datetime1">
              <a:rPr lang="en-US" smtClean="0"/>
              <a:t>4/15/2023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6AADC-AE3C-43FA-A070-99E28E27F53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9C4EA-8B71-4453-AFE0-93B4DEC985A9}" type="datetime1">
              <a:rPr lang="en-US" smtClean="0"/>
              <a:t>4/15/2023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6AADC-AE3C-43FA-A070-99E28E27F53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93D48-B476-4CA6-B607-80977888129F}" type="datetime1">
              <a:rPr lang="en-US" smtClean="0"/>
              <a:t>4/15/2023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6AADC-AE3C-43FA-A070-99E28E27F530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8FB47-CF6E-4B90-B05F-99A6E83099B6}" type="datetime1">
              <a:rPr lang="en-US" smtClean="0"/>
              <a:t>4/15/2023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6AADC-AE3C-43FA-A070-99E28E27F530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C81AB-4B06-4A48-9CA5-DC7876C8A6AF}" type="datetime1">
              <a:rPr lang="en-US" smtClean="0"/>
              <a:t>4/15/2023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6AADC-AE3C-43FA-A070-99E28E27F5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406950DD-122D-42D1-993B-8458C85486E7}" type="datetime1">
              <a:rPr lang="en-US" smtClean="0"/>
              <a:t>4/15/2023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6AADC-AE3C-43FA-A070-99E28E27F530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91F786C-C622-42BB-92B5-5F8613D6A9D0}" type="datetime1">
              <a:rPr lang="en-US" smtClean="0"/>
              <a:t>4/15/2023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026AADC-AE3C-43FA-A070-99E28E27F530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B16B4843-FED3-409C-9B97-0F2C95B60632}" type="datetime1">
              <a:rPr lang="en-US" smtClean="0"/>
              <a:t>4/15/2023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7026AADC-AE3C-43FA-A070-99E28E27F53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visualstudio.microsoft.com/vs/express/" TargetMode="External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8085" y="1985993"/>
            <a:ext cx="7772400" cy="1829761"/>
          </a:xfrm>
        </p:spPr>
        <p:txBody>
          <a:bodyPr/>
          <a:lstStyle/>
          <a:p>
            <a:r>
              <a:rPr lang="lv-LV" dirty="0"/>
              <a:t>1 Nodarbība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246579"/>
            <a:ext cx="7772400" cy="1199704"/>
          </a:xfrm>
        </p:spPr>
        <p:txBody>
          <a:bodyPr/>
          <a:lstStyle/>
          <a:p>
            <a:r>
              <a:rPr lang="lv-LV" dirty="0"/>
              <a:t>Māris Rungainis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6AADC-AE3C-43FA-A070-99E28E27F530}" type="slidenum">
              <a:rPr lang="en-US" smtClean="0"/>
              <a:t>1</a:t>
            </a:fld>
            <a:endParaRPr lang="en-US"/>
          </a:p>
        </p:txBody>
      </p:sp>
      <p:pic>
        <p:nvPicPr>
          <p:cNvPr id="8" name="Picture 7" descr="A picture containing chart&#10;&#10;Description automatically generated">
            <a:extLst>
              <a:ext uri="{FF2B5EF4-FFF2-40B4-BE49-F238E27FC236}">
                <a16:creationId xmlns:a16="http://schemas.microsoft.com/office/drawing/2014/main" id="{0EF06592-3BA6-8FED-5CF2-D5DD8CB9F1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258548"/>
            <a:ext cx="5866016" cy="1132748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D2574ECD-E2B7-6A06-E1B4-FB57B9715CA5}"/>
              </a:ext>
            </a:extLst>
          </p:cNvPr>
          <p:cNvSpPr txBox="1">
            <a:spLocks/>
          </p:cNvSpPr>
          <p:nvPr/>
        </p:nvSpPr>
        <p:spPr>
          <a:xfrm>
            <a:off x="-2767013" y="-2331441"/>
            <a:ext cx="7772400" cy="1981680"/>
          </a:xfrm>
          <a:prstGeom prst="rect">
            <a:avLst/>
          </a:prstGeo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48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190D99A-B2FC-7BC4-C5CD-14634337D5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27242"/>
            <a:ext cx="2238375" cy="981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Subtitle 2">
            <a:extLst>
              <a:ext uri="{FF2B5EF4-FFF2-40B4-BE49-F238E27FC236}">
                <a16:creationId xmlns:a16="http://schemas.microsoft.com/office/drawing/2014/main" id="{1BE521D6-A26B-1171-6F51-D6B5893CB665}"/>
              </a:ext>
            </a:extLst>
          </p:cNvPr>
          <p:cNvSpPr txBox="1">
            <a:spLocks/>
          </p:cNvSpPr>
          <p:nvPr/>
        </p:nvSpPr>
        <p:spPr>
          <a:xfrm>
            <a:off x="718390" y="1417464"/>
            <a:ext cx="7772400" cy="1199704"/>
          </a:xfrm>
          <a:prstGeom prst="rect">
            <a:avLst/>
          </a:prstGeom>
        </p:spPr>
        <p:txBody>
          <a:bodyPr vert="horz" lIns="45720" rIns="45720">
            <a:normAutofit/>
          </a:bodyPr>
          <a:lstStyle>
            <a:lvl1pPr marL="0" marR="64008" indent="0" algn="r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defRPr kumimoji="0" sz="2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None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None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ctr"/>
            <a:r>
              <a:rPr lang="lv-LV" sz="1000" b="0" i="0" dirty="0">
                <a:solidFill>
                  <a:srgbClr val="1C2A2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Projektu līdzfinansē REACT-EU finansējums pandēmijas krīzes seku mazināšanai</a:t>
            </a:r>
          </a:p>
          <a:p>
            <a:pPr algn="ctr"/>
            <a:r>
              <a:rPr lang="lv-LV" sz="1000" b="0" i="0" dirty="0">
                <a:solidFill>
                  <a:srgbClr val="1C2A2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"Bezdarba riskam pakļauto personu apmācība ar kuponu metodi"</a:t>
            </a:r>
          </a:p>
          <a:p>
            <a:pPr algn="ctr"/>
            <a:r>
              <a:rPr lang="lv-LV" sz="1000" b="0" i="0" dirty="0">
                <a:solidFill>
                  <a:srgbClr val="1C2A2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ESF projekts „Atbalsts bezdarbnieku izglītībai” Nr.7.1.1.0/15/I/001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6567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612" y="1481138"/>
            <a:ext cx="6362775" cy="4525962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6AADC-AE3C-43FA-A070-99E28E27F530}" type="slidenum">
              <a:rPr lang="en-US" smtClean="0"/>
              <a:t>10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0672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24078" indent="-514350">
              <a:buFont typeface="+mj-lt"/>
              <a:buAutoNum type="arabicPeriod"/>
            </a:pPr>
            <a:r>
              <a:rPr lang="lv-LV" dirty="0"/>
              <a:t>Kas ir Javascript (JS)?</a:t>
            </a:r>
          </a:p>
          <a:p>
            <a:pPr marL="624078" indent="-514350">
              <a:buFont typeface="+mj-lt"/>
              <a:buAutoNum type="arabicPeriod"/>
            </a:pPr>
            <a:r>
              <a:rPr lang="lv-LV" dirty="0"/>
              <a:t>GitHub</a:t>
            </a:r>
          </a:p>
          <a:p>
            <a:pPr marL="624078" indent="-514350">
              <a:buFont typeface="+mj-lt"/>
              <a:buAutoNum type="arabicPeriod"/>
            </a:pPr>
            <a:r>
              <a:rPr lang="lv-LV" dirty="0"/>
              <a:t>HTML pamati</a:t>
            </a:r>
          </a:p>
          <a:p>
            <a:pPr marL="624078" indent="-514350">
              <a:buFont typeface="+mj-lt"/>
              <a:buAutoNum type="arabicPeriod"/>
            </a:pPr>
            <a:r>
              <a:rPr lang="lv-LV" dirty="0"/>
              <a:t>Javascript integracija HTML kodā</a:t>
            </a:r>
          </a:p>
          <a:p>
            <a:pPr marL="624078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Tēmas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6AADC-AE3C-43FA-A070-99E28E27F53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925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JavaScript (</a:t>
            </a:r>
            <a:r>
              <a:rPr lang="en-US" dirty="0" err="1"/>
              <a:t>js</a:t>
            </a:r>
            <a:r>
              <a:rPr lang="en-US" dirty="0"/>
              <a:t>) </a:t>
            </a:r>
            <a:r>
              <a:rPr lang="lv-LV" dirty="0"/>
              <a:t>ir viegla objektorientēta programmēšanas valoda, kas tiek izmantota web lapu izstrādē, lai nodrošinātu lapai dinamiskumu.</a:t>
            </a:r>
          </a:p>
          <a:p>
            <a:r>
              <a:rPr lang="lv-LV" dirty="0"/>
              <a:t>Pirmā web pārlūkprogramma ar grafisko user-interface Mosaic (1993)</a:t>
            </a:r>
          </a:p>
          <a:p>
            <a:r>
              <a:rPr lang="en-US" dirty="0"/>
              <a:t>Netscape Navigator</a:t>
            </a:r>
            <a:r>
              <a:rPr lang="lv-LV" dirty="0"/>
              <a:t> – uzlabota versija </a:t>
            </a:r>
            <a:r>
              <a:rPr lang="en-US" dirty="0"/>
              <a:t>1994</a:t>
            </a:r>
            <a:endParaRPr lang="lv-LV" dirty="0"/>
          </a:p>
          <a:p>
            <a:r>
              <a:rPr lang="lv-LV" dirty="0"/>
              <a:t>Problēma: w</a:t>
            </a:r>
            <a:r>
              <a:rPr lang="en-US" dirty="0" err="1"/>
              <a:t>eb</a:t>
            </a:r>
            <a:r>
              <a:rPr lang="lv-LV" dirty="0"/>
              <a:t> lapas bija tikai statiskas(trūka iespēja pēc dinamiskas uzvedības)</a:t>
            </a:r>
          </a:p>
          <a:p>
            <a:r>
              <a:rPr lang="en-US" dirty="0"/>
              <a:t>Netscape </a:t>
            </a:r>
            <a:r>
              <a:rPr lang="lv-LV" dirty="0"/>
              <a:t>vadība izlēma veidot jaunu programmešanas valodu, kas uzbūvē būtu līdzīga Java un nocausa to par </a:t>
            </a:r>
            <a:r>
              <a:rPr lang="en-US" dirty="0" err="1"/>
              <a:t>LiveScript</a:t>
            </a:r>
            <a:r>
              <a:rPr lang="lv-LV" dirty="0"/>
              <a:t>, bet vēlāk pārsauca par JavaScript.</a:t>
            </a:r>
          </a:p>
          <a:p>
            <a:r>
              <a:rPr lang="lv-LV" dirty="0"/>
              <a:t>JavaScript dzimšanas diena: 1995.gada 4. decembris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6AADC-AE3C-43FA-A070-99E28E27F530}" type="slidenum">
              <a:rPr lang="en-US" smtClean="0"/>
              <a:t>3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Kas ir JavaScript (JS)?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768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ECMAScript</a:t>
            </a:r>
            <a:r>
              <a:rPr lang="en-US" dirty="0"/>
              <a:t> is the official name of the language.</a:t>
            </a:r>
            <a:endParaRPr lang="lv-LV" dirty="0"/>
          </a:p>
          <a:p>
            <a:r>
              <a:rPr lang="en-US" dirty="0" err="1"/>
              <a:t>Ecma</a:t>
            </a:r>
            <a:r>
              <a:rPr lang="en-US" dirty="0"/>
              <a:t> International </a:t>
            </a:r>
            <a:r>
              <a:rPr lang="lv-LV" dirty="0"/>
              <a:t>ir organizācija, kas izstrādā standartus priekš informācijas un komunikāciju sistēmām.</a:t>
            </a:r>
          </a:p>
          <a:p>
            <a:r>
              <a:rPr lang="lv-LV" dirty="0"/>
              <a:t>JS kļuva par </a:t>
            </a:r>
            <a:r>
              <a:rPr lang="en-US" dirty="0"/>
              <a:t>ECMA </a:t>
            </a:r>
            <a:r>
              <a:rPr lang="en-US" dirty="0" err="1"/>
              <a:t>standar</a:t>
            </a:r>
            <a:r>
              <a:rPr lang="lv-LV" dirty="0"/>
              <a:t>tu</a:t>
            </a:r>
            <a:r>
              <a:rPr lang="en-US" dirty="0"/>
              <a:t> </a:t>
            </a:r>
            <a:r>
              <a:rPr lang="lv-LV" dirty="0"/>
              <a:t>- </a:t>
            </a:r>
            <a:r>
              <a:rPr lang="en-US" dirty="0"/>
              <a:t>1997.</a:t>
            </a:r>
            <a:endParaRPr lang="lv-LV" dirty="0"/>
          </a:p>
          <a:p>
            <a:r>
              <a:rPr lang="en-US" dirty="0" err="1"/>
              <a:t>ECMAScript</a:t>
            </a:r>
            <a:r>
              <a:rPr lang="en-US" dirty="0"/>
              <a:t> </a:t>
            </a:r>
            <a:r>
              <a:rPr lang="en-US" dirty="0" err="1"/>
              <a:t>versi</a:t>
            </a:r>
            <a:r>
              <a:rPr lang="lv-LV" dirty="0"/>
              <a:t>jas</a:t>
            </a:r>
            <a:r>
              <a:rPr lang="en-US" dirty="0"/>
              <a:t> </a:t>
            </a:r>
            <a:r>
              <a:rPr lang="lv-LV" dirty="0"/>
              <a:t>tika apzīmētas ar </a:t>
            </a:r>
            <a:r>
              <a:rPr lang="en-US" dirty="0"/>
              <a:t>ES1, ES2, ES3, ES5, </a:t>
            </a:r>
            <a:r>
              <a:rPr lang="lv-LV" dirty="0"/>
              <a:t>un </a:t>
            </a:r>
            <a:r>
              <a:rPr lang="en-US" dirty="0"/>
              <a:t>ES6.</a:t>
            </a:r>
            <a:endParaRPr lang="lv-LV" dirty="0"/>
          </a:p>
          <a:p>
            <a:r>
              <a:rPr lang="lv-LV" dirty="0"/>
              <a:t>Kopš </a:t>
            </a:r>
            <a:r>
              <a:rPr lang="en-US" dirty="0"/>
              <a:t>2016, </a:t>
            </a:r>
            <a:r>
              <a:rPr lang="lv-LV" dirty="0"/>
              <a:t>versijas sauc pēc gadiem (</a:t>
            </a:r>
            <a:r>
              <a:rPr lang="en-US" dirty="0" err="1"/>
              <a:t>ECMAScript</a:t>
            </a:r>
            <a:r>
              <a:rPr lang="en-US" dirty="0"/>
              <a:t> 2016</a:t>
            </a:r>
            <a:r>
              <a:rPr lang="lv-LV" dirty="0"/>
              <a:t>, </a:t>
            </a:r>
            <a:r>
              <a:rPr lang="en-US" dirty="0" err="1"/>
              <a:t>ECMAScript</a:t>
            </a:r>
            <a:r>
              <a:rPr lang="en-US" dirty="0"/>
              <a:t> 201</a:t>
            </a:r>
            <a:r>
              <a:rPr lang="lv-LV" dirty="0"/>
              <a:t>7, ...)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6AADC-AE3C-43FA-A070-99E28E27F530}" type="slidenum">
              <a:rPr lang="en-US" smtClean="0"/>
              <a:t>4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Kas ir JavaScript (JS)?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210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066500"/>
            <a:ext cx="6863139" cy="4525962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lv-LV" dirty="0"/>
              <a:t>Kas ir JavaScript (JS)?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6AADC-AE3C-43FA-A070-99E28E27F530}" type="slidenum">
              <a:rPr lang="en-US" smtClean="0"/>
              <a:t>5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115616" y="5589240"/>
            <a:ext cx="69127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JavaScript </a:t>
            </a:r>
            <a:r>
              <a:rPr lang="lv-LV" dirty="0"/>
              <a:t>ir visvairāk izmantotā programmēšanas valoda pēdējos 10 gados.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949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7302" y="1481138"/>
            <a:ext cx="6029395" cy="4525962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6AADC-AE3C-43FA-A070-99E28E27F530}" type="slidenum">
              <a:rPr lang="en-US" smtClean="0"/>
              <a:t>6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Kas ir JavaScript (JS)?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9022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owchart: Card 7"/>
          <p:cNvSpPr/>
          <p:nvPr/>
        </p:nvSpPr>
        <p:spPr>
          <a:xfrm>
            <a:off x="115447" y="5085184"/>
            <a:ext cx="8737029" cy="576065"/>
          </a:xfrm>
          <a:prstGeom prst="flowChartPunchedCar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Card 6"/>
          <p:cNvSpPr/>
          <p:nvPr/>
        </p:nvSpPr>
        <p:spPr>
          <a:xfrm>
            <a:off x="128161" y="1268760"/>
            <a:ext cx="5857756" cy="2304256"/>
          </a:xfrm>
          <a:prstGeom prst="flowChartPunchedCar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6AADC-AE3C-43FA-A070-99E28E27F530}" type="slidenum">
              <a:rPr lang="en-US" smtClean="0"/>
              <a:t>7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Perspektīvas nopelnīt?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748" y="1771650"/>
            <a:ext cx="5715000" cy="165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3317" y="1282302"/>
            <a:ext cx="1752600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064" y="5249572"/>
            <a:ext cx="849579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Down Arrow 4"/>
          <p:cNvSpPr/>
          <p:nvPr/>
        </p:nvSpPr>
        <p:spPr>
          <a:xfrm>
            <a:off x="3563221" y="3789040"/>
            <a:ext cx="648072" cy="10801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722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r>
              <a:rPr lang="en-US" dirty="0"/>
              <a:t> is </a:t>
            </a:r>
            <a:r>
              <a:rPr lang="en-US" b="1" dirty="0"/>
              <a:t>a code hosting platform for version control and collaboration</a:t>
            </a:r>
            <a:r>
              <a:rPr lang="en-US" dirty="0"/>
              <a:t>. It lets you and others work together on projects from anywhere.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6AADC-AE3C-43FA-A070-99E28E27F530}" type="slidenum">
              <a:rPr lang="en-US" smtClean="0"/>
              <a:t>8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2780928"/>
            <a:ext cx="5555108" cy="3629472"/>
          </a:xfrm>
          <a:prstGeom prst="rect">
            <a:avLst/>
          </a:prstGeom>
        </p:spPr>
      </p:pic>
      <p:sp>
        <p:nvSpPr>
          <p:cNvPr id="9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lv-LV" dirty="0"/>
              <a:t>GitHub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5690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579296" cy="4525963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https://github.com/</a:t>
            </a:r>
            <a:endParaRPr lang="lv-LV" dirty="0"/>
          </a:p>
          <a:p>
            <a:r>
              <a:rPr lang="en-US" dirty="0">
                <a:hlinkClick r:id="rId3"/>
              </a:rPr>
              <a:t>https://visualstudio.microsoft.com/vs/express/</a:t>
            </a:r>
            <a:endParaRPr lang="lv-LV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6AADC-AE3C-43FA-A070-99E28E27F530}" type="slidenum">
              <a:rPr lang="en-US" smtClean="0"/>
              <a:t>9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GitHub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89576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166</TotalTime>
  <Words>335</Words>
  <Application>Microsoft Office PowerPoint</Application>
  <PresentationFormat>On-screen Show (4:3)</PresentationFormat>
  <Paragraphs>48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Lucida Sans Unicode</vt:lpstr>
      <vt:lpstr>Times New Roman</vt:lpstr>
      <vt:lpstr>Verdana</vt:lpstr>
      <vt:lpstr>Wingdings 2</vt:lpstr>
      <vt:lpstr>Wingdings 3</vt:lpstr>
      <vt:lpstr>Concourse</vt:lpstr>
      <vt:lpstr>1 Nodarbība</vt:lpstr>
      <vt:lpstr>Tēmas</vt:lpstr>
      <vt:lpstr>Kas ir JavaScript (JS)?</vt:lpstr>
      <vt:lpstr>Kas ir JavaScript (JS)?</vt:lpstr>
      <vt:lpstr>Kas ir JavaScript (JS)?</vt:lpstr>
      <vt:lpstr>Kas ir JavaScript (JS)?</vt:lpstr>
      <vt:lpstr>Perspektīvas nopelnīt?</vt:lpstr>
      <vt:lpstr>GitHub</vt:lpstr>
      <vt:lpstr>GitHub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 Nodarbība</dc:title>
  <dc:creator>Embro</dc:creator>
  <cp:lastModifiedBy>Žanna Kedeša</cp:lastModifiedBy>
  <cp:revision>17</cp:revision>
  <dcterms:created xsi:type="dcterms:W3CDTF">2023-04-13T16:28:08Z</dcterms:created>
  <dcterms:modified xsi:type="dcterms:W3CDTF">2023-04-15T10:42:52Z</dcterms:modified>
</cp:coreProperties>
</file>