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16E58-05A3-45DE-9FA8-2D75C34C250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DA345-3751-4010-BF9A-0261F336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https://www.rapidtables.com/web/color/RGB_Color.html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DA345-3751-4010-BF9A-0261F336EA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https://convertio.co/jpg-ico/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DA345-3751-4010-BF9A-0261F336EA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https://tabletag.net/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DA345-3751-4010-BF9A-0261F336EA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D1338D-0D4C-46C8-84D7-9CACB1519709}" type="datetime1">
              <a:rPr lang="en-US" smtClean="0"/>
              <a:t>4/20/2023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4BE-267A-4375-8457-FC4B74EDE3E6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DDBF-A4C7-4DFA-A3B2-8A510E3A9180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D409-7CAE-405D-A6A6-5AC663619601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D345-4009-4232-9FA0-7F855D52256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3CA-B0F3-4602-B99B-1403FBFCAD04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D2-4C40-4AC5-9687-F97151AB6583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24D8-6E52-4C10-ADEE-46E9828C65D5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E0C-5B69-4D0C-A859-C1BB66B9CA81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6F3BD1E-0EDB-4D25-A3DC-82C48C9C94F6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082E35-3EC9-47D1-B94A-918B19FD08CF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8ECF724-43FD-402D-A43F-BD1DC65804DE}" type="datetime1">
              <a:rPr lang="en-US" smtClean="0"/>
              <a:t>4/20/2023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97501C-6B37-4BB3-B9A2-58F3EA95B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 Nodarbība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Māris Rungainis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994B62-DC3B-B757-BFC0-C7DC75F76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" y="305291"/>
            <a:ext cx="2449307" cy="10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8007BFF-1039-827A-635E-C3570DA5D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01" y="305291"/>
            <a:ext cx="5524500" cy="1066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E024344-60DD-FAC9-7879-108398EA7F9D}"/>
              </a:ext>
            </a:extLst>
          </p:cNvPr>
          <p:cNvSpPr txBox="1">
            <a:spLocks/>
          </p:cNvSpPr>
          <p:nvPr/>
        </p:nvSpPr>
        <p:spPr>
          <a:xfrm>
            <a:off x="1835696" y="1484784"/>
            <a:ext cx="5763153" cy="838821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lv-LV" sz="1000" b="0" i="0" dirty="0">
                <a:solidFill>
                  <a:srgbClr val="1C2A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Projektu līdzfinansē REACT-EU finansējums pandēmijas krīzes seku mazināšanai</a:t>
            </a:r>
          </a:p>
          <a:p>
            <a:pPr algn="ctr"/>
            <a:r>
              <a:rPr lang="lv-LV" sz="1000" b="0" i="0" dirty="0">
                <a:solidFill>
                  <a:srgbClr val="1C2A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"Bezdarba riskam pakļauto personu apmācība ar kuponu metodi"</a:t>
            </a:r>
          </a:p>
          <a:p>
            <a:pPr algn="ctr"/>
            <a:r>
              <a:rPr lang="lv-LV" sz="1000" b="0" i="0" dirty="0">
                <a:solidFill>
                  <a:srgbClr val="1C2A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ESF projekts „Atbalsts bezdarbnieku izglītībai” Nr.7.1.1.0/15/I/001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7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lv-LV" dirty="0"/>
                  <a:t>&lt;b&gt; Treknraksts</a:t>
                </a:r>
              </a:p>
              <a:p>
                <a:pPr marL="109728" indent="0">
                  <a:buNone/>
                </a:pPr>
                <a:r>
                  <a:rPr lang="lv-LV" dirty="0"/>
                  <a:t>&lt;i&gt; Slīpraksts</a:t>
                </a:r>
              </a:p>
              <a:p>
                <a:pPr marL="109728" indent="0">
                  <a:buNone/>
                </a:pPr>
                <a:r>
                  <a:rPr lang="lv-LV" dirty="0"/>
                  <a:t>&lt;u&gt; Pasvītrots</a:t>
                </a:r>
              </a:p>
              <a:p>
                <a:pPr marL="109728" indent="0">
                  <a:buNone/>
                </a:pPr>
                <a:r>
                  <a:rPr lang="en-US" dirty="0"/>
                  <a:t>&lt;sub&gt; 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lv-LV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/>
                  <a:t>O</a:t>
                </a:r>
                <a:endParaRPr lang="en-US" dirty="0"/>
              </a:p>
              <a:p>
                <a:pPr marL="109728" indent="0">
                  <a:buNone/>
                </a:pPr>
                <a:r>
                  <a:rPr lang="en-US" dirty="0"/>
                  <a:t>&lt;sup&gt; 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lv-LV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HTML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&lt;!– </a:t>
            </a:r>
            <a:r>
              <a:rPr lang="lv-LV" dirty="0"/>
              <a:t>Šis tekts ir komentārs</a:t>
            </a:r>
            <a:r>
              <a:rPr lang="en-US" dirty="0"/>
              <a:t>--&gt;</a:t>
            </a:r>
            <a:endParaRPr lang="lv-LV" dirty="0"/>
          </a:p>
          <a:p>
            <a:pPr marL="109728" indent="0">
              <a:buNone/>
            </a:pPr>
            <a:r>
              <a:rPr lang="lv-LV" dirty="0"/>
              <a:t>CTRL+K+C</a:t>
            </a:r>
          </a:p>
          <a:p>
            <a:pPr marL="109728" indent="0">
              <a:buNone/>
            </a:pPr>
            <a:r>
              <a:rPr lang="lv-LV" dirty="0"/>
              <a:t>CTRL+K+U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Komentārs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5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4906888" cy="1875664"/>
          </a:xfrm>
        </p:spPr>
        <p:txBody>
          <a:bodyPr/>
          <a:lstStyle/>
          <a:p>
            <a:r>
              <a:rPr lang="lv-LV" dirty="0"/>
              <a:t>CTRL+U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Koda pārbaude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6672"/>
            <a:ext cx="3337288" cy="30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729197"/>
            <a:ext cx="8928992" cy="20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40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81328"/>
            <a:ext cx="8928992" cy="4525963"/>
          </a:xfrm>
        </p:spPr>
        <p:txBody>
          <a:bodyPr/>
          <a:lstStyle/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&lt;/a&gt;</a:t>
            </a:r>
            <a:endParaRPr lang="lv-LV" dirty="0"/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="https://kursi.eiropasskola.lv/"&gt;</a:t>
            </a:r>
            <a:r>
              <a:rPr lang="en-US" dirty="0" err="1"/>
              <a:t>eiropasskola</a:t>
            </a:r>
            <a:r>
              <a:rPr lang="en-US" dirty="0"/>
              <a:t>&lt;/a&gt;</a:t>
            </a:r>
            <a:endParaRPr lang="lv-LV" dirty="0"/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lv-LV" dirty="0"/>
              <a:t>pages</a:t>
            </a:r>
            <a:r>
              <a:rPr lang="en-US" dirty="0"/>
              <a:t>/</a:t>
            </a:r>
            <a:r>
              <a:rPr lang="lv-LV" dirty="0"/>
              <a:t>bildes.html</a:t>
            </a:r>
            <a:r>
              <a:rPr lang="en-US" dirty="0"/>
              <a:t>"&gt;</a:t>
            </a:r>
            <a:r>
              <a:rPr lang="lv-LV" dirty="0"/>
              <a:t>Apskatīt bildes</a:t>
            </a:r>
            <a:r>
              <a:rPr lang="en-US" dirty="0"/>
              <a:t>&lt;/a&gt;&lt;/p&gt;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="pic.jpg" alt="</a:t>
            </a:r>
            <a:r>
              <a:rPr lang="lv-LV" dirty="0"/>
              <a:t>Hawaii</a:t>
            </a:r>
            <a:r>
              <a:rPr lang="en-US" dirty="0"/>
              <a:t>"&gt;</a:t>
            </a:r>
            <a:endParaRPr lang="lv-LV" dirty="0"/>
          </a:p>
          <a:p>
            <a:pPr marL="109728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="https://content.api.news/v3/images/bin/ded3be00f6965dcfa60d91c42563592d" alt="</a:t>
            </a:r>
            <a:r>
              <a:rPr lang="lv-LV" dirty="0"/>
              <a:t>Hawaii</a:t>
            </a:r>
            <a:r>
              <a:rPr lang="en-US" dirty="0"/>
              <a:t>"&gt;</a:t>
            </a:r>
            <a:endParaRPr lang="lv-LV" dirty="0"/>
          </a:p>
          <a:p>
            <a:pPr marL="109728" indent="0">
              <a:buNone/>
            </a:pPr>
            <a:endParaRPr lang="lv-LV" dirty="0"/>
          </a:p>
          <a:p>
            <a:pPr marL="109728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="pic.jpg" alt="</a:t>
            </a:r>
            <a:r>
              <a:rPr lang="lv-LV" dirty="0"/>
              <a:t>Hawaii</a:t>
            </a:r>
            <a:r>
              <a:rPr lang="en-US" dirty="0"/>
              <a:t>"</a:t>
            </a:r>
            <a:r>
              <a:rPr lang="lv-LV" dirty="0"/>
              <a:t> </a:t>
            </a:r>
            <a:r>
              <a:rPr lang="en-US" dirty="0"/>
              <a:t>width="500" height="600"&gt;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Bildes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="icon" type="image/x-icon" </a:t>
            </a:r>
            <a:r>
              <a:rPr lang="en-US" dirty="0" err="1"/>
              <a:t>href</a:t>
            </a:r>
            <a:r>
              <a:rPr lang="en-US" dirty="0"/>
              <a:t>="/images/</a:t>
            </a:r>
            <a:r>
              <a:rPr lang="lv-LV" dirty="0"/>
              <a:t>My</a:t>
            </a:r>
            <a:r>
              <a:rPr lang="en-US" dirty="0"/>
              <a:t>icon.ico"&gt;</a:t>
            </a:r>
            <a:endParaRPr lang="lv-LV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Lapas ikona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6819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8"/>
            <a:ext cx="33623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250704" cy="4525963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lv-LV" dirty="0"/>
              <a:t>Vārds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lv-LV" dirty="0"/>
              <a:t>Uzvārds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lv-LV" dirty="0"/>
              <a:t>Vecums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 &lt;td&gt;</a:t>
            </a:r>
            <a:r>
              <a:rPr lang="lv-LV" dirty="0"/>
              <a:t>Jānis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</a:t>
            </a:r>
            <a:r>
              <a:rPr lang="lv-LV" dirty="0"/>
              <a:t>Ozols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</a:t>
            </a:r>
            <a:r>
              <a:rPr lang="lv-LV" dirty="0"/>
              <a:t>22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</a:t>
            </a:r>
            <a:r>
              <a:rPr lang="lv-LV" dirty="0"/>
              <a:t>Ilze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</a:t>
            </a:r>
            <a:r>
              <a:rPr lang="lv-LV" dirty="0"/>
              <a:t>Kalniņa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&lt;td&gt;</a:t>
            </a:r>
            <a:r>
              <a:rPr lang="lv-LV" dirty="0"/>
              <a:t>21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162880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Table – Tiks veidota tabula</a:t>
            </a:r>
            <a:br>
              <a:rPr lang="lv-LV" dirty="0"/>
            </a:br>
            <a:r>
              <a:rPr lang="lv-LV" dirty="0"/>
              <a:t>tr – Tabulas līnija</a:t>
            </a:r>
          </a:p>
          <a:p>
            <a:r>
              <a:rPr lang="lv-LV" dirty="0"/>
              <a:t>th – Tabulas kolonu virraksti</a:t>
            </a:r>
          </a:p>
          <a:p>
            <a:r>
              <a:rPr lang="lv-LV" dirty="0"/>
              <a:t>td – Tabulas šūnas ieraks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5934620" cy="471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8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border: 1px solid black;</a:t>
            </a:r>
            <a:endParaRPr lang="lv-LV" dirty="0"/>
          </a:p>
          <a:p>
            <a:pPr marL="109728" indent="0">
              <a:buNone/>
            </a:pPr>
            <a:r>
              <a:rPr lang="lv-LV" dirty="0"/>
              <a:t>	</a:t>
            </a:r>
            <a:r>
              <a:rPr lang="en-US" dirty="0"/>
              <a:t>background-color: </a:t>
            </a:r>
            <a:r>
              <a:rPr lang="lv-LV" dirty="0"/>
              <a:t>green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lv-LV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Rāmis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0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padding-top: 10px;</a:t>
            </a:r>
            <a:br>
              <a:rPr lang="en-US" dirty="0"/>
            </a:br>
            <a:r>
              <a:rPr lang="en-US" dirty="0"/>
              <a:t>  padding-bottom: 20px;</a:t>
            </a:r>
            <a:br>
              <a:rPr lang="en-US" dirty="0"/>
            </a:br>
            <a:r>
              <a:rPr lang="en-US" dirty="0"/>
              <a:t>  padding-left: 30px;</a:t>
            </a:r>
            <a:br>
              <a:rPr lang="en-US" dirty="0"/>
            </a:br>
            <a:r>
              <a:rPr lang="en-US" dirty="0"/>
              <a:t>  padding-right: 40px;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Atstatumi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</a:t>
            </a:r>
            <a:r>
              <a:rPr lang="en-US" dirty="0" err="1"/>
              <a:t>Lapas</a:t>
            </a:r>
            <a:r>
              <a:rPr lang="en-US" dirty="0"/>
              <a:t> </a:t>
            </a:r>
            <a:r>
              <a:rPr lang="en-US" dirty="0" err="1"/>
              <a:t>virsraksts</a:t>
            </a:r>
            <a:r>
              <a:rPr lang="en-US" dirty="0"/>
              <a:t>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&lt;h1&gt;</a:t>
            </a:r>
            <a:r>
              <a:rPr lang="en-US" dirty="0" err="1"/>
              <a:t>Iem</a:t>
            </a:r>
            <a:r>
              <a:rPr lang="lv-LV" dirty="0"/>
              <a:t>ācīsimies html</a:t>
            </a:r>
            <a:r>
              <a:rPr lang="en-US" dirty="0"/>
              <a:t>&lt;/h1&gt;</a:t>
            </a:r>
            <a:br>
              <a:rPr lang="en-US" dirty="0"/>
            </a:br>
            <a:r>
              <a:rPr lang="en-US" dirty="0"/>
              <a:t>&lt;p&gt;</a:t>
            </a:r>
            <a:r>
              <a:rPr lang="lv-LV" dirty="0"/>
              <a:t>Šis iespējams ir mans pirmais kods.</a:t>
            </a:r>
            <a:r>
              <a:rPr lang="en-US" dirty="0"/>
              <a:t>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420889"/>
            <a:ext cx="3466728" cy="3240360"/>
          </a:xfrm>
        </p:spPr>
        <p:txBody>
          <a:bodyPr/>
          <a:lstStyle/>
          <a:p>
            <a:pPr marL="109728" indent="0">
              <a:buNone/>
            </a:pPr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&lt;li&gt;Piens&lt;/li&gt;</a:t>
            </a:r>
            <a:br>
              <a:rPr lang="it-IT" dirty="0"/>
            </a:br>
            <a:r>
              <a:rPr lang="it-IT" dirty="0"/>
              <a:t>  &lt;li&gt;Olas&lt;/li&gt;</a:t>
            </a:r>
            <a:br>
              <a:rPr lang="it-IT" dirty="0"/>
            </a:br>
            <a:r>
              <a:rPr lang="it-IT" dirty="0"/>
              <a:t>  &lt;li&gt;Maize&lt;/li&gt;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Saraksts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290595" y="2348880"/>
            <a:ext cx="3466728" cy="35898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it-IT" dirty="0"/>
              <a:t>&lt;ol&gt;</a:t>
            </a:r>
            <a:br>
              <a:rPr lang="it-IT" dirty="0"/>
            </a:br>
            <a:r>
              <a:rPr lang="it-IT" dirty="0"/>
              <a:t>  &lt;li&gt;Piens&lt;/li&gt;</a:t>
            </a:r>
            <a:br>
              <a:rPr lang="it-IT" dirty="0"/>
            </a:br>
            <a:r>
              <a:rPr lang="it-IT" dirty="0"/>
              <a:t>  &lt;li&gt;Olas&lt;/li&gt;</a:t>
            </a:r>
            <a:br>
              <a:rPr lang="it-IT" dirty="0"/>
            </a:br>
            <a:r>
              <a:rPr lang="it-IT" dirty="0"/>
              <a:t>  &lt;li&gt;Maize&lt;/li&gt;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666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1772816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Neorganizēts saraksts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0667" y="177281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/>
              <a:t>Organizēts saraksts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90" y="4780588"/>
            <a:ext cx="790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71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 style="</a:t>
            </a:r>
            <a:r>
              <a:rPr lang="en-US" dirty="0" err="1"/>
              <a:t>list-style-type:disc</a:t>
            </a:r>
            <a:r>
              <a:rPr lang="en-US" dirty="0"/>
              <a:t>;"&gt;</a:t>
            </a:r>
            <a:endParaRPr lang="lv-LV" dirty="0"/>
          </a:p>
          <a:p>
            <a:pPr marL="109728" indent="0">
              <a:buNone/>
            </a:pPr>
            <a:endParaRPr lang="lv-LV" dirty="0"/>
          </a:p>
          <a:p>
            <a:pPr marL="109728" indent="0">
              <a:buNone/>
            </a:pPr>
            <a:endParaRPr lang="lv-LV" dirty="0"/>
          </a:p>
          <a:p>
            <a:pPr marL="109728" indent="0">
              <a:buNone/>
            </a:pPr>
            <a:endParaRPr lang="lv-LV" dirty="0"/>
          </a:p>
          <a:p>
            <a:pPr marL="109728" indent="0">
              <a:buNone/>
            </a:pPr>
            <a:endParaRPr lang="lv-LV" dirty="0"/>
          </a:p>
          <a:p>
            <a:pPr marL="109728" indent="0">
              <a:buNone/>
            </a:pPr>
            <a:r>
              <a:rPr lang="en-US" dirty="0"/>
              <a:t>&lt;</a:t>
            </a:r>
            <a:r>
              <a:rPr lang="lv-LV" dirty="0" err="1"/>
              <a:t>o</a:t>
            </a:r>
            <a:r>
              <a:rPr lang="en-US" dirty="0"/>
              <a:t>l style="list-style-type:</a:t>
            </a:r>
            <a:r>
              <a:rPr lang="lv-LV" dirty="0"/>
              <a:t>1</a:t>
            </a:r>
            <a:r>
              <a:rPr lang="en-US" dirty="0"/>
              <a:t>;"&gt;</a:t>
            </a:r>
            <a:endParaRPr lang="lv-LV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Saraksts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9283"/>
              </p:ext>
            </p:extLst>
          </p:nvPr>
        </p:nvGraphicFramePr>
        <p:xfrm>
          <a:off x="755576" y="2060848"/>
          <a:ext cx="802432" cy="1587923"/>
        </p:xfrm>
        <a:graphic>
          <a:graphicData uri="http://schemas.openxmlformats.org/drawingml/2006/table">
            <a:tbl>
              <a:tblPr/>
              <a:tblGrid>
                <a:gridCol w="8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disc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circle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square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none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94033"/>
              </p:ext>
            </p:extLst>
          </p:nvPr>
        </p:nvGraphicFramePr>
        <p:xfrm>
          <a:off x="755576" y="4221088"/>
          <a:ext cx="1152128" cy="1701794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type="1"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type="A"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type="a"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type="I"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type="i"</a:t>
                      </a:r>
                    </a:p>
                  </a:txBody>
                  <a:tcPr marL="104126" marR="52063" marT="52063" marB="5206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1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Izveidot organizētu sarakstu, kur būtu iekšā arī neorganizēts saraksts</a:t>
            </a:r>
          </a:p>
          <a:p>
            <a:r>
              <a:rPr lang="lv-LV" dirty="0"/>
              <a:t>Piemeram: </a:t>
            </a:r>
          </a:p>
          <a:p>
            <a:pPr marL="109728" indent="0">
              <a:buNone/>
            </a:pPr>
            <a:r>
              <a:rPr lang="lv-LV" dirty="0"/>
              <a:t>	...</a:t>
            </a:r>
          </a:p>
          <a:p>
            <a:pPr marL="109728" indent="0">
              <a:buNone/>
            </a:pPr>
            <a:r>
              <a:rPr lang="lv-LV" dirty="0"/>
              <a:t>	3.Maize</a:t>
            </a:r>
          </a:p>
          <a:p>
            <a:pPr lvl="4"/>
            <a:r>
              <a:rPr lang="lv-LV" dirty="0"/>
              <a:t>Baltmaizē</a:t>
            </a:r>
          </a:p>
          <a:p>
            <a:pPr lvl="4"/>
            <a:r>
              <a:rPr lang="lv-LV" dirty="0"/>
              <a:t>Rupjmaize</a:t>
            </a:r>
          </a:p>
          <a:p>
            <a:pPr marL="393192" lvl="1" indent="0">
              <a:buNone/>
            </a:pPr>
            <a:r>
              <a:rPr lang="lv-LV" dirty="0"/>
              <a:t>	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280"/>
            <a:ext cx="7839501" cy="440972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3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Index.html</a:t>
            </a:r>
          </a:p>
          <a:p>
            <a:r>
              <a:rPr lang="lv-LV" dirty="0"/>
              <a:t>Index.php</a:t>
            </a:r>
          </a:p>
          <a:p>
            <a:r>
              <a:rPr lang="lv-LV" dirty="0"/>
              <a:t>Utf-8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Saglabāšana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0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Html struktūra</a:t>
            </a:r>
            <a:endParaRPr lang="en-US" dirty="0"/>
          </a:p>
        </p:txBody>
      </p:sp>
      <p:pic>
        <p:nvPicPr>
          <p:cNvPr id="1026" name="Picture 2" descr="Is HTML elements are same as tags or not ?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416824" cy="37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Html struktūra</a:t>
            </a:r>
            <a:endParaRPr lang="en-US" dirty="0"/>
          </a:p>
        </p:txBody>
      </p:sp>
      <p:pic>
        <p:nvPicPr>
          <p:cNvPr id="2050" name="Picture 2" descr="UNDERSTANDING HTML TAGS AND ELEMENTS | by Phavorfavo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5439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2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lv-LV" dirty="0"/>
              <a:t>H1-H6</a:t>
            </a:r>
          </a:p>
          <a:p>
            <a:pPr marL="109728" indent="0">
              <a:buNone/>
            </a:pPr>
            <a:r>
              <a:rPr lang="en-US" dirty="0"/>
              <a:t>&lt;h1&gt;</a:t>
            </a:r>
            <a:r>
              <a:rPr lang="lv-LV" dirty="0"/>
              <a:t> Virsraksts</a:t>
            </a:r>
            <a:r>
              <a:rPr lang="en-US" dirty="0"/>
              <a:t> 1&lt;/h1&gt;</a:t>
            </a:r>
            <a:br>
              <a:rPr lang="en-US" dirty="0"/>
            </a:br>
            <a:r>
              <a:rPr lang="en-US" dirty="0"/>
              <a:t>&lt;h2&gt;</a:t>
            </a:r>
            <a:r>
              <a:rPr lang="lv-LV" dirty="0"/>
              <a:t> Virsraksts</a:t>
            </a:r>
            <a:r>
              <a:rPr lang="en-US" dirty="0"/>
              <a:t> 2&lt;/h2&gt;</a:t>
            </a:r>
            <a:br>
              <a:rPr lang="en-US" dirty="0"/>
            </a:br>
            <a:r>
              <a:rPr lang="en-US" dirty="0"/>
              <a:t>&lt;h3&gt;</a:t>
            </a:r>
            <a:r>
              <a:rPr lang="lv-LV" dirty="0"/>
              <a:t> Virsraksts</a:t>
            </a:r>
            <a:r>
              <a:rPr lang="en-US" dirty="0"/>
              <a:t> 3&lt;/h3&gt;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Virsraksts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&lt;p&gt;</a:t>
            </a:r>
            <a:r>
              <a:rPr lang="lv-LV" dirty="0"/>
              <a:t>Sis ir paragrāfs vienā līnijā&lt;/</a:t>
            </a:r>
            <a:r>
              <a:rPr lang="en-US" dirty="0"/>
              <a:t>p&gt;</a:t>
            </a:r>
            <a:endParaRPr lang="lv-LV" dirty="0"/>
          </a:p>
          <a:p>
            <a:pPr marL="109728" indent="0">
              <a:buNone/>
            </a:pPr>
            <a:r>
              <a:rPr lang="en-US" dirty="0"/>
              <a:t>&lt;p&gt;</a:t>
            </a:r>
            <a:r>
              <a:rPr lang="lv-LV" dirty="0"/>
              <a:t>Sis ir paragrāfs&lt;br&gt; divās līnijās&lt;/</a:t>
            </a:r>
            <a:r>
              <a:rPr lang="en-US" dirty="0"/>
              <a:t>p&gt;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Paragraphs</a:t>
            </a:r>
          </a:p>
        </p:txBody>
      </p:sp>
    </p:spTree>
    <p:extLst>
      <p:ext uri="{BB962C8B-B14F-4D97-AF65-F5344CB8AC3E}">
        <p14:creationId xmlns:p14="http://schemas.microsoft.com/office/powerpoint/2010/main" val="315500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484784"/>
            <a:ext cx="90010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&lt;</a:t>
            </a:r>
            <a:r>
              <a:rPr lang="en-US" i="1" dirty="0" err="1"/>
              <a:t>tagname</a:t>
            </a:r>
            <a:r>
              <a:rPr lang="en-US" dirty="0"/>
              <a:t> style="</a:t>
            </a:r>
            <a:r>
              <a:rPr lang="en-US" i="1" dirty="0" err="1"/>
              <a:t>property</a:t>
            </a:r>
            <a:r>
              <a:rPr lang="en-US" dirty="0" err="1"/>
              <a:t>:</a:t>
            </a:r>
            <a:r>
              <a:rPr lang="en-US" i="1" dirty="0" err="1"/>
              <a:t>value</a:t>
            </a:r>
            <a:r>
              <a:rPr lang="en-US" i="1" dirty="0"/>
              <a:t>;</a:t>
            </a:r>
            <a:r>
              <a:rPr lang="en-US" dirty="0"/>
              <a:t>"&gt;</a:t>
            </a:r>
            <a:endParaRPr lang="lv-LV" dirty="0"/>
          </a:p>
          <a:p>
            <a:pPr marL="109728" indent="0">
              <a:buNone/>
            </a:pPr>
            <a:endParaRPr lang="lv-LV" dirty="0"/>
          </a:p>
          <a:p>
            <a:pPr marL="109728" indent="0">
              <a:buNone/>
            </a:pPr>
            <a:r>
              <a:rPr lang="en-US" dirty="0"/>
              <a:t>&lt;body style="background</a:t>
            </a:r>
            <a:r>
              <a:rPr lang="lv-LV" dirty="0"/>
              <a:t>-</a:t>
            </a:r>
            <a:r>
              <a:rPr lang="en-US" dirty="0" err="1"/>
              <a:t>color:blue</a:t>
            </a:r>
            <a:r>
              <a:rPr lang="en-US" dirty="0"/>
              <a:t>;"&gt;</a:t>
            </a:r>
            <a:endParaRPr lang="lv-LV" dirty="0"/>
          </a:p>
          <a:p>
            <a:pPr marL="109728" indent="0">
              <a:buNone/>
            </a:pPr>
            <a:r>
              <a:rPr lang="en-US" dirty="0"/>
              <a:t>&lt;p style="color:</a:t>
            </a:r>
            <a:r>
              <a:rPr lang="lv-LV" dirty="0"/>
              <a:t>red</a:t>
            </a:r>
            <a:r>
              <a:rPr lang="en-US" dirty="0"/>
              <a:t>;"&gt;</a:t>
            </a:r>
            <a:r>
              <a:rPr lang="lv-LV" dirty="0"/>
              <a:t>Esmu sarkans</a:t>
            </a:r>
            <a:r>
              <a:rPr lang="en-US" dirty="0"/>
              <a:t>&lt;/p&gt;</a:t>
            </a:r>
            <a:endParaRPr lang="lv-LV" dirty="0"/>
          </a:p>
          <a:p>
            <a:pPr marL="109728" indent="0">
              <a:buNone/>
            </a:pPr>
            <a:r>
              <a:rPr lang="en-US" dirty="0"/>
              <a:t>&lt;h1 style="</a:t>
            </a:r>
            <a:r>
              <a:rPr lang="en-US" dirty="0" err="1"/>
              <a:t>font-family:verdana</a:t>
            </a:r>
            <a:r>
              <a:rPr lang="en-US" dirty="0"/>
              <a:t>;"&gt;</a:t>
            </a:r>
            <a:r>
              <a:rPr lang="lv-LV" dirty="0"/>
              <a:t>Man </a:t>
            </a:r>
            <a:r>
              <a:rPr lang="en-US" dirty="0" err="1"/>
              <a:t>verdana</a:t>
            </a:r>
            <a:r>
              <a:rPr lang="lv-LV" dirty="0"/>
              <a:t> raksta fons</a:t>
            </a:r>
            <a:r>
              <a:rPr lang="en-US" dirty="0"/>
              <a:t>&lt;/h1&gt;</a:t>
            </a:r>
            <a:endParaRPr lang="lv-LV" dirty="0"/>
          </a:p>
          <a:p>
            <a:pPr marL="109728" indent="0">
              <a:buNone/>
            </a:pPr>
            <a:r>
              <a:rPr lang="en-US" dirty="0"/>
              <a:t>&lt;h1 style="</a:t>
            </a:r>
            <a:r>
              <a:rPr lang="en-US" dirty="0" err="1"/>
              <a:t>text-align:center</a:t>
            </a:r>
            <a:r>
              <a:rPr lang="en-US" dirty="0"/>
              <a:t>;"&gt;</a:t>
            </a:r>
            <a:r>
              <a:rPr lang="lv-LV" dirty="0"/>
              <a:t>Centrēts virsraksts</a:t>
            </a:r>
            <a:r>
              <a:rPr lang="en-US" dirty="0"/>
              <a:t>&lt;/h1&gt;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HTML 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&lt;p style="color:</a:t>
            </a:r>
            <a:r>
              <a:rPr lang="lv-LV" dirty="0"/>
              <a:t>red</a:t>
            </a:r>
            <a:r>
              <a:rPr lang="en-US" dirty="0"/>
              <a:t>;"&gt;</a:t>
            </a:r>
            <a:r>
              <a:rPr lang="lv-LV" dirty="0"/>
              <a:t>Esmu sarkans</a:t>
            </a:r>
            <a:r>
              <a:rPr lang="en-US" dirty="0"/>
              <a:t>&lt;/p&gt;</a:t>
            </a:r>
            <a:endParaRPr lang="lv-LV" dirty="0"/>
          </a:p>
          <a:p>
            <a:pPr marL="109728" indent="0">
              <a:buNone/>
            </a:pPr>
            <a:r>
              <a:rPr lang="en-US" dirty="0"/>
              <a:t>&lt;p style="color:</a:t>
            </a:r>
            <a:r>
              <a:rPr lang="lv-LV" dirty="0"/>
              <a:t>#C32626</a:t>
            </a:r>
            <a:r>
              <a:rPr lang="en-US" dirty="0"/>
              <a:t>;"&gt;</a:t>
            </a:r>
            <a:r>
              <a:rPr lang="lv-LV" dirty="0"/>
              <a:t>Esmu sarkans</a:t>
            </a:r>
            <a:r>
              <a:rPr lang="en-US" dirty="0"/>
              <a:t>&lt;/p&gt;</a:t>
            </a:r>
            <a:endParaRPr lang="lv-LV" dirty="0"/>
          </a:p>
          <a:p>
            <a:pPr marL="109728" indent="0">
              <a:buNone/>
            </a:pP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501C-6B37-4BB3-B9A2-58F3EA95B141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Color - RGB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42767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067944" y="2348880"/>
            <a:ext cx="2520280" cy="3240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57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294</TotalTime>
  <Words>817</Words>
  <Application>Microsoft Office PowerPoint</Application>
  <PresentationFormat>On-screen Show (4:3)</PresentationFormat>
  <Paragraphs>122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2 Nodarbība</vt:lpstr>
      <vt:lpstr>HTML</vt:lpstr>
      <vt:lpstr>Saglabāšana</vt:lpstr>
      <vt:lpstr>Html struktūra</vt:lpstr>
      <vt:lpstr>Html struktūra</vt:lpstr>
      <vt:lpstr>Virsraksts</vt:lpstr>
      <vt:lpstr>Paragraphs</vt:lpstr>
      <vt:lpstr>HTML Styles</vt:lpstr>
      <vt:lpstr>Color - RGB</vt:lpstr>
      <vt:lpstr>HTML Formatting</vt:lpstr>
      <vt:lpstr>Komentārs</vt:lpstr>
      <vt:lpstr>Koda pārbaude</vt:lpstr>
      <vt:lpstr>Links</vt:lpstr>
      <vt:lpstr>Bildes</vt:lpstr>
      <vt:lpstr>Lapas ikona</vt:lpstr>
      <vt:lpstr>Tabula</vt:lpstr>
      <vt:lpstr>Tabula</vt:lpstr>
      <vt:lpstr>Rāmis</vt:lpstr>
      <vt:lpstr>Atstatumi</vt:lpstr>
      <vt:lpstr>Saraksts</vt:lpstr>
      <vt:lpstr>Saraksts</vt:lpstr>
      <vt:lpstr>Uzdevums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Nodarbība</dc:title>
  <dc:creator>Embro</dc:creator>
  <cp:lastModifiedBy>Žanna Kedeša</cp:lastModifiedBy>
  <cp:revision>20</cp:revision>
  <dcterms:created xsi:type="dcterms:W3CDTF">2023-04-19T14:09:34Z</dcterms:created>
  <dcterms:modified xsi:type="dcterms:W3CDTF">2023-04-20T07:30:59Z</dcterms:modified>
</cp:coreProperties>
</file>