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FE6F-6502-3C27-5D3C-5888904F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ADD47-7FBD-3825-FDED-6C978E1B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0E4-0D9E-4975-BE2C-BD5EDF772518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77349-3DBB-193F-5C81-531B0D21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C5B8-9C15-DAA0-E6B6-D68FA408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823-D8C6-4DB0-A9E2-8A684A962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2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68BF4-BA01-7973-3AAC-E8C559AB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580B9-5476-2CCA-0EEF-B7B46FD8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CA2C-5120-8A73-493C-C7E2B5340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A0E4-0D9E-4975-BE2C-BD5EDF772518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BBEE6-94E8-2065-F946-E0CABF5C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77305-E847-A0F4-ADAD-71390DE6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D823-D8C6-4DB0-A9E2-8A684A962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3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91867E0-9F11-07A0-A2E3-DEBB9678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Scratch 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00BB0-409B-A138-EED0-894B778BDA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8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7AF4E6D-E01B-9BAF-9467-0274C199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Scratch ir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C206D-8636-97FF-890B-B6680CDD7B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2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F3C5218-BC79-419D-4CD6-B926D740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CB67B-8C46-91CC-5477-AB9A2B812E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E925FC-E175-07FB-3E86-310898DC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Kā izmantot?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13A1D3-66D9-F22E-2BF7-B0F5E34EEB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1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EB8360-33FC-A649-8F6D-D7A61072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B49D6-331D-056A-F60F-7E7CD2A512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37FF5F9-1DF5-8549-4BA3-32344830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Paldies par uzmanību!</a:t>
            </a:r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F9773-F467-AC4A-0498-91DEAE665A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9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Scratch </vt:lpstr>
      <vt:lpstr>Scratch ir</vt:lpstr>
      <vt:lpstr>PowerPoint Presentation</vt:lpstr>
      <vt:lpstr>Kā izmantot?</vt:lpstr>
      <vt:lpstr>PowerPoint Presentation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</dc:title>
  <dc:creator>Aleksejs Kudrjavcevs</dc:creator>
  <cp:lastModifiedBy>Aleksejs Kudrjavcevs</cp:lastModifiedBy>
  <cp:revision>1</cp:revision>
  <dcterms:created xsi:type="dcterms:W3CDTF">2023-05-11T18:02:07Z</dcterms:created>
  <dcterms:modified xsi:type="dcterms:W3CDTF">2023-05-11T18:02:07Z</dcterms:modified>
</cp:coreProperties>
</file>