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59" r:id="rId4"/>
    <p:sldId id="258" r:id="rId5"/>
    <p:sldId id="263" r:id="rId6"/>
    <p:sldId id="265" r:id="rId7"/>
    <p:sldId id="266" r:id="rId8"/>
    <p:sldId id="267" r:id="rId9"/>
    <p:sldId id="260" r:id="rId10"/>
    <p:sldId id="262" r:id="rId11"/>
    <p:sldId id="268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7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851-A7F6-45B4-BB14-A68096E2E97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E7AD-B1B4-4989-9151-DBADC379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8">
            <a:extLst>
              <a:ext uri="{FF2B5EF4-FFF2-40B4-BE49-F238E27FC236}">
                <a16:creationId xmlns="" xmlns:a16="http://schemas.microsoft.com/office/drawing/2014/main" id="{0D1629B4-065F-4B89-9B31-87C5FC0C2B86}"/>
              </a:ext>
            </a:extLst>
          </p:cNvPr>
          <p:cNvSpPr/>
          <p:nvPr/>
        </p:nvSpPr>
        <p:spPr>
          <a:xfrm>
            <a:off x="559220" y="1282354"/>
            <a:ext cx="7544184" cy="4608877"/>
          </a:xfrm>
          <a:prstGeom prst="roundRect">
            <a:avLst/>
          </a:prstGeom>
          <a:solidFill>
            <a:schemeClr val="bg1"/>
          </a:solidFill>
          <a:ln>
            <a:solidFill>
              <a:srgbClr val="6C5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E248232-BC00-4132-BB84-960907E167B5}"/>
              </a:ext>
            </a:extLst>
          </p:cNvPr>
          <p:cNvSpPr txBox="1"/>
          <p:nvPr/>
        </p:nvSpPr>
        <p:spPr>
          <a:xfrm>
            <a:off x="559220" y="506032"/>
            <a:ext cx="3364385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</a:rPr>
              <a:t>Login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6789CE41-46B0-4FCA-9B2A-B2C55E087585}"/>
              </a:ext>
            </a:extLst>
          </p:cNvPr>
          <p:cNvSpPr/>
          <p:nvPr/>
        </p:nvSpPr>
        <p:spPr>
          <a:xfrm>
            <a:off x="1097355" y="2115329"/>
            <a:ext cx="2947047" cy="388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D17EEB3-CAC7-4729-B439-FAA9F98A9E83}"/>
              </a:ext>
            </a:extLst>
          </p:cNvPr>
          <p:cNvSpPr/>
          <p:nvPr/>
        </p:nvSpPr>
        <p:spPr>
          <a:xfrm>
            <a:off x="1097355" y="3627579"/>
            <a:ext cx="2947047" cy="388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38024A4-7CC4-4B4B-8D92-AFA5BCA14403}"/>
              </a:ext>
            </a:extLst>
          </p:cNvPr>
          <p:cNvSpPr txBox="1"/>
          <p:nvPr/>
        </p:nvSpPr>
        <p:spPr>
          <a:xfrm>
            <a:off x="988967" y="1552594"/>
            <a:ext cx="2292148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ko-KR" alt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45C07D2-2C85-4AD5-B365-EE959E23E9BE}"/>
              </a:ext>
            </a:extLst>
          </p:cNvPr>
          <p:cNvSpPr txBox="1"/>
          <p:nvPr/>
        </p:nvSpPr>
        <p:spPr>
          <a:xfrm>
            <a:off x="976147" y="3013381"/>
            <a:ext cx="2292148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ko-KR" alt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8960BA4-1582-4CB8-AAE1-5D51CFACFBE4}"/>
              </a:ext>
            </a:extLst>
          </p:cNvPr>
          <p:cNvSpPr/>
          <p:nvPr/>
        </p:nvSpPr>
        <p:spPr>
          <a:xfrm>
            <a:off x="1106999" y="4518783"/>
            <a:ext cx="1232753" cy="388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877B71EE-2F10-49CE-945D-24CA99A808E5}"/>
              </a:ext>
            </a:extLst>
          </p:cNvPr>
          <p:cNvSpPr/>
          <p:nvPr/>
        </p:nvSpPr>
        <p:spPr>
          <a:xfrm>
            <a:off x="2771800" y="4518782"/>
            <a:ext cx="1232753" cy="388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CF376AC-A1A0-4E38-B493-4DE66574C6B5}"/>
              </a:ext>
            </a:extLst>
          </p:cNvPr>
          <p:cNvSpPr/>
          <p:nvPr/>
        </p:nvSpPr>
        <p:spPr>
          <a:xfrm>
            <a:off x="1097354" y="5193901"/>
            <a:ext cx="2947047" cy="388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ID / PASSWORD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1EEF7904-CE59-4594-8959-9D2F79E6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79" y="2785616"/>
            <a:ext cx="2005890" cy="16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주</a:t>
            </a:r>
            <a:r>
              <a:rPr lang="ko-KR" altLang="en-US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5576" y="2276872"/>
            <a:ext cx="16201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노트</a:t>
            </a:r>
            <a:r>
              <a:rPr lang="ko-KR" altLang="en-US" dirty="0"/>
              <a:t>북</a:t>
            </a:r>
            <a:r>
              <a:rPr lang="ko-KR" altLang="en-US" dirty="0" smtClean="0"/>
              <a:t> 대여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55776" y="2420888"/>
            <a:ext cx="5544616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대여안내</a:t>
            </a:r>
            <a:r>
              <a:rPr lang="en-US" altLang="ko-KR" dirty="0" smtClean="0">
                <a:solidFill>
                  <a:schemeClr val="tx1"/>
                </a:solidFill>
              </a:rPr>
              <a:t>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주</a:t>
            </a:r>
            <a:r>
              <a:rPr lang="ko-KR" altLang="en-US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5576" y="2276872"/>
            <a:ext cx="16201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음료 주문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pic>
        <p:nvPicPr>
          <p:cNvPr id="5122" name="Picture 2" descr="당진 애플 PC방 음식 메뉴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11967"/>
            <a:ext cx="5544616" cy="32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34885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5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4881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86758" y="5877272"/>
            <a:ext cx="397519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채팅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0"/>
          </p:cNvCxnSpPr>
          <p:nvPr/>
        </p:nvCxnSpPr>
        <p:spPr>
          <a:xfrm>
            <a:off x="4586758" y="2132856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7664" y="3832503"/>
            <a:ext cx="178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하는 질문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68753" y="3275692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채문의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4881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044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10323" y="566124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1700" y="23705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31648" y="2370560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31648" y="3068960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31648" y="3738712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31648" y="4452199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608" y="37797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30689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0181" y="4483557"/>
            <a:ext cx="174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등 등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2305" y="6021288"/>
            <a:ext cx="16757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눌렀을 경우 비밀번호 확인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44008" y="5661248"/>
            <a:ext cx="18297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 충전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950181" y="6093296"/>
            <a:ext cx="74961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4881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265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10837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146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6" name="Picture 2" descr="D:\cdh_java_gukbi\workspace\firstProject\src\img\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05448"/>
            <a:ext cx="3513286" cy="33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48064" y="476672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연필충</a:t>
            </a:r>
            <a:r>
              <a:rPr lang="ko-KR" altLang="en-US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9479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8">
            <a:extLst>
              <a:ext uri="{FF2B5EF4-FFF2-40B4-BE49-F238E27FC236}">
                <a16:creationId xmlns="" xmlns:a16="http://schemas.microsoft.com/office/drawing/2014/main" id="{0D1629B4-065F-4B89-9B31-87C5FC0C2B86}"/>
              </a:ext>
            </a:extLst>
          </p:cNvPr>
          <p:cNvSpPr/>
          <p:nvPr/>
        </p:nvSpPr>
        <p:spPr>
          <a:xfrm>
            <a:off x="559220" y="1282354"/>
            <a:ext cx="7544184" cy="4608877"/>
          </a:xfrm>
          <a:prstGeom prst="roundRect">
            <a:avLst/>
          </a:prstGeom>
          <a:solidFill>
            <a:schemeClr val="bg1"/>
          </a:solidFill>
          <a:ln>
            <a:solidFill>
              <a:srgbClr val="6C5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E248232-BC00-4132-BB84-960907E167B5}"/>
              </a:ext>
            </a:extLst>
          </p:cNvPr>
          <p:cNvSpPr txBox="1"/>
          <p:nvPr/>
        </p:nvSpPr>
        <p:spPr>
          <a:xfrm>
            <a:off x="570028" y="505568"/>
            <a:ext cx="580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</a:rPr>
              <a:t>Forgot id / password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87624" y="2490016"/>
            <a:ext cx="2736304" cy="2091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2490016"/>
            <a:ext cx="2736304" cy="2091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3888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돌아가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 찾기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19888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3140968"/>
            <a:ext cx="194421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149352"/>
            <a:ext cx="194421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029" y="31003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31316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20072" y="3613666"/>
            <a:ext cx="194421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2413" y="35730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014356"/>
            <a:ext cx="1008112" cy="42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4014356"/>
            <a:ext cx="1008112" cy="42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이용안내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16416" y="2132856"/>
            <a:ext cx="24554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16416" y="2132856"/>
            <a:ext cx="245540" cy="17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316416" y="6093296"/>
            <a:ext cx="2455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16416" y="2311388"/>
            <a:ext cx="245540" cy="154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16416" y="3717032"/>
            <a:ext cx="2455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8337724" y="3140968"/>
            <a:ext cx="202925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55576" y="2222122"/>
            <a:ext cx="6942284" cy="178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아이콘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err="1" smtClean="0">
                <a:solidFill>
                  <a:schemeClr val="tx1"/>
                </a:solidFill>
              </a:rPr>
              <a:t>간략설명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1708" y="4310354"/>
            <a:ext cx="6942284" cy="178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오시는 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약도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6" y="2222122"/>
            <a:ext cx="6975386" cy="178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8" y="4303204"/>
            <a:ext cx="6942284" cy="17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 flipH="1">
            <a:off x="2123728" y="589330"/>
            <a:ext cx="792088" cy="2911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23728" y="-675456"/>
            <a:ext cx="1872208" cy="126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</a:t>
            </a:r>
            <a:r>
              <a:rPr lang="ko-KR" altLang="en-US" dirty="0" smtClean="0"/>
              <a:t>연필이란</a:t>
            </a:r>
            <a:r>
              <a:rPr lang="en-US" altLang="ko-KR" dirty="0" smtClean="0"/>
              <a:t>..?</a:t>
            </a:r>
          </a:p>
          <a:p>
            <a:pPr algn="ctr"/>
            <a:r>
              <a:rPr lang="ko-KR" altLang="en-US" dirty="0" smtClean="0"/>
              <a:t>부가설명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68044" y="2632261"/>
            <a:ext cx="1368152" cy="67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84268" y="2646016"/>
            <a:ext cx="1368152" cy="67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71724" y="4437112"/>
            <a:ext cx="1368152" cy="67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87948" y="4454139"/>
            <a:ext cx="1368152" cy="67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576" y="2276872"/>
            <a:ext cx="3600400" cy="1377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303" y="4363831"/>
            <a:ext cx="3564396" cy="81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설명란설명란</a:t>
            </a:r>
            <a:endParaRPr lang="ko-KR" altLang="en-US" dirty="0" smtClean="0"/>
          </a:p>
          <a:p>
            <a:r>
              <a:rPr lang="ko-KR" altLang="en-US" dirty="0" err="1" smtClean="0"/>
              <a:t>설명란</a:t>
            </a:r>
            <a:endParaRPr lang="ko-KR" altLang="en-US" dirty="0" smtClean="0"/>
          </a:p>
          <a:p>
            <a:r>
              <a:rPr lang="ko-KR" altLang="en-US" dirty="0" err="1" smtClean="0"/>
              <a:t>설명란</a:t>
            </a:r>
            <a:endParaRPr lang="ko-KR" altLang="en-US" dirty="0" smtClean="0"/>
          </a:p>
          <a:p>
            <a:r>
              <a:rPr lang="ko-KR" altLang="en-US" dirty="0" err="1" smtClean="0"/>
              <a:t>설명란</a:t>
            </a:r>
            <a:endParaRPr lang="ko-KR" altLang="en-US" dirty="0" smtClean="0"/>
          </a:p>
          <a:p>
            <a:r>
              <a:rPr lang="ko-KR" altLang="en-US" dirty="0" err="1" smtClean="0"/>
              <a:t>설명란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32040" y="3659494"/>
            <a:ext cx="1440160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84268" y="3645024"/>
            <a:ext cx="1368152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32040" y="5603710"/>
            <a:ext cx="1440160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84268" y="5589240"/>
            <a:ext cx="1368152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2132856"/>
            <a:ext cx="9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독서실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0149" y="4000418"/>
            <a:ext cx="13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스터디카페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5501" y="40004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회의룸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30410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MouseEntered</a:t>
            </a:r>
            <a:r>
              <a:rPr lang="en-US" altLang="ko-KR" dirty="0" smtClean="0"/>
              <a:t> -&gt;  </a:t>
            </a:r>
            <a:r>
              <a:rPr lang="ko-KR" altLang="en-US" dirty="0" smtClean="0"/>
              <a:t>화면변경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33115" y="3284824"/>
            <a:ext cx="153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Premium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53492" y="3284824"/>
            <a:ext cx="126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87948" y="3654156"/>
            <a:ext cx="1440160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32040" y="5603710"/>
            <a:ext cx="1440160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1944" y="5589240"/>
            <a:ext cx="1440160" cy="20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574" y="411394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여유 좌석 수</a:t>
            </a:r>
            <a:endParaRPr lang="en-US" altLang="ko-KR" dirty="0" smtClean="0"/>
          </a:p>
          <a:p>
            <a:r>
              <a:rPr lang="en-US" altLang="ko-KR" dirty="0" smtClean="0"/>
              <a:t>16 / 27</a:t>
            </a:r>
          </a:p>
          <a:p>
            <a:endParaRPr lang="en-US" altLang="ko-KR" dirty="0"/>
          </a:p>
          <a:p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11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남자독서실 배치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79"/>
            <a:ext cx="403244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27584" y="2276872"/>
            <a:ext cx="165618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프리미엄석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27584" y="2924944"/>
            <a:ext cx="3312368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225" y="2996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선택 좌석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5908" y="4185084"/>
            <a:ext cx="1656184" cy="128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클릭 시 날짜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7481836" y="3181618"/>
            <a:ext cx="834072" cy="100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99592" y="3366284"/>
            <a:ext cx="3168352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50131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7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남자독서실 배치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79"/>
            <a:ext cx="403244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27584" y="2276872"/>
            <a:ext cx="165618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스탠다</a:t>
            </a:r>
            <a:r>
              <a:rPr lang="ko-KR" altLang="en-US" dirty="0" err="1">
                <a:solidFill>
                  <a:schemeClr val="tx1"/>
                </a:solidFill>
              </a:rPr>
              <a:t>드</a:t>
            </a:r>
            <a:r>
              <a:rPr lang="ko-KR" altLang="en-US" dirty="0" err="1" smtClean="0">
                <a:solidFill>
                  <a:schemeClr val="tx1"/>
                </a:solidFill>
              </a:rPr>
              <a:t>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27584" y="2924944"/>
            <a:ext cx="3312368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225" y="2996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선택 좌석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5908" y="4185084"/>
            <a:ext cx="1656184" cy="128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클릭 시 날짜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7481836" y="3181618"/>
            <a:ext cx="834072" cy="100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99592" y="3366284"/>
            <a:ext cx="3168352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50131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남자독서실 배치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79"/>
            <a:ext cx="403244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27584" y="2276872"/>
            <a:ext cx="165618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스터디카페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27584" y="2924944"/>
            <a:ext cx="3312368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225" y="2996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선택 좌석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5908" y="4185084"/>
            <a:ext cx="1656184" cy="128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클릭 시 날짜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7481836" y="3181618"/>
            <a:ext cx="834072" cy="100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99592" y="3366284"/>
            <a:ext cx="3168352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50131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남자독서실 배치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79"/>
            <a:ext cx="4032448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27584" y="2276872"/>
            <a:ext cx="165618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회의룸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904" y="580526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27584" y="2924944"/>
            <a:ext cx="3312368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225" y="29969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선택 좌석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5908" y="4185084"/>
            <a:ext cx="1656184" cy="1286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클릭 시 날짜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7481836" y="3181618"/>
            <a:ext cx="834072" cy="100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99592" y="3366284"/>
            <a:ext cx="3168352" cy="150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50131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9996" y="589330"/>
            <a:ext cx="86409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1350799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3764" y="134076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채팅문의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6449" y="40466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28759" y="490610"/>
            <a:ext cx="1181643" cy="27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00193" y="485964"/>
            <a:ext cx="11816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5" y="1340768"/>
            <a:ext cx="1728192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주</a:t>
            </a:r>
            <a:r>
              <a:rPr lang="ko-KR" altLang="en-US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2132856"/>
            <a:ext cx="795039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47764" y="2858704"/>
            <a:ext cx="16201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노트북 대여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68044" y="2852936"/>
            <a:ext cx="16201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음료 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314</Words>
  <Application>Microsoft Office PowerPoint</Application>
  <PresentationFormat>화면 슬라이드 쇼(4:3)</PresentationFormat>
  <Paragraphs>182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12</cp:revision>
  <dcterms:created xsi:type="dcterms:W3CDTF">2020-02-13T04:19:09Z</dcterms:created>
  <dcterms:modified xsi:type="dcterms:W3CDTF">2020-02-13T06:45:34Z</dcterms:modified>
</cp:coreProperties>
</file>