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95"/>
    <p:restoredTop sz="94674"/>
  </p:normalViewPr>
  <p:slideViewPr>
    <p:cSldViewPr snapToGrid="0" snapToObjects="1">
      <p:cViewPr varScale="1">
        <p:scale>
          <a:sx n="86" d="100"/>
          <a:sy n="86" d="100"/>
        </p:scale>
        <p:origin x="216" y="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D5D15-53E0-FF48-B67A-2923FCB58925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67BCBD-522F-4947-89FD-6ED72DFB6C9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926810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BCBD-522F-4947-89FD-6ED72DFB6C91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8150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Comment utiliser la science de données pour comprendre les ars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BCBD-522F-4947-89FD-6ED72DFB6C91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513579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Les trois champs </a:t>
            </a:r>
            <a:r>
              <a:rPr lang="fr-FR" dirty="0" err="1"/>
              <a:t>presentation</a:t>
            </a:r>
            <a:r>
              <a:rPr lang="fr-FR" dirty="0"/>
              <a:t>, historique, activités sont les infos </a:t>
            </a:r>
            <a:r>
              <a:rPr lang="fr-FR" dirty="0" err="1"/>
              <a:t>textueles</a:t>
            </a:r>
            <a:r>
              <a:rPr lang="fr-FR" dirty="0"/>
              <a:t> principales . A cela s’ajoute </a:t>
            </a:r>
            <a:r>
              <a:rPr lang="fr-FR" dirty="0" err="1"/>
              <a:t>reponse</a:t>
            </a:r>
            <a:r>
              <a:rPr lang="fr-FR" dirty="0"/>
              <a:t> 1 et 2 extrait du questionnaire</a:t>
            </a:r>
          </a:p>
          <a:p>
            <a:r>
              <a:rPr lang="fr-FR" dirty="0"/>
              <a:t>Les autres champs sont des informations </a:t>
            </a:r>
            <a:r>
              <a:rPr lang="fr-FR" dirty="0" err="1"/>
              <a:t>complementaires</a:t>
            </a:r>
            <a:endParaRPr lang="fr-FR" dirty="0"/>
          </a:p>
          <a:p>
            <a:r>
              <a:rPr lang="fr-FR" dirty="0"/>
              <a:t>300 entrées (</a:t>
            </a:r>
            <a:r>
              <a:rPr lang="fr-FR" dirty="0" err="1"/>
              <a:t>bcp</a:t>
            </a:r>
            <a:r>
              <a:rPr lang="fr-FR" dirty="0"/>
              <a:t> de champs vide )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67BCBD-522F-4947-89FD-6ED72DFB6C91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38303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894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7435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469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12115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692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180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581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6254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18371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068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388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A009F7-0CEF-BA4A-A064-EB98B295AA37}" type="datetimeFigureOut">
              <a:rPr lang="fr-FR" smtClean="0"/>
              <a:t>16/12/2024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E7764-DA3B-6346-B7B9-DEF8CF11F2F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1901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D9EA0B-2658-494C-AA18-315761DAE69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Artist</a:t>
            </a:r>
            <a:r>
              <a:rPr lang="fr-FR" dirty="0"/>
              <a:t> </a:t>
            </a:r>
            <a:r>
              <a:rPr lang="fr-FR" dirty="0" err="1"/>
              <a:t>Run-Spaces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C8EB55D-1719-3D4E-B92B-4D98F13D4F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err="1"/>
              <a:t>Presented</a:t>
            </a:r>
            <a:r>
              <a:rPr lang="fr-FR" dirty="0"/>
              <a:t> by Group 1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2AD46C78-D0E1-8A4B-AA4D-45F5C3C53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8756" y="382919"/>
            <a:ext cx="1933244" cy="1933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959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fr-FR" dirty="0">
                <a:effectLst/>
                <a:latin typeface="Helvetica" pitchFamily="2" charset="0"/>
              </a:rPr>
              <a:t>Perspectives</a:t>
            </a:r>
            <a:br>
              <a:rPr lang="fr-FR" dirty="0"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41501-5647-F241-88A9-3ACE59EC9BC0}"/>
              </a:ext>
            </a:extLst>
          </p:cNvPr>
          <p:cNvSpPr txBox="1"/>
          <p:nvPr/>
        </p:nvSpPr>
        <p:spPr>
          <a:xfrm>
            <a:off x="1484026" y="1997839"/>
            <a:ext cx="655694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fr-FR" dirty="0" err="1"/>
              <a:t>Exploratory</a:t>
            </a:r>
            <a:r>
              <a:rPr lang="fr-FR" dirty="0"/>
              <a:t> </a:t>
            </a:r>
            <a:r>
              <a:rPr lang="fr-FR" dirty="0" err="1"/>
              <a:t>Tool</a:t>
            </a:r>
            <a:r>
              <a:rPr lang="fr-FR" dirty="0"/>
              <a:t>:</a:t>
            </a:r>
          </a:p>
          <a:p>
            <a:pPr marL="285750" indent="-285750">
              <a:buFontTx/>
              <a:buChar char="-"/>
            </a:pPr>
            <a:endParaRPr lang="fr-F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BertTopic</a:t>
            </a:r>
            <a:endParaRPr lang="fr-FR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Visualization</a:t>
            </a:r>
            <a:r>
              <a:rPr lang="fr-FR" dirty="0"/>
              <a:t> of clusters (</a:t>
            </a:r>
            <a:r>
              <a:rPr lang="fr-FR" dirty="0" err="1"/>
              <a:t>themes</a:t>
            </a:r>
            <a:r>
              <a:rPr lang="fr-FR" dirty="0"/>
              <a:t>, keywords, etc.)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fr-FR" dirty="0"/>
              <a:t> Graphs of </a:t>
            </a:r>
            <a:r>
              <a:rPr lang="fr-FR" dirty="0" err="1"/>
              <a:t>semantic</a:t>
            </a:r>
            <a:r>
              <a:rPr lang="fr-FR" dirty="0"/>
              <a:t> </a:t>
            </a:r>
            <a:r>
              <a:rPr lang="fr-FR" dirty="0" err="1"/>
              <a:t>relationships</a:t>
            </a:r>
            <a:endParaRPr lang="fr-FR" dirty="0"/>
          </a:p>
          <a:p>
            <a:pPr algn="just"/>
            <a:endParaRPr lang="fr-FR" dirty="0"/>
          </a:p>
          <a:p>
            <a:r>
              <a:rPr lang="fr-FR" dirty="0"/>
              <a:t>- </a:t>
            </a:r>
            <a:r>
              <a:rPr lang="fr-FR" dirty="0" err="1"/>
              <a:t>Suggest</a:t>
            </a:r>
            <a:r>
              <a:rPr lang="fr-FR" dirty="0"/>
              <a:t> annotations (classes)</a:t>
            </a:r>
          </a:p>
          <a:p>
            <a:r>
              <a:rPr lang="fr-FR" dirty="0"/>
              <a:t>- Pipeline to </a:t>
            </a:r>
            <a:r>
              <a:rPr lang="fr-FR" dirty="0" err="1"/>
              <a:t>generalize</a:t>
            </a:r>
            <a:r>
              <a:rPr lang="fr-FR" dirty="0"/>
              <a:t> annotations</a:t>
            </a:r>
          </a:p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117593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dirty="0"/>
              <a:t>Project management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41501-5647-F241-88A9-3ACE59EC9BC0}"/>
              </a:ext>
            </a:extLst>
          </p:cNvPr>
          <p:cNvSpPr txBox="1"/>
          <p:nvPr/>
        </p:nvSpPr>
        <p:spPr>
          <a:xfrm>
            <a:off x="1484026" y="1997839"/>
            <a:ext cx="655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788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4417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fr-FR" dirty="0" err="1"/>
              <a:t>Thank</a:t>
            </a:r>
            <a:r>
              <a:rPr lang="fr-FR" dirty="0"/>
              <a:t> </a:t>
            </a:r>
            <a:r>
              <a:rPr lang="fr-FR" dirty="0" err="1"/>
              <a:t>you</a:t>
            </a:r>
            <a:endParaRPr lang="fr-FR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7D41501-5647-F241-88A9-3ACE59EC9BC0}"/>
              </a:ext>
            </a:extLst>
          </p:cNvPr>
          <p:cNvSpPr txBox="1"/>
          <p:nvPr/>
        </p:nvSpPr>
        <p:spPr>
          <a:xfrm>
            <a:off x="1484026" y="1997839"/>
            <a:ext cx="655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17770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DDF1BBA-BBDA-7D41-BFC2-E5EBD7153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Table of Contents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2EAB6AF-172E-D146-A695-3EC414E80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Objectives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Datasets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 err="1"/>
              <a:t>Methodology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Descriptive </a:t>
            </a:r>
            <a:r>
              <a:rPr lang="fr-FR" dirty="0" err="1"/>
              <a:t>analysis</a:t>
            </a:r>
            <a:endParaRPr lang="fr-FR" dirty="0"/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Perspectives</a:t>
            </a:r>
          </a:p>
          <a:p>
            <a:pPr marL="514350" indent="-514350">
              <a:buFont typeface="+mj-lt"/>
              <a:buAutoNum type="arabicPeriod"/>
            </a:pPr>
            <a:r>
              <a:rPr lang="fr-FR" dirty="0"/>
              <a:t>Project management</a:t>
            </a:r>
          </a:p>
        </p:txBody>
      </p:sp>
    </p:spTree>
    <p:extLst>
      <p:ext uri="{BB962C8B-B14F-4D97-AF65-F5344CB8AC3E}">
        <p14:creationId xmlns:p14="http://schemas.microsoft.com/office/powerpoint/2010/main" val="3899403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769EFB-B721-C24E-B4AE-CD96B67506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5069" y="1132762"/>
            <a:ext cx="9144000" cy="1326321"/>
          </a:xfrm>
        </p:spPr>
        <p:txBody>
          <a:bodyPr/>
          <a:lstStyle/>
          <a:p>
            <a:r>
              <a:rPr lang="fr-FR" dirty="0" err="1"/>
              <a:t>Problem</a:t>
            </a:r>
            <a:r>
              <a:rPr lang="fr-FR" dirty="0"/>
              <a:t> </a:t>
            </a:r>
            <a:r>
              <a:rPr lang="fr-FR" dirty="0" err="1"/>
              <a:t>Statements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F89824-8643-1643-BC4B-6A7181CBB9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3057" y="2964050"/>
            <a:ext cx="11005885" cy="143052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 err="1"/>
              <a:t>Classify</a:t>
            </a:r>
            <a:r>
              <a:rPr lang="fr-FR" dirty="0"/>
              <a:t> and </a:t>
            </a:r>
            <a:r>
              <a:rPr lang="fr-FR" dirty="0" err="1"/>
              <a:t>categorize</a:t>
            </a:r>
            <a:r>
              <a:rPr lang="fr-FR" dirty="0"/>
              <a:t> </a:t>
            </a:r>
            <a:r>
              <a:rPr lang="fr-FR" dirty="0" err="1"/>
              <a:t>spaces</a:t>
            </a:r>
            <a:r>
              <a:rPr lang="fr-FR" dirty="0"/>
              <a:t> </a:t>
            </a:r>
            <a:r>
              <a:rPr lang="fr-FR" dirty="0" err="1"/>
              <a:t>based</a:t>
            </a:r>
            <a:r>
              <a:rPr lang="fr-FR" dirty="0"/>
              <a:t> on </a:t>
            </a:r>
            <a:r>
              <a:rPr lang="fr-FR" dirty="0" err="1"/>
              <a:t>their</a:t>
            </a:r>
            <a:r>
              <a:rPr lang="fr-FR" dirty="0"/>
              <a:t> </a:t>
            </a:r>
            <a:r>
              <a:rPr lang="fr-FR" dirty="0" err="1"/>
              <a:t>specific</a:t>
            </a:r>
            <a:r>
              <a:rPr lang="fr-FR" dirty="0"/>
              <a:t> </a:t>
            </a:r>
            <a:r>
              <a:rPr lang="fr-FR" dirty="0" err="1"/>
              <a:t>characteristics</a:t>
            </a:r>
            <a:r>
              <a:rPr lang="fr-FR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fr-FR" dirty="0"/>
              <a:t> </a:t>
            </a:r>
            <a:r>
              <a:rPr lang="fr-FR" dirty="0" err="1"/>
              <a:t>Providing</a:t>
            </a:r>
            <a:r>
              <a:rPr lang="fr-FR" dirty="0"/>
              <a:t> </a:t>
            </a: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tools</a:t>
            </a:r>
            <a:r>
              <a:rPr lang="fr-FR" dirty="0"/>
              <a:t> to </a:t>
            </a:r>
            <a:r>
              <a:rPr lang="fr-FR" dirty="0" err="1"/>
              <a:t>make</a:t>
            </a:r>
            <a:r>
              <a:rPr lang="fr-FR" dirty="0"/>
              <a:t> exploration data more accessible and </a:t>
            </a:r>
            <a:r>
              <a:rPr lang="fr-FR" dirty="0" err="1"/>
              <a:t>discoverable</a:t>
            </a:r>
            <a:r>
              <a:rPr lang="fr-FR" dirty="0"/>
              <a:t> for </a:t>
            </a:r>
            <a:r>
              <a:rPr lang="fr-FR" dirty="0" err="1"/>
              <a:t>both</a:t>
            </a:r>
            <a:r>
              <a:rPr lang="fr-FR" dirty="0"/>
              <a:t> </a:t>
            </a:r>
            <a:r>
              <a:rPr lang="fr-FR" dirty="0" err="1"/>
              <a:t>professionals</a:t>
            </a:r>
            <a:r>
              <a:rPr lang="fr-FR" dirty="0"/>
              <a:t> and amateurs.</a:t>
            </a:r>
          </a:p>
        </p:txBody>
      </p:sp>
    </p:spTree>
    <p:extLst>
      <p:ext uri="{BB962C8B-B14F-4D97-AF65-F5344CB8AC3E}">
        <p14:creationId xmlns:p14="http://schemas.microsoft.com/office/powerpoint/2010/main" val="40714910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815743-C702-234E-94B4-A7F19B9DE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/>
              <a:t>Objectives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EFE604A-5FF8-A14B-A28C-F2DB96D473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fr-FR" dirty="0"/>
              <a:t>Main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B522741C-D1E1-D84C-A9DB-63C86B44DB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049090"/>
            <a:ext cx="5157787" cy="3684588"/>
          </a:xfrm>
        </p:spPr>
        <p:txBody>
          <a:bodyPr/>
          <a:lstStyle/>
          <a:p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Develop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an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exploratory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NLP-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based</a:t>
            </a:r>
            <a:r>
              <a:rPr lang="fr-FR" sz="1800" dirty="0">
                <a:solidFill>
                  <a:srgbClr val="FFFFFF"/>
                </a:solidFill>
                <a:latin typeface="Helvetica" pitchFamily="2" charset="0"/>
              </a:rPr>
              <a:t>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tool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to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analyze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and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visualize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topics in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Artist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Run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Spaces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description</a:t>
            </a:r>
          </a:p>
          <a:p>
            <a:endParaRPr lang="fr-FR" dirty="0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89AF007-C0A6-234A-B335-52C6C96183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fr-FR" dirty="0" err="1"/>
              <a:t>Specific</a:t>
            </a:r>
            <a:endParaRPr lang="fr-FR" dirty="0"/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CEEFB8E-9AF0-BB40-99D7-527CD92AE5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008812" y="3027908"/>
            <a:ext cx="5183188" cy="3684588"/>
          </a:xfrm>
        </p:spPr>
        <p:txBody>
          <a:bodyPr/>
          <a:lstStyle/>
          <a:p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Topic </a:t>
            </a:r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modeling</a:t>
            </a:r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 techniques</a:t>
            </a:r>
          </a:p>
          <a:p>
            <a:r>
              <a:rPr lang="fr-FR" sz="1800" dirty="0" err="1">
                <a:solidFill>
                  <a:srgbClr val="FFFFFF"/>
                </a:solidFill>
                <a:effectLst/>
                <a:latin typeface="Helvetica" pitchFamily="2" charset="0"/>
              </a:rPr>
              <a:t>Visualization</a:t>
            </a:r>
            <a:endParaRPr lang="fr-FR" sz="1800" dirty="0">
              <a:solidFill>
                <a:srgbClr val="FFFFFF"/>
              </a:solidFill>
              <a:effectLst/>
              <a:latin typeface="Helvetica" pitchFamily="2" charset="0"/>
            </a:endParaRPr>
          </a:p>
          <a:p>
            <a:r>
              <a:rPr lang="fr-FR" sz="1800" dirty="0">
                <a:solidFill>
                  <a:srgbClr val="FFFFFF"/>
                </a:solidFill>
                <a:effectLst/>
                <a:latin typeface="Helvetica" pitchFamily="2" charset="0"/>
              </a:rPr>
              <a:t>Annotation and Classification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6399129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2032CDF-2E92-8B48-BDBA-542C7DC5A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Datasets</a:t>
            </a:r>
            <a:endParaRPr lang="fr-FR" dirty="0"/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E10EC430-243D-844D-88A1-C2EB980AD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2354" y="797321"/>
            <a:ext cx="3326712" cy="526335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3E508E1-1FB6-5B46-B3B5-8B77E19B3D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1974" y="2156700"/>
            <a:ext cx="4266062" cy="3227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9640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rgbClr val="FFFFFF"/>
                </a:solidFill>
                <a:effectLst/>
                <a:latin typeface="Helvetica" pitchFamily="2" charset="0"/>
              </a:rPr>
              <a:t>Methodology</a:t>
            </a: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2046325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err="1">
                <a:solidFill>
                  <a:srgbClr val="FFFFFF"/>
                </a:solidFill>
                <a:effectLst/>
                <a:latin typeface="Helvetica" pitchFamily="2" charset="0"/>
              </a:rPr>
              <a:t>Methodology</a:t>
            </a: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85107F39-A2F3-0346-9CC4-02D6395A6BED}"/>
              </a:ext>
            </a:extLst>
          </p:cNvPr>
          <p:cNvSpPr txBox="1"/>
          <p:nvPr/>
        </p:nvSpPr>
        <p:spPr>
          <a:xfrm>
            <a:off x="2315570" y="1690688"/>
            <a:ext cx="75608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 </a:t>
            </a:r>
          </a:p>
          <a:p>
            <a:pPr marL="285750" indent="-285750">
              <a:buFontTx/>
              <a:buChar char="-"/>
            </a:pPr>
            <a:r>
              <a:rPr lang="fr-FR" dirty="0"/>
              <a:t>Word cloud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Analysis</a:t>
            </a:r>
            <a:r>
              <a:rPr lang="fr-FR" dirty="0"/>
              <a:t> </a:t>
            </a:r>
            <a:r>
              <a:rPr lang="fr-FR" dirty="0" err="1"/>
              <a:t>with</a:t>
            </a:r>
            <a:r>
              <a:rPr lang="fr-FR" dirty="0"/>
              <a:t> NLTK</a:t>
            </a:r>
          </a:p>
          <a:p>
            <a:pPr marL="285750" indent="-285750">
              <a:buFontTx/>
              <a:buChar char="-"/>
            </a:pPr>
            <a:r>
              <a:rPr lang="fr-FR" dirty="0"/>
              <a:t>LDA</a:t>
            </a:r>
          </a:p>
          <a:p>
            <a:pPr marL="285750" indent="-285750">
              <a:buFontTx/>
              <a:buChar char="-"/>
            </a:pPr>
            <a:r>
              <a:rPr lang="fr-FR" dirty="0" err="1"/>
              <a:t>BertTopic</a:t>
            </a:r>
            <a:endParaRPr lang="fr-FR" dirty="0"/>
          </a:p>
          <a:p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8256182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  <a:t>Descriptive </a:t>
            </a:r>
            <a:r>
              <a:rPr lang="fr-FR" dirty="0" err="1">
                <a:solidFill>
                  <a:srgbClr val="FFFFFF"/>
                </a:solidFill>
                <a:effectLst/>
                <a:latin typeface="Helvetica" pitchFamily="2" charset="0"/>
              </a:rPr>
              <a:t>Analysis</a:t>
            </a: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fr-FR" dirty="0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9FBC04B0-0210-B74B-88A6-90B3C8B03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112" y="1937551"/>
            <a:ext cx="11040255" cy="298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81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937D5D-11AB-6B40-9C31-951301C48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  <a:t>Descriptive </a:t>
            </a:r>
            <a:r>
              <a:rPr lang="fr-FR" dirty="0" err="1">
                <a:solidFill>
                  <a:srgbClr val="FFFFFF"/>
                </a:solidFill>
                <a:effectLst/>
                <a:latin typeface="Helvetica" pitchFamily="2" charset="0"/>
              </a:rPr>
              <a:t>Analysis</a:t>
            </a: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br>
              <a:rPr lang="fr-FR" dirty="0">
                <a:solidFill>
                  <a:srgbClr val="FFFFFF"/>
                </a:solidFill>
                <a:effectLst/>
                <a:latin typeface="Helvetica" pitchFamily="2" charset="0"/>
              </a:rPr>
            </a:br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5EB1797-6DE0-044C-8B04-786F6AE5FEFD}"/>
              </a:ext>
            </a:extLst>
          </p:cNvPr>
          <p:cNvSpPr txBox="1"/>
          <p:nvPr/>
        </p:nvSpPr>
        <p:spPr>
          <a:xfrm>
            <a:off x="5186597" y="2923082"/>
            <a:ext cx="252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Jerome</a:t>
            </a:r>
            <a:r>
              <a:rPr lang="fr-FR" dirty="0"/>
              <a:t> : </a:t>
            </a:r>
            <a:r>
              <a:rPr lang="fr-FR" dirty="0" err="1"/>
              <a:t>Lda</a:t>
            </a:r>
            <a:r>
              <a:rPr lang="fr-FR" dirty="0"/>
              <a:t> et </a:t>
            </a:r>
            <a:r>
              <a:rPr lang="fr-FR" dirty="0" err="1"/>
              <a:t>berttopic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46079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Nuances de gris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{508CCD64-0DC8-3643-8666-AB3DCB1F855D}tf10001063</Template>
  <TotalTime>92</TotalTime>
  <Words>199</Words>
  <Application>Microsoft Macintosh PowerPoint</Application>
  <PresentationFormat>Grand écran</PresentationFormat>
  <Paragraphs>49</Paragraphs>
  <Slides>12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Helvetica</vt:lpstr>
      <vt:lpstr>Thème Office</vt:lpstr>
      <vt:lpstr>Artist Run-Spaces</vt:lpstr>
      <vt:lpstr>Table of Contents</vt:lpstr>
      <vt:lpstr>Problem Statements</vt:lpstr>
      <vt:lpstr>Objectives</vt:lpstr>
      <vt:lpstr>Datasets</vt:lpstr>
      <vt:lpstr>Methodology </vt:lpstr>
      <vt:lpstr>Methodology </vt:lpstr>
      <vt:lpstr>  Descriptive Analysis  </vt:lpstr>
      <vt:lpstr>  Descriptive Analysis  </vt:lpstr>
      <vt:lpstr>   Perspectives   </vt:lpstr>
      <vt:lpstr>Project management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Artist Run-Spaces</dc:title>
  <dc:creator>Jerôme Vitoff</dc:creator>
  <cp:lastModifiedBy>Jerôme Vitoff</cp:lastModifiedBy>
  <cp:revision>1</cp:revision>
  <dcterms:created xsi:type="dcterms:W3CDTF">2024-12-16T16:24:38Z</dcterms:created>
  <dcterms:modified xsi:type="dcterms:W3CDTF">2024-12-16T17:56:57Z</dcterms:modified>
</cp:coreProperties>
</file>