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Prospective Business in 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does income impact venue frequency?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Recent LA resident</a:t>
            </a:r>
          </a:p>
          <a:p>
            <a:r>
              <a:rPr lang="en-US" sz="2800" dirty="0" smtClean="0"/>
              <a:t>COVID-19 social distancing</a:t>
            </a:r>
          </a:p>
          <a:p>
            <a:pPr lvl="1"/>
            <a:r>
              <a:rPr lang="en-US" sz="2800" dirty="0" smtClean="0"/>
              <a:t>Cannot go out</a:t>
            </a:r>
          </a:p>
          <a:p>
            <a:r>
              <a:rPr lang="en-US" sz="2800" dirty="0" smtClean="0"/>
              <a:t>Use this opportunity to explore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422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Median income by zip code</a:t>
            </a:r>
          </a:p>
          <a:p>
            <a:r>
              <a:rPr lang="en-US" sz="3200" dirty="0" smtClean="0"/>
              <a:t>City name by zip code</a:t>
            </a:r>
          </a:p>
          <a:p>
            <a:r>
              <a:rPr lang="en-US" sz="3200" dirty="0" err="1" smtClean="0"/>
              <a:t>Foursqaured</a:t>
            </a:r>
            <a:r>
              <a:rPr lang="en-US" sz="3200" dirty="0" smtClean="0"/>
              <a:t> API to call popular venues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59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Merged locational and zip code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793" y="2621380"/>
            <a:ext cx="6500813" cy="28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center points data and city name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835" y="2171700"/>
            <a:ext cx="5802730" cy="38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 frequency by income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25" y="2171700"/>
            <a:ext cx="9342775" cy="44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Open activity venues for richer areas</a:t>
            </a:r>
          </a:p>
          <a:p>
            <a:r>
              <a:rPr lang="en-US" sz="3200" dirty="0" smtClean="0"/>
              <a:t>Open Chinese, Mexican, or fast food chains in relatively lower income areas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5728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</TotalTime>
  <Words>83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Prospective Business in LA</vt:lpstr>
      <vt:lpstr>Motivation</vt:lpstr>
      <vt:lpstr>Data</vt:lpstr>
      <vt:lpstr>Merged locational and zip code data</vt:lpstr>
      <vt:lpstr>K means clustering center points data and city name </vt:lpstr>
      <vt:lpstr>Venue frequency by income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Kim</dc:creator>
  <cp:lastModifiedBy>Andrew Kim</cp:lastModifiedBy>
  <cp:revision>2</cp:revision>
  <dcterms:created xsi:type="dcterms:W3CDTF">2020-06-10T22:58:04Z</dcterms:created>
  <dcterms:modified xsi:type="dcterms:W3CDTF">2020-06-10T23:02:50Z</dcterms:modified>
</cp:coreProperties>
</file>