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86" autoAdjust="0"/>
    <p:restoredTop sz="94660"/>
  </p:normalViewPr>
  <p:slideViewPr>
    <p:cSldViewPr>
      <p:cViewPr varScale="1">
        <p:scale>
          <a:sx n="102" d="100"/>
          <a:sy n="102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ED93-7F87-411E-86D8-2E53D0724C8F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E764-A27F-42C0-AD24-89A610B1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7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ED93-7F87-411E-86D8-2E53D0724C8F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E764-A27F-42C0-AD24-89A610B1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2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ED93-7F87-411E-86D8-2E53D0724C8F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E764-A27F-42C0-AD24-89A610B1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1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ED93-7F87-411E-86D8-2E53D0724C8F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E764-A27F-42C0-AD24-89A610B1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10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ED93-7F87-411E-86D8-2E53D0724C8F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E764-A27F-42C0-AD24-89A610B1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0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ED93-7F87-411E-86D8-2E53D0724C8F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E764-A27F-42C0-AD24-89A610B1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30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ED93-7F87-411E-86D8-2E53D0724C8F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E764-A27F-42C0-AD24-89A610B1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3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ED93-7F87-411E-86D8-2E53D0724C8F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E764-A27F-42C0-AD24-89A610B1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9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ED93-7F87-411E-86D8-2E53D0724C8F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E764-A27F-42C0-AD24-89A610B1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0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ED93-7F87-411E-86D8-2E53D0724C8F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E764-A27F-42C0-AD24-89A610B1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35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ED93-7F87-411E-86D8-2E53D0724C8F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E764-A27F-42C0-AD24-89A610B1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7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3ED93-7F87-411E-86D8-2E53D0724C8F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BE764-A27F-42C0-AD24-89A610B1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89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95405" y="1013994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7" name="다이아몬드 6"/>
          <p:cNvSpPr/>
          <p:nvPr/>
        </p:nvSpPr>
        <p:spPr>
          <a:xfrm>
            <a:off x="3899661" y="869978"/>
            <a:ext cx="1656184" cy="12241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수강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95405" y="4254354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교</a:t>
            </a:r>
            <a:r>
              <a:rPr lang="ko-KR" altLang="en-US"/>
              <a:t>수</a:t>
            </a:r>
            <a:endParaRPr lang="ko-KR" altLang="en-US" dirty="0"/>
          </a:p>
        </p:txBody>
      </p:sp>
      <p:sp>
        <p:nvSpPr>
          <p:cNvPr id="9" name="다이아몬드 8"/>
          <p:cNvSpPr/>
          <p:nvPr/>
        </p:nvSpPr>
        <p:spPr>
          <a:xfrm>
            <a:off x="1379381" y="2454154"/>
            <a:ext cx="1656184" cy="12241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4" idx="2"/>
            <a:endCxn id="9" idx="0"/>
          </p:cNvCxnSpPr>
          <p:nvPr/>
        </p:nvCxnSpPr>
        <p:spPr>
          <a:xfrm>
            <a:off x="2207473" y="195009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9" idx="2"/>
            <a:endCxn id="8" idx="0"/>
          </p:cNvCxnSpPr>
          <p:nvPr/>
        </p:nvCxnSpPr>
        <p:spPr>
          <a:xfrm>
            <a:off x="2207473" y="367829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39421" y="38369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31510" y="201585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491949" y="4254354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</a:t>
            </a:r>
            <a:r>
              <a:rPr lang="ko-KR" altLang="en-US" dirty="0"/>
              <a:t>목</a:t>
            </a:r>
          </a:p>
        </p:txBody>
      </p:sp>
      <p:sp>
        <p:nvSpPr>
          <p:cNvPr id="21" name="다이아몬드 20"/>
          <p:cNvSpPr/>
          <p:nvPr/>
        </p:nvSpPr>
        <p:spPr>
          <a:xfrm>
            <a:off x="3899661" y="4110338"/>
            <a:ext cx="1656184" cy="12241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8" idx="3"/>
            <a:endCxn id="21" idx="1"/>
          </p:cNvCxnSpPr>
          <p:nvPr/>
        </p:nvCxnSpPr>
        <p:spPr>
          <a:xfrm>
            <a:off x="2819541" y="4722406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1" idx="3"/>
            <a:endCxn id="20" idx="1"/>
          </p:cNvCxnSpPr>
          <p:nvPr/>
        </p:nvCxnSpPr>
        <p:spPr>
          <a:xfrm>
            <a:off x="5555845" y="4722406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71353" y="43479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18251" y="434790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cxnSp>
        <p:nvCxnSpPr>
          <p:cNvPr id="31" name="직선 연결선 30"/>
          <p:cNvCxnSpPr>
            <a:stCxn id="4" idx="3"/>
            <a:endCxn id="7" idx="1"/>
          </p:cNvCxnSpPr>
          <p:nvPr/>
        </p:nvCxnSpPr>
        <p:spPr>
          <a:xfrm>
            <a:off x="2819541" y="1482046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2"/>
            <a:endCxn id="21" idx="0"/>
          </p:cNvCxnSpPr>
          <p:nvPr/>
        </p:nvCxnSpPr>
        <p:spPr>
          <a:xfrm>
            <a:off x="4727753" y="2094114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79141" y="111271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27753" y="36782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395535" y="404664"/>
            <a:ext cx="983845" cy="60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smtClean="0"/>
              <a:t>학</a:t>
            </a:r>
            <a:r>
              <a:rPr lang="ko-KR" altLang="en-US" u="sng"/>
              <a:t>번</a:t>
            </a:r>
          </a:p>
        </p:txBody>
      </p:sp>
      <p:sp>
        <p:nvSpPr>
          <p:cNvPr id="39" name="타원 38"/>
          <p:cNvSpPr/>
          <p:nvPr/>
        </p:nvSpPr>
        <p:spPr>
          <a:xfrm>
            <a:off x="395534" y="5445224"/>
            <a:ext cx="983845" cy="60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교수번호</a:t>
            </a:r>
            <a:endParaRPr lang="ko-KR" altLang="en-US" u="sng" dirty="0"/>
          </a:p>
        </p:txBody>
      </p:sp>
      <p:sp>
        <p:nvSpPr>
          <p:cNvPr id="40" name="타원 39"/>
          <p:cNvSpPr/>
          <p:nvPr/>
        </p:nvSpPr>
        <p:spPr>
          <a:xfrm>
            <a:off x="8028384" y="4113076"/>
            <a:ext cx="983845" cy="60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smtClean="0"/>
              <a:t>과목번호</a:t>
            </a:r>
            <a:endParaRPr lang="ko-KR" altLang="en-US" u="sng" dirty="0"/>
          </a:p>
        </p:txBody>
      </p:sp>
      <p:sp>
        <p:nvSpPr>
          <p:cNvPr id="41" name="타원 40"/>
          <p:cNvSpPr/>
          <p:nvPr/>
        </p:nvSpPr>
        <p:spPr>
          <a:xfrm>
            <a:off x="8028383" y="5052325"/>
            <a:ext cx="983845" cy="60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과목코드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07504" y="2276872"/>
            <a:ext cx="983845" cy="60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smtClean="0"/>
              <a:t>지도번호</a:t>
            </a:r>
            <a:endParaRPr lang="ko-KR" altLang="en-US" u="sng" dirty="0"/>
          </a:p>
        </p:txBody>
      </p:sp>
      <p:sp>
        <p:nvSpPr>
          <p:cNvPr id="43" name="타원 42"/>
          <p:cNvSpPr/>
          <p:nvPr/>
        </p:nvSpPr>
        <p:spPr>
          <a:xfrm>
            <a:off x="107503" y="3066222"/>
            <a:ext cx="983845" cy="60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</a:rPr>
              <a:t>교수번호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13994" y="3862956"/>
            <a:ext cx="983845" cy="60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</a:rPr>
              <a:t>학생번호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407738" y="5353541"/>
            <a:ext cx="983845" cy="60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강의번호</a:t>
            </a:r>
            <a:endParaRPr lang="ko-KR" altLang="en-US" u="sng" dirty="0"/>
          </a:p>
        </p:txBody>
      </p:sp>
      <p:sp>
        <p:nvSpPr>
          <p:cNvPr id="46" name="타원 45"/>
          <p:cNvSpPr/>
          <p:nvPr/>
        </p:nvSpPr>
        <p:spPr>
          <a:xfrm>
            <a:off x="4553546" y="5334474"/>
            <a:ext cx="983845" cy="60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년도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3442625" y="6054554"/>
            <a:ext cx="983845" cy="60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학기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4573424" y="6054554"/>
            <a:ext cx="983845" cy="60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시간표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5687187" y="6079098"/>
            <a:ext cx="983845" cy="60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</a:rPr>
              <a:t>과목번</a:t>
            </a:r>
            <a:r>
              <a:rPr lang="ko-KR" altLang="en-US" dirty="0">
                <a:solidFill>
                  <a:srgbClr val="FFFF00"/>
                </a:solidFill>
              </a:rPr>
              <a:t>호</a:t>
            </a:r>
          </a:p>
        </p:txBody>
      </p:sp>
      <p:sp>
        <p:nvSpPr>
          <p:cNvPr id="50" name="타원 49"/>
          <p:cNvSpPr/>
          <p:nvPr/>
        </p:nvSpPr>
        <p:spPr>
          <a:xfrm>
            <a:off x="5687187" y="5353541"/>
            <a:ext cx="983845" cy="60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FF00"/>
                </a:solidFill>
              </a:rPr>
              <a:t>교수번호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7269" y="404664"/>
            <a:ext cx="983845" cy="60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수강번호</a:t>
            </a:r>
            <a:endParaRPr lang="ko-KR" altLang="en-US" u="sng" dirty="0"/>
          </a:p>
        </p:txBody>
      </p:sp>
      <p:sp>
        <p:nvSpPr>
          <p:cNvPr id="52" name="타원 51"/>
          <p:cNvSpPr/>
          <p:nvPr/>
        </p:nvSpPr>
        <p:spPr>
          <a:xfrm>
            <a:off x="5564369" y="1297380"/>
            <a:ext cx="983845" cy="60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FF00"/>
                </a:solidFill>
              </a:rPr>
              <a:t>학번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589743" y="2080523"/>
            <a:ext cx="983845" cy="60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</a:rPr>
              <a:t>강의번호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732240" y="1297380"/>
            <a:ext cx="983845" cy="60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성적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6732240" y="2094114"/>
            <a:ext cx="983845" cy="60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재수강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7884368" y="1297380"/>
            <a:ext cx="983845" cy="60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306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31</Words>
  <Application>Microsoft Office PowerPoint</Application>
  <PresentationFormat>화면 슬라이드 쇼(4:3)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4</cp:revision>
  <dcterms:created xsi:type="dcterms:W3CDTF">2020-11-16T00:45:11Z</dcterms:created>
  <dcterms:modified xsi:type="dcterms:W3CDTF">2020-11-16T08:30:39Z</dcterms:modified>
</cp:coreProperties>
</file>