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ags/tag26.xml" ContentType="application/vnd.openxmlformats-officedocument.presentationml.tags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  <p:sldMasterId id="2147483748" r:id="rId2"/>
    <p:sldMasterId id="2147483755" r:id="rId3"/>
    <p:sldMasterId id="2147483682" r:id="rId4"/>
    <p:sldMasterId id="2147483769" r:id="rId5"/>
    <p:sldMasterId id="2147483692" r:id="rId6"/>
    <p:sldMasterId id="2147483777" r:id="rId7"/>
  </p:sldMasterIdLst>
  <p:notesMasterIdLst>
    <p:notesMasterId r:id="rId16"/>
  </p:notesMasterIdLst>
  <p:handoutMasterIdLst>
    <p:handoutMasterId r:id="rId17"/>
  </p:handoutMasterIdLst>
  <p:sldIdLst>
    <p:sldId id="257" r:id="rId8"/>
    <p:sldId id="351" r:id="rId9"/>
    <p:sldId id="348" r:id="rId10"/>
    <p:sldId id="350" r:id="rId11"/>
    <p:sldId id="349" r:id="rId12"/>
    <p:sldId id="353" r:id="rId13"/>
    <p:sldId id="354" r:id="rId14"/>
    <p:sldId id="355" r:id="rId1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2E"/>
    <a:srgbClr val="E6002F"/>
    <a:srgbClr val="000000"/>
    <a:srgbClr val="EE1F3C"/>
    <a:srgbClr val="7F7F7F"/>
    <a:srgbClr val="DB3943"/>
    <a:srgbClr val="EF1D3B"/>
    <a:srgbClr val="DB3842"/>
    <a:srgbClr val="414042"/>
    <a:srgbClr val="81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2D7A7-81FA-4CC3-B7A3-6CA905067406}" v="10" dt="2023-11-05T17:33:53.50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422" autoAdjust="0"/>
  </p:normalViewPr>
  <p:slideViewPr>
    <p:cSldViewPr>
      <p:cViewPr varScale="1">
        <p:scale>
          <a:sx n="107" d="100"/>
          <a:sy n="107" d="100"/>
        </p:scale>
        <p:origin x="1770" y="-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hr, Vinzenz Nathan (STUDENTS)" userId="f4f67b1a-e021-4569-b4a5-fe6b7216375a" providerId="ADAL" clId="{E452D7A7-81FA-4CC3-B7A3-6CA905067406}"/>
    <pc:docChg chg="undo custSel addSld delSld modSld modMainMaster">
      <pc:chgData name="Uhr, Vinzenz Nathan (STUDENTS)" userId="f4f67b1a-e021-4569-b4a5-fe6b7216375a" providerId="ADAL" clId="{E452D7A7-81FA-4CC3-B7A3-6CA905067406}" dt="2023-11-05T17:34:31.295" v="596" actId="47"/>
      <pc:docMkLst>
        <pc:docMk/>
      </pc:docMkLst>
      <pc:sldChg chg="modSp mod">
        <pc:chgData name="Uhr, Vinzenz Nathan (STUDENTS)" userId="f4f67b1a-e021-4569-b4a5-fe6b7216375a" providerId="ADAL" clId="{E452D7A7-81FA-4CC3-B7A3-6CA905067406}" dt="2023-11-05T16:00:26.539" v="65" actId="6549"/>
        <pc:sldMkLst>
          <pc:docMk/>
          <pc:sldMk cId="1995630194" sldId="257"/>
        </pc:sldMkLst>
        <pc:spChg chg="mod">
          <ac:chgData name="Uhr, Vinzenz Nathan (STUDENTS)" userId="f4f67b1a-e021-4569-b4a5-fe6b7216375a" providerId="ADAL" clId="{E452D7A7-81FA-4CC3-B7A3-6CA905067406}" dt="2023-11-05T15:59:05.574" v="33" actId="20577"/>
          <ac:spMkLst>
            <pc:docMk/>
            <pc:sldMk cId="1995630194" sldId="257"/>
            <ac:spMk id="2" creationId="{00000000-0000-0000-0000-000000000000}"/>
          </ac:spMkLst>
        </pc:spChg>
        <pc:spChg chg="mod">
          <ac:chgData name="Uhr, Vinzenz Nathan (STUDENTS)" userId="f4f67b1a-e021-4569-b4a5-fe6b7216375a" providerId="ADAL" clId="{E452D7A7-81FA-4CC3-B7A3-6CA905067406}" dt="2023-11-05T16:00:26.539" v="65" actId="6549"/>
          <ac:spMkLst>
            <pc:docMk/>
            <pc:sldMk cId="1995630194" sldId="257"/>
            <ac:spMk id="3" creationId="{00000000-0000-0000-0000-000000000000}"/>
          </ac:spMkLst>
        </pc:spChg>
        <pc:spChg chg="mod">
          <ac:chgData name="Uhr, Vinzenz Nathan (STUDENTS)" userId="f4f67b1a-e021-4569-b4a5-fe6b7216375a" providerId="ADAL" clId="{E452D7A7-81FA-4CC3-B7A3-6CA905067406}" dt="2023-11-05T15:59:46.177" v="57" actId="20577"/>
          <ac:spMkLst>
            <pc:docMk/>
            <pc:sldMk cId="1995630194" sldId="257"/>
            <ac:spMk id="4" creationId="{00000000-0000-0000-0000-000000000000}"/>
          </ac:spMkLst>
        </pc:spChg>
        <pc:spChg chg="mod">
          <ac:chgData name="Uhr, Vinzenz Nathan (STUDENTS)" userId="f4f67b1a-e021-4569-b4a5-fe6b7216375a" providerId="ADAL" clId="{E452D7A7-81FA-4CC3-B7A3-6CA905067406}" dt="2023-11-05T15:59:33.697" v="47" actId="20577"/>
          <ac:spMkLst>
            <pc:docMk/>
            <pc:sldMk cId="1995630194" sldId="257"/>
            <ac:spMk id="9" creationId="{00000000-0000-0000-0000-000000000000}"/>
          </ac:spMkLst>
        </pc:spChg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4040610606" sldId="300"/>
        </pc:sldMkLst>
      </pc:sldChg>
      <pc:sldChg chg="addSp delSp modSp del mod">
        <pc:chgData name="Uhr, Vinzenz Nathan (STUDENTS)" userId="f4f67b1a-e021-4569-b4a5-fe6b7216375a" providerId="ADAL" clId="{E452D7A7-81FA-4CC3-B7A3-6CA905067406}" dt="2023-11-05T16:01:58.200" v="94" actId="47"/>
        <pc:sldMkLst>
          <pc:docMk/>
          <pc:sldMk cId="1986533331" sldId="306"/>
        </pc:sldMkLst>
        <pc:spChg chg="del">
          <ac:chgData name="Uhr, Vinzenz Nathan (STUDENTS)" userId="f4f67b1a-e021-4569-b4a5-fe6b7216375a" providerId="ADAL" clId="{E452D7A7-81FA-4CC3-B7A3-6CA905067406}" dt="2023-11-05T16:01:56.140" v="93" actId="478"/>
          <ac:spMkLst>
            <pc:docMk/>
            <pc:sldMk cId="1986533331" sldId="306"/>
            <ac:spMk id="5" creationId="{69996356-855D-BEA7-9042-E31DBB1F84C4}"/>
          </ac:spMkLst>
        </pc:spChg>
        <pc:spChg chg="add mod">
          <ac:chgData name="Uhr, Vinzenz Nathan (STUDENTS)" userId="f4f67b1a-e021-4569-b4a5-fe6b7216375a" providerId="ADAL" clId="{E452D7A7-81FA-4CC3-B7A3-6CA905067406}" dt="2023-11-05T16:01:56.140" v="93" actId="478"/>
          <ac:spMkLst>
            <pc:docMk/>
            <pc:sldMk cId="1986533331" sldId="306"/>
            <ac:spMk id="7" creationId="{47C37246-6952-8DBB-80CC-D3E382FF5448}"/>
          </ac:spMkLst>
        </pc:spChg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463424630" sldId="308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08437669" sldId="311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335194223" sldId="313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083539397" sldId="315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684351684" sldId="316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510607790" sldId="317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474591175" sldId="318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580156127" sldId="319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406909091" sldId="320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95963891" sldId="321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52875533" sldId="322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13576326" sldId="323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432250608" sldId="324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064424047" sldId="328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471726103" sldId="329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089520333" sldId="331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424444006" sldId="332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15437909" sldId="336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018901719" sldId="337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207595797" sldId="338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3465292299" sldId="339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784480161" sldId="341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2599579081" sldId="343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116259414" sldId="344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575234807" sldId="345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1658027634" sldId="346"/>
        </pc:sldMkLst>
      </pc:sldChg>
      <pc:sldChg chg="del">
        <pc:chgData name="Uhr, Vinzenz Nathan (STUDENTS)" userId="f4f67b1a-e021-4569-b4a5-fe6b7216375a" providerId="ADAL" clId="{E452D7A7-81FA-4CC3-B7A3-6CA905067406}" dt="2023-11-05T17:34:31.295" v="596" actId="47"/>
        <pc:sldMkLst>
          <pc:docMk/>
          <pc:sldMk cId="4098331477" sldId="347"/>
        </pc:sldMkLst>
      </pc:sldChg>
      <pc:sldChg chg="modSp add mod">
        <pc:chgData name="Uhr, Vinzenz Nathan (STUDENTS)" userId="f4f67b1a-e021-4569-b4a5-fe6b7216375a" providerId="ADAL" clId="{E452D7A7-81FA-4CC3-B7A3-6CA905067406}" dt="2023-11-05T16:00:59.948" v="85" actId="20577"/>
        <pc:sldMkLst>
          <pc:docMk/>
          <pc:sldMk cId="1969766" sldId="348"/>
        </pc:sldMkLst>
        <pc:spChg chg="mod">
          <ac:chgData name="Uhr, Vinzenz Nathan (STUDENTS)" userId="f4f67b1a-e021-4569-b4a5-fe6b7216375a" providerId="ADAL" clId="{E452D7A7-81FA-4CC3-B7A3-6CA905067406}" dt="2023-11-05T16:00:59.948" v="85" actId="20577"/>
          <ac:spMkLst>
            <pc:docMk/>
            <pc:sldMk cId="1969766" sldId="348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E452D7A7-81FA-4CC3-B7A3-6CA905067406}" dt="2023-11-05T16:00:48.795" v="72" actId="20577"/>
          <ac:spMkLst>
            <pc:docMk/>
            <pc:sldMk cId="1969766" sldId="348"/>
            <ac:spMk id="5" creationId="{69996356-855D-BEA7-9042-E31DBB1F84C4}"/>
          </ac:spMkLst>
        </pc:spChg>
        <pc:spChg chg="mod">
          <ac:chgData name="Uhr, Vinzenz Nathan (STUDENTS)" userId="f4f67b1a-e021-4569-b4a5-fe6b7216375a" providerId="ADAL" clId="{E452D7A7-81FA-4CC3-B7A3-6CA905067406}" dt="2023-11-05T16:00:55.762" v="78" actId="20577"/>
          <ac:spMkLst>
            <pc:docMk/>
            <pc:sldMk cId="1969766" sldId="348"/>
            <ac:spMk id="6" creationId="{78FFCA5B-4105-6527-22ED-1C63D41F0290}"/>
          </ac:spMkLst>
        </pc:spChg>
      </pc:sldChg>
      <pc:sldChg chg="modSp add mod">
        <pc:chgData name="Uhr, Vinzenz Nathan (STUDENTS)" userId="f4f67b1a-e021-4569-b4a5-fe6b7216375a" providerId="ADAL" clId="{E452D7A7-81FA-4CC3-B7A3-6CA905067406}" dt="2023-11-05T17:23:05.288" v="153" actId="20577"/>
        <pc:sldMkLst>
          <pc:docMk/>
          <pc:sldMk cId="388255730" sldId="349"/>
        </pc:sldMkLst>
        <pc:spChg chg="mod">
          <ac:chgData name="Uhr, Vinzenz Nathan (STUDENTS)" userId="f4f67b1a-e021-4569-b4a5-fe6b7216375a" providerId="ADAL" clId="{E452D7A7-81FA-4CC3-B7A3-6CA905067406}" dt="2023-11-05T17:23:05.288" v="153" actId="20577"/>
          <ac:spMkLst>
            <pc:docMk/>
            <pc:sldMk cId="388255730" sldId="349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E452D7A7-81FA-4CC3-B7A3-6CA905067406}" dt="2023-11-05T16:01:04.576" v="88" actId="20577"/>
          <ac:spMkLst>
            <pc:docMk/>
            <pc:sldMk cId="388255730" sldId="349"/>
            <ac:spMk id="5" creationId="{69996356-855D-BEA7-9042-E31DBB1F84C4}"/>
          </ac:spMkLst>
        </pc:spChg>
        <pc:spChg chg="mod">
          <ac:chgData name="Uhr, Vinzenz Nathan (STUDENTS)" userId="f4f67b1a-e021-4569-b4a5-fe6b7216375a" providerId="ADAL" clId="{E452D7A7-81FA-4CC3-B7A3-6CA905067406}" dt="2023-11-05T17:22:15.092" v="145" actId="20577"/>
          <ac:spMkLst>
            <pc:docMk/>
            <pc:sldMk cId="388255730" sldId="349"/>
            <ac:spMk id="6" creationId="{78FFCA5B-4105-6527-22ED-1C63D41F0290}"/>
          </ac:spMkLst>
        </pc:spChg>
      </pc:sldChg>
      <pc:sldChg chg="modSp add mod">
        <pc:chgData name="Uhr, Vinzenz Nathan (STUDENTS)" userId="f4f67b1a-e021-4569-b4a5-fe6b7216375a" providerId="ADAL" clId="{E452D7A7-81FA-4CC3-B7A3-6CA905067406}" dt="2023-11-05T17:21:42.862" v="118" actId="20577"/>
        <pc:sldMkLst>
          <pc:docMk/>
          <pc:sldMk cId="3710458073" sldId="350"/>
        </pc:sldMkLst>
        <pc:spChg chg="mod">
          <ac:chgData name="Uhr, Vinzenz Nathan (STUDENTS)" userId="f4f67b1a-e021-4569-b4a5-fe6b7216375a" providerId="ADAL" clId="{E452D7A7-81FA-4CC3-B7A3-6CA905067406}" dt="2023-11-05T17:21:42.862" v="118" actId="20577"/>
          <ac:spMkLst>
            <pc:docMk/>
            <pc:sldMk cId="3710458073" sldId="350"/>
            <ac:spMk id="4" creationId="{695F92CF-A460-955B-BE6A-033972C8D7EF}"/>
          </ac:spMkLst>
        </pc:spChg>
      </pc:sldChg>
      <pc:sldChg chg="modSp add mod">
        <pc:chgData name="Uhr, Vinzenz Nathan (STUDENTS)" userId="f4f67b1a-e021-4569-b4a5-fe6b7216375a" providerId="ADAL" clId="{E452D7A7-81FA-4CC3-B7A3-6CA905067406}" dt="2023-11-05T17:22:00.755" v="122"/>
        <pc:sldMkLst>
          <pc:docMk/>
          <pc:sldMk cId="4252364833" sldId="351"/>
        </pc:sldMkLst>
        <pc:spChg chg="mod">
          <ac:chgData name="Uhr, Vinzenz Nathan (STUDENTS)" userId="f4f67b1a-e021-4569-b4a5-fe6b7216375a" providerId="ADAL" clId="{E452D7A7-81FA-4CC3-B7A3-6CA905067406}" dt="2023-11-05T17:22:00.755" v="122"/>
          <ac:spMkLst>
            <pc:docMk/>
            <pc:sldMk cId="4252364833" sldId="351"/>
            <ac:spMk id="4" creationId="{695F92CF-A460-955B-BE6A-033972C8D7EF}"/>
          </ac:spMkLst>
        </pc:spChg>
      </pc:sldChg>
      <pc:sldChg chg="new del">
        <pc:chgData name="Uhr, Vinzenz Nathan (STUDENTS)" userId="f4f67b1a-e021-4569-b4a5-fe6b7216375a" providerId="ADAL" clId="{E452D7A7-81FA-4CC3-B7A3-6CA905067406}" dt="2023-11-05T17:23:17.020" v="156" actId="47"/>
        <pc:sldMkLst>
          <pc:docMk/>
          <pc:sldMk cId="626058813" sldId="352"/>
        </pc:sldMkLst>
      </pc:sldChg>
      <pc:sldChg chg="modSp add mod">
        <pc:chgData name="Uhr, Vinzenz Nathan (STUDENTS)" userId="f4f67b1a-e021-4569-b4a5-fe6b7216375a" providerId="ADAL" clId="{E452D7A7-81FA-4CC3-B7A3-6CA905067406}" dt="2023-11-05T17:25:23.557" v="228" actId="6549"/>
        <pc:sldMkLst>
          <pc:docMk/>
          <pc:sldMk cId="3231376469" sldId="353"/>
        </pc:sldMkLst>
        <pc:spChg chg="mod">
          <ac:chgData name="Uhr, Vinzenz Nathan (STUDENTS)" userId="f4f67b1a-e021-4569-b4a5-fe6b7216375a" providerId="ADAL" clId="{E452D7A7-81FA-4CC3-B7A3-6CA905067406}" dt="2023-11-05T17:25:23.557" v="228" actId="6549"/>
          <ac:spMkLst>
            <pc:docMk/>
            <pc:sldMk cId="3231376469" sldId="353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E452D7A7-81FA-4CC3-B7A3-6CA905067406}" dt="2023-11-05T17:24:30.631" v="213" actId="20577"/>
          <ac:spMkLst>
            <pc:docMk/>
            <pc:sldMk cId="3231376469" sldId="353"/>
            <ac:spMk id="6" creationId="{78FFCA5B-4105-6527-22ED-1C63D41F0290}"/>
          </ac:spMkLst>
        </pc:spChg>
      </pc:sldChg>
      <pc:sldChg chg="addSp delSp modSp add mod">
        <pc:chgData name="Uhr, Vinzenz Nathan (STUDENTS)" userId="f4f67b1a-e021-4569-b4a5-fe6b7216375a" providerId="ADAL" clId="{E452D7A7-81FA-4CC3-B7A3-6CA905067406}" dt="2023-11-05T17:32:44.137" v="573" actId="6549"/>
        <pc:sldMkLst>
          <pc:docMk/>
          <pc:sldMk cId="1455095133" sldId="354"/>
        </pc:sldMkLst>
        <pc:spChg chg="mod">
          <ac:chgData name="Uhr, Vinzenz Nathan (STUDENTS)" userId="f4f67b1a-e021-4569-b4a5-fe6b7216375a" providerId="ADAL" clId="{E452D7A7-81FA-4CC3-B7A3-6CA905067406}" dt="2023-11-05T17:32:44.137" v="573" actId="6549"/>
          <ac:spMkLst>
            <pc:docMk/>
            <pc:sldMk cId="1455095133" sldId="354"/>
            <ac:spMk id="3" creationId="{5A5FD406-7D3F-E861-7EFE-AACE8D68986F}"/>
          </ac:spMkLst>
        </pc:spChg>
        <pc:spChg chg="del mod">
          <ac:chgData name="Uhr, Vinzenz Nathan (STUDENTS)" userId="f4f67b1a-e021-4569-b4a5-fe6b7216375a" providerId="ADAL" clId="{E452D7A7-81FA-4CC3-B7A3-6CA905067406}" dt="2023-11-05T17:27:35.783" v="389" actId="478"/>
          <ac:spMkLst>
            <pc:docMk/>
            <pc:sldMk cId="1455095133" sldId="354"/>
            <ac:spMk id="4" creationId="{4C317A2C-B579-4B3C-4F12-768999CBF274}"/>
          </ac:spMkLst>
        </pc:spChg>
        <pc:spChg chg="mod">
          <ac:chgData name="Uhr, Vinzenz Nathan (STUDENTS)" userId="f4f67b1a-e021-4569-b4a5-fe6b7216375a" providerId="ADAL" clId="{E452D7A7-81FA-4CC3-B7A3-6CA905067406}" dt="2023-11-05T17:25:54.581" v="241" actId="20577"/>
          <ac:spMkLst>
            <pc:docMk/>
            <pc:sldMk cId="1455095133" sldId="354"/>
            <ac:spMk id="6" creationId="{78FFCA5B-4105-6527-22ED-1C63D41F0290}"/>
          </ac:spMkLst>
        </pc:spChg>
        <pc:spChg chg="add del mod">
          <ac:chgData name="Uhr, Vinzenz Nathan (STUDENTS)" userId="f4f67b1a-e021-4569-b4a5-fe6b7216375a" providerId="ADAL" clId="{E452D7A7-81FA-4CC3-B7A3-6CA905067406}" dt="2023-11-05T17:27:47.860" v="390" actId="478"/>
          <ac:spMkLst>
            <pc:docMk/>
            <pc:sldMk cId="1455095133" sldId="354"/>
            <ac:spMk id="7" creationId="{653DAA66-BC42-10A6-E377-8581485433E9}"/>
          </ac:spMkLst>
        </pc:spChg>
      </pc:sldChg>
      <pc:sldChg chg="modSp add mod">
        <pc:chgData name="Uhr, Vinzenz Nathan (STUDENTS)" userId="f4f67b1a-e021-4569-b4a5-fe6b7216375a" providerId="ADAL" clId="{E452D7A7-81FA-4CC3-B7A3-6CA905067406}" dt="2023-11-05T17:34:22.262" v="595" actId="6549"/>
        <pc:sldMkLst>
          <pc:docMk/>
          <pc:sldMk cId="3317007330" sldId="355"/>
        </pc:sldMkLst>
        <pc:spChg chg="mod">
          <ac:chgData name="Uhr, Vinzenz Nathan (STUDENTS)" userId="f4f67b1a-e021-4569-b4a5-fe6b7216375a" providerId="ADAL" clId="{E452D7A7-81FA-4CC3-B7A3-6CA905067406}" dt="2023-11-05T17:34:22.262" v="595" actId="6549"/>
          <ac:spMkLst>
            <pc:docMk/>
            <pc:sldMk cId="3317007330" sldId="355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E452D7A7-81FA-4CC3-B7A3-6CA905067406}" dt="2023-11-05T17:34:01.845" v="587" actId="20577"/>
          <ac:spMkLst>
            <pc:docMk/>
            <pc:sldMk cId="3317007330" sldId="355"/>
            <ac:spMk id="6" creationId="{78FFCA5B-4105-6527-22ED-1C63D41F0290}"/>
          </ac:spMkLst>
        </pc:spChg>
      </pc:sldChg>
      <pc:sldMasterChg chg="delSp mod">
        <pc:chgData name="Uhr, Vinzenz Nathan (STUDENTS)" userId="f4f67b1a-e021-4569-b4a5-fe6b7216375a" providerId="ADAL" clId="{E452D7A7-81FA-4CC3-B7A3-6CA905067406}" dt="2023-11-05T15:58:33.932" v="2" actId="478"/>
        <pc:sldMasterMkLst>
          <pc:docMk/>
          <pc:sldMasterMk cId="1650500097" sldId="2147483682"/>
        </pc:sldMasterMkLst>
        <pc:picChg chg="del">
          <ac:chgData name="Uhr, Vinzenz Nathan (STUDENTS)" userId="f4f67b1a-e021-4569-b4a5-fe6b7216375a" providerId="ADAL" clId="{E452D7A7-81FA-4CC3-B7A3-6CA905067406}" dt="2023-11-05T15:58:33.932" v="2" actId="478"/>
          <ac:picMkLst>
            <pc:docMk/>
            <pc:sldMasterMk cId="1650500097" sldId="2147483682"/>
            <ac:picMk id="2" creationId="{02F2BFF4-D9EA-D9EC-0905-10C3BC765C3F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40.214" v="3" actId="478"/>
        <pc:sldMasterMkLst>
          <pc:docMk/>
          <pc:sldMasterMk cId="2752052908" sldId="2147483692"/>
        </pc:sldMasterMkLst>
        <pc:picChg chg="del">
          <ac:chgData name="Uhr, Vinzenz Nathan (STUDENTS)" userId="f4f67b1a-e021-4569-b4a5-fe6b7216375a" providerId="ADAL" clId="{E452D7A7-81FA-4CC3-B7A3-6CA905067406}" dt="2023-11-05T15:58:40.214" v="3" actId="478"/>
          <ac:picMkLst>
            <pc:docMk/>
            <pc:sldMasterMk cId="2752052908" sldId="2147483692"/>
            <ac:picMk id="2" creationId="{2FE614F0-7FFB-3DAF-3C1C-24F0ECAC5784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28.728" v="0" actId="478"/>
        <pc:sldMasterMkLst>
          <pc:docMk/>
          <pc:sldMasterMk cId="742856631" sldId="2147483748"/>
        </pc:sldMasterMkLst>
        <pc:picChg chg="del">
          <ac:chgData name="Uhr, Vinzenz Nathan (STUDENTS)" userId="f4f67b1a-e021-4569-b4a5-fe6b7216375a" providerId="ADAL" clId="{E452D7A7-81FA-4CC3-B7A3-6CA905067406}" dt="2023-11-05T15:58:28.728" v="0" actId="478"/>
          <ac:picMkLst>
            <pc:docMk/>
            <pc:sldMasterMk cId="742856631" sldId="2147483748"/>
            <ac:picMk id="2" creationId="{44732EF7-9EE9-0A04-D065-BBFEC30419E2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31.892" v="1" actId="478"/>
        <pc:sldMasterMkLst>
          <pc:docMk/>
          <pc:sldMasterMk cId="4081700730" sldId="2147483755"/>
        </pc:sldMasterMkLst>
        <pc:picChg chg="del">
          <ac:chgData name="Uhr, Vinzenz Nathan (STUDENTS)" userId="f4f67b1a-e021-4569-b4a5-fe6b7216375a" providerId="ADAL" clId="{E452D7A7-81FA-4CC3-B7A3-6CA905067406}" dt="2023-11-05T15:58:31.892" v="1" actId="478"/>
          <ac:picMkLst>
            <pc:docMk/>
            <pc:sldMasterMk cId="4081700730" sldId="2147483755"/>
            <ac:picMk id="2" creationId="{0C0919C6-8023-7358-BD18-BBAC3CB23467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46.257" v="5" actId="478"/>
        <pc:sldMasterMkLst>
          <pc:docMk/>
          <pc:sldMasterMk cId="106798402" sldId="2147483769"/>
        </pc:sldMasterMkLst>
        <pc:picChg chg="del">
          <ac:chgData name="Uhr, Vinzenz Nathan (STUDENTS)" userId="f4f67b1a-e021-4569-b4a5-fe6b7216375a" providerId="ADAL" clId="{E452D7A7-81FA-4CC3-B7A3-6CA905067406}" dt="2023-11-05T15:58:46.257" v="5" actId="478"/>
          <ac:picMkLst>
            <pc:docMk/>
            <pc:sldMasterMk cId="106798402" sldId="2147483769"/>
            <ac:picMk id="2" creationId="{758C6226-FE66-EF2C-DFF6-725B02D9BC3B}"/>
          </ac:picMkLst>
        </pc:picChg>
      </pc:sldMasterChg>
      <pc:sldMasterChg chg="delSp mod">
        <pc:chgData name="Uhr, Vinzenz Nathan (STUDENTS)" userId="f4f67b1a-e021-4569-b4a5-fe6b7216375a" providerId="ADAL" clId="{E452D7A7-81FA-4CC3-B7A3-6CA905067406}" dt="2023-11-05T15:58:42.847" v="4" actId="478"/>
        <pc:sldMasterMkLst>
          <pc:docMk/>
          <pc:sldMasterMk cId="1466141289" sldId="2147483777"/>
        </pc:sldMasterMkLst>
        <pc:picChg chg="del">
          <ac:chgData name="Uhr, Vinzenz Nathan (STUDENTS)" userId="f4f67b1a-e021-4569-b4a5-fe6b7216375a" providerId="ADAL" clId="{E452D7A7-81FA-4CC3-B7A3-6CA905067406}" dt="2023-11-05T15:58:42.847" v="4" actId="478"/>
          <ac:picMkLst>
            <pc:docMk/>
            <pc:sldMasterMk cId="1466141289" sldId="2147483777"/>
            <ac:picMk id="9" creationId="{00000000-0000-0000-0000-000000000000}"/>
          </ac:picMkLst>
        </pc:picChg>
      </pc:sldMasterChg>
    </pc:docChg>
  </pc:docChgLst>
  <pc:docChgLst>
    <pc:chgData name="Uhr, Vinzenz Nathan (STUDENTS)" userId="f4f67b1a-e021-4569-b4a5-fe6b7216375a" providerId="ADAL" clId="{BB7E4F86-F19F-4A4B-8F91-764EE55FAC46}"/>
    <pc:docChg chg="undo redo custSel addSld delSld modSld sldOrd modMainMaster">
      <pc:chgData name="Uhr, Vinzenz Nathan (STUDENTS)" userId="f4f67b1a-e021-4569-b4a5-fe6b7216375a" providerId="ADAL" clId="{BB7E4F86-F19F-4A4B-8F91-764EE55FAC46}" dt="2023-01-12T15:22:50.431" v="6695" actId="729"/>
      <pc:docMkLst>
        <pc:docMk/>
      </pc:docMkLst>
      <pc:sldChg chg="addSp delSp modSp add mod modShow">
        <pc:chgData name="Uhr, Vinzenz Nathan (STUDENTS)" userId="f4f67b1a-e021-4569-b4a5-fe6b7216375a" providerId="ADAL" clId="{BB7E4F86-F19F-4A4B-8F91-764EE55FAC46}" dt="2023-01-12T15:22:50.431" v="6695" actId="729"/>
        <pc:sldMkLst>
          <pc:docMk/>
          <pc:sldMk cId="1995630194" sldId="257"/>
        </pc:sldMkLst>
        <pc:spChg chg="mod">
          <ac:chgData name="Uhr, Vinzenz Nathan (STUDENTS)" userId="f4f67b1a-e021-4569-b4a5-fe6b7216375a" providerId="ADAL" clId="{BB7E4F86-F19F-4A4B-8F91-764EE55FAC46}" dt="2022-12-23T13:34:18.471" v="120" actId="108"/>
          <ac:spMkLst>
            <pc:docMk/>
            <pc:sldMk cId="1995630194" sldId="257"/>
            <ac:spMk id="2" creationId="{00000000-0000-0000-0000-000000000000}"/>
          </ac:spMkLst>
        </pc:spChg>
        <pc:spChg chg="mod">
          <ac:chgData name="Uhr, Vinzenz Nathan (STUDENTS)" userId="f4f67b1a-e021-4569-b4a5-fe6b7216375a" providerId="ADAL" clId="{BB7E4F86-F19F-4A4B-8F91-764EE55FAC46}" dt="2022-12-23T13:27:12.949" v="25" actId="20577"/>
          <ac:spMkLst>
            <pc:docMk/>
            <pc:sldMk cId="1995630194" sldId="257"/>
            <ac:spMk id="3" creationId="{00000000-0000-0000-0000-000000000000}"/>
          </ac:spMkLst>
        </pc:spChg>
        <pc:spChg chg="mod">
          <ac:chgData name="Uhr, Vinzenz Nathan (STUDENTS)" userId="f4f67b1a-e021-4569-b4a5-fe6b7216375a" providerId="ADAL" clId="{BB7E4F86-F19F-4A4B-8F91-764EE55FAC46}" dt="2022-12-23T13:27:26.549" v="41" actId="20577"/>
          <ac:spMkLst>
            <pc:docMk/>
            <pc:sldMk cId="1995630194" sldId="257"/>
            <ac:spMk id="4" creationId="{00000000-0000-0000-0000-000000000000}"/>
          </ac:spMkLst>
        </pc:spChg>
        <pc:spChg chg="add del mod">
          <ac:chgData name="Uhr, Vinzenz Nathan (STUDENTS)" userId="f4f67b1a-e021-4569-b4a5-fe6b7216375a" providerId="ADAL" clId="{BB7E4F86-F19F-4A4B-8F91-764EE55FAC46}" dt="2022-12-23T13:33:26.961" v="116"/>
          <ac:spMkLst>
            <pc:docMk/>
            <pc:sldMk cId="1995630194" sldId="257"/>
            <ac:spMk id="5" creationId="{6ACD9AC6-6643-F547-91DC-32B8E358FC1A}"/>
          </ac:spMkLst>
        </pc:spChg>
        <pc:spChg chg="add del mod">
          <ac:chgData name="Uhr, Vinzenz Nathan (STUDENTS)" userId="f4f67b1a-e021-4569-b4a5-fe6b7216375a" providerId="ADAL" clId="{BB7E4F86-F19F-4A4B-8F91-764EE55FAC46}" dt="2022-12-23T13:33:35.371" v="118"/>
          <ac:spMkLst>
            <pc:docMk/>
            <pc:sldMk cId="1995630194" sldId="257"/>
            <ac:spMk id="6" creationId="{9ADFBC21-8FCD-CCEA-075C-268209422D39}"/>
          </ac:spMkLst>
        </pc:spChg>
        <pc:spChg chg="mod">
          <ac:chgData name="Uhr, Vinzenz Nathan (STUDENTS)" userId="f4f67b1a-e021-4569-b4a5-fe6b7216375a" providerId="ADAL" clId="{BB7E4F86-F19F-4A4B-8F91-764EE55FAC46}" dt="2022-12-23T13:41:37.354" v="375" actId="790"/>
          <ac:spMkLst>
            <pc:docMk/>
            <pc:sldMk cId="1995630194" sldId="257"/>
            <ac:spMk id="9" creationId="{00000000-0000-0000-0000-000000000000}"/>
          </ac:spMkLst>
        </pc:spChg>
      </pc:sldChg>
      <pc:sldChg chg="addSp delSp modSp add del mod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944743169" sldId="258"/>
        </pc:sldMkLst>
        <pc:spChg chg="add mod">
          <ac:chgData name="Uhr, Vinzenz Nathan (STUDENTS)" userId="f4f67b1a-e021-4569-b4a5-fe6b7216375a" providerId="ADAL" clId="{BB7E4F86-F19F-4A4B-8F91-764EE55FAC46}" dt="2022-12-23T16:13:00.414" v="2294" actId="478"/>
          <ac:spMkLst>
            <pc:docMk/>
            <pc:sldMk cId="2944743169" sldId="258"/>
            <ac:spMk id="3" creationId="{43B10405-FE4F-75C8-E03D-C8AD22E611EB}"/>
          </ac:spMkLst>
        </pc:spChg>
        <pc:spChg chg="mod">
          <ac:chgData name="Uhr, Vinzenz Nathan (STUDENTS)" userId="f4f67b1a-e021-4569-b4a5-fe6b7216375a" providerId="ADAL" clId="{BB7E4F86-F19F-4A4B-8F91-764EE55FAC46}" dt="2022-12-23T16:12:56.530" v="2293" actId="20577"/>
          <ac:spMkLst>
            <pc:docMk/>
            <pc:sldMk cId="2944743169" sldId="258"/>
            <ac:spMk id="7" creationId="{00000000-0000-0000-0000-000000000000}"/>
          </ac:spMkLst>
        </pc:spChg>
        <pc:spChg chg="mod">
          <ac:chgData name="Uhr, Vinzenz Nathan (STUDENTS)" userId="f4f67b1a-e021-4569-b4a5-fe6b7216375a" providerId="ADAL" clId="{BB7E4F86-F19F-4A4B-8F91-764EE55FAC46}" dt="2022-12-23T16:13:01.780" v="2295" actId="20577"/>
          <ac:spMkLst>
            <pc:docMk/>
            <pc:sldMk cId="2944743169" sldId="258"/>
            <ac:spMk id="8" creationId="{00000000-0000-0000-0000-000000000000}"/>
          </ac:spMkLst>
        </pc:spChg>
        <pc:picChg chg="del">
          <ac:chgData name="Uhr, Vinzenz Nathan (STUDENTS)" userId="f4f67b1a-e021-4569-b4a5-fe6b7216375a" providerId="ADAL" clId="{BB7E4F86-F19F-4A4B-8F91-764EE55FAC46}" dt="2022-12-23T16:13:00.414" v="2294" actId="478"/>
          <ac:picMkLst>
            <pc:docMk/>
            <pc:sldMk cId="2944743169" sldId="258"/>
            <ac:picMk id="11" creationId="{00000000-0000-0000-0000-000000000000}"/>
          </ac:picMkLst>
        </pc:picChg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515300682" sldId="273"/>
        </pc:sldMkLst>
      </pc:sldChg>
      <pc:sldChg chg="add del">
        <pc:chgData name="Uhr, Vinzenz Nathan (STUDENTS)" userId="f4f67b1a-e021-4569-b4a5-fe6b7216375a" providerId="ADAL" clId="{BB7E4F86-F19F-4A4B-8F91-764EE55FAC46}" dt="2022-12-23T17:10:14.052" v="3646" actId="47"/>
        <pc:sldMkLst>
          <pc:docMk/>
          <pc:sldMk cId="377017842" sldId="274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439381609" sldId="283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880524280" sldId="284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978995615" sldId="290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1236889567" sldId="295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623058601" sldId="296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603769349" sldId="297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122742919" sldId="298"/>
        </pc:sldMkLst>
      </pc:sldChg>
      <pc:sldChg chg="addSp delSp modSp add del mod">
        <pc:chgData name="Uhr, Vinzenz Nathan (STUDENTS)" userId="f4f67b1a-e021-4569-b4a5-fe6b7216375a" providerId="ADAL" clId="{BB7E4F86-F19F-4A4B-8F91-764EE55FAC46}" dt="2023-01-04T13:54:12.552" v="5278" actId="20577"/>
        <pc:sldMkLst>
          <pc:docMk/>
          <pc:sldMk cId="4040610606" sldId="300"/>
        </pc:sldMkLst>
        <pc:spChg chg="mod">
          <ac:chgData name="Uhr, Vinzenz Nathan (STUDENTS)" userId="f4f67b1a-e021-4569-b4a5-fe6b7216375a" providerId="ADAL" clId="{BB7E4F86-F19F-4A4B-8F91-764EE55FAC46}" dt="2022-12-23T17:11:54.490" v="3686" actId="20577"/>
          <ac:spMkLst>
            <pc:docMk/>
            <pc:sldMk cId="4040610606" sldId="300"/>
            <ac:spMk id="2" creationId="{D1A1A40A-EAB3-9E4B-8D9F-445EABC7084C}"/>
          </ac:spMkLst>
        </pc:spChg>
        <pc:spChg chg="mod">
          <ac:chgData name="Uhr, Vinzenz Nathan (STUDENTS)" userId="f4f67b1a-e021-4569-b4a5-fe6b7216375a" providerId="ADAL" clId="{BB7E4F86-F19F-4A4B-8F91-764EE55FAC46}" dt="2022-12-23T17:11:31.178" v="3657" actId="20577"/>
          <ac:spMkLst>
            <pc:docMk/>
            <pc:sldMk cId="4040610606" sldId="300"/>
            <ac:spMk id="3" creationId="{AB71CEC3-1913-174E-8C92-06ABB4F238B3}"/>
          </ac:spMkLst>
        </pc:spChg>
        <pc:spChg chg="mod">
          <ac:chgData name="Uhr, Vinzenz Nathan (STUDENTS)" userId="f4f67b1a-e021-4569-b4a5-fe6b7216375a" providerId="ADAL" clId="{BB7E4F86-F19F-4A4B-8F91-764EE55FAC46}" dt="2022-12-23T17:11:47.191" v="3677" actId="20577"/>
          <ac:spMkLst>
            <pc:docMk/>
            <pc:sldMk cId="4040610606" sldId="300"/>
            <ac:spMk id="4" creationId="{837EA709-162C-FF46-BA84-7460D3BDD2CB}"/>
          </ac:spMkLst>
        </pc:spChg>
        <pc:spChg chg="mod">
          <ac:chgData name="Uhr, Vinzenz Nathan (STUDENTS)" userId="f4f67b1a-e021-4569-b4a5-fe6b7216375a" providerId="ADAL" clId="{BB7E4F86-F19F-4A4B-8F91-764EE55FAC46}" dt="2023-01-04T13:54:12.552" v="5278" actId="20577"/>
          <ac:spMkLst>
            <pc:docMk/>
            <pc:sldMk cId="4040610606" sldId="300"/>
            <ac:spMk id="5" creationId="{C7FAF644-0AC1-8243-9BA1-9B0B16468C59}"/>
          </ac:spMkLst>
        </pc:spChg>
        <pc:picChg chg="del">
          <ac:chgData name="Uhr, Vinzenz Nathan (STUDENTS)" userId="f4f67b1a-e021-4569-b4a5-fe6b7216375a" providerId="ADAL" clId="{BB7E4F86-F19F-4A4B-8F91-764EE55FAC46}" dt="2022-12-23T17:12:43.352" v="3711" actId="478"/>
          <ac:picMkLst>
            <pc:docMk/>
            <pc:sldMk cId="4040610606" sldId="300"/>
            <ac:picMk id="7" creationId="{ECF287E3-741C-004F-A0BA-1A2BA0C0FEBF}"/>
          </ac:picMkLst>
        </pc:picChg>
        <pc:picChg chg="add mod">
          <ac:chgData name="Uhr, Vinzenz Nathan (STUDENTS)" userId="f4f67b1a-e021-4569-b4a5-fe6b7216375a" providerId="ADAL" clId="{BB7E4F86-F19F-4A4B-8F91-764EE55FAC46}" dt="2022-12-23T17:13:27.937" v="3719" actId="1076"/>
          <ac:picMkLst>
            <pc:docMk/>
            <pc:sldMk cId="4040610606" sldId="300"/>
            <ac:picMk id="8" creationId="{EE126ABD-B853-6F7F-449E-229416E72F4B}"/>
          </ac:picMkLst>
        </pc:picChg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2382120416" sldId="302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3483743185" sldId="303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1158391526" sldId="304"/>
        </pc:sldMkLst>
      </pc:sldChg>
      <pc:sldChg chg="new del">
        <pc:chgData name="Uhr, Vinzenz Nathan (STUDENTS)" userId="f4f67b1a-e021-4569-b4a5-fe6b7216375a" providerId="ADAL" clId="{BB7E4F86-F19F-4A4B-8F91-764EE55FAC46}" dt="2022-12-23T13:29:55.780" v="67" actId="47"/>
        <pc:sldMkLst>
          <pc:docMk/>
          <pc:sldMk cId="1221505028" sldId="305"/>
        </pc:sldMkLst>
      </pc:sldChg>
      <pc:sldChg chg="new del">
        <pc:chgData name="Uhr, Vinzenz Nathan (STUDENTS)" userId="f4f67b1a-e021-4569-b4a5-fe6b7216375a" providerId="ADAL" clId="{BB7E4F86-F19F-4A4B-8F91-764EE55FAC46}" dt="2022-12-23T14:13:29.871" v="708" actId="47"/>
        <pc:sldMkLst>
          <pc:docMk/>
          <pc:sldMk cId="4224286056" sldId="305"/>
        </pc:sldMkLst>
      </pc:sldChg>
      <pc:sldChg chg="delSp modSp new mod">
        <pc:chgData name="Uhr, Vinzenz Nathan (STUDENTS)" userId="f4f67b1a-e021-4569-b4a5-fe6b7216375a" providerId="ADAL" clId="{BB7E4F86-F19F-4A4B-8F91-764EE55FAC46}" dt="2023-01-12T09:36:02.862" v="5308" actId="6549"/>
        <pc:sldMkLst>
          <pc:docMk/>
          <pc:sldMk cId="1986533331" sldId="306"/>
        </pc:sldMkLst>
        <pc:spChg chg="del">
          <ac:chgData name="Uhr, Vinzenz Nathan (STUDENTS)" userId="f4f67b1a-e021-4569-b4a5-fe6b7216375a" providerId="ADAL" clId="{BB7E4F86-F19F-4A4B-8F91-764EE55FAC46}" dt="2022-12-23T13:32:23.281" v="94" actId="478"/>
          <ac:spMkLst>
            <pc:docMk/>
            <pc:sldMk cId="1986533331" sldId="306"/>
            <ac:spMk id="2" creationId="{4C80394B-6245-D5EC-1E84-5D92B2CBC9A4}"/>
          </ac:spMkLst>
        </pc:spChg>
        <pc:spChg chg="mod">
          <ac:chgData name="Uhr, Vinzenz Nathan (STUDENTS)" userId="f4f67b1a-e021-4569-b4a5-fe6b7216375a" providerId="ADAL" clId="{BB7E4F86-F19F-4A4B-8F91-764EE55FAC46}" dt="2023-01-12T09:36:02.862" v="5308" actId="6549"/>
          <ac:spMkLst>
            <pc:docMk/>
            <pc:sldMk cId="1986533331" sldId="306"/>
            <ac:spMk id="3" creationId="{5A5FD406-7D3F-E861-7EFE-AACE8D68986F}"/>
          </ac:spMkLst>
        </pc:spChg>
        <pc:spChg chg="mod">
          <ac:chgData name="Uhr, Vinzenz Nathan (STUDENTS)" userId="f4f67b1a-e021-4569-b4a5-fe6b7216375a" providerId="ADAL" clId="{BB7E4F86-F19F-4A4B-8F91-764EE55FAC46}" dt="2022-12-23T13:38:19.816" v="366" actId="21"/>
          <ac:spMkLst>
            <pc:docMk/>
            <pc:sldMk cId="1986533331" sldId="306"/>
            <ac:spMk id="4" creationId="{4C317A2C-B579-4B3C-4F12-768999CBF274}"/>
          </ac:spMkLst>
        </pc:spChg>
        <pc:spChg chg="mod">
          <ac:chgData name="Uhr, Vinzenz Nathan (STUDENTS)" userId="f4f67b1a-e021-4569-b4a5-fe6b7216375a" providerId="ADAL" clId="{BB7E4F86-F19F-4A4B-8F91-764EE55FAC46}" dt="2022-12-23T13:42:36.803" v="386"/>
          <ac:spMkLst>
            <pc:docMk/>
            <pc:sldMk cId="1986533331" sldId="306"/>
            <ac:spMk id="5" creationId="{69996356-855D-BEA7-9042-E31DBB1F84C4}"/>
          </ac:spMkLst>
        </pc:spChg>
        <pc:spChg chg="mod">
          <ac:chgData name="Uhr, Vinzenz Nathan (STUDENTS)" userId="f4f67b1a-e021-4569-b4a5-fe6b7216375a" providerId="ADAL" clId="{BB7E4F86-F19F-4A4B-8F91-764EE55FAC46}" dt="2022-12-23T13:32:19.480" v="93" actId="20577"/>
          <ac:spMkLst>
            <pc:docMk/>
            <pc:sldMk cId="1986533331" sldId="306"/>
            <ac:spMk id="6" creationId="{78FFCA5B-4105-6527-22ED-1C63D41F0290}"/>
          </ac:spMkLst>
        </pc:spChg>
      </pc:sldChg>
      <pc:sldChg chg="new del">
        <pc:chgData name="Uhr, Vinzenz Nathan (STUDENTS)" userId="f4f67b1a-e021-4569-b4a5-fe6b7216375a" providerId="ADAL" clId="{BB7E4F86-F19F-4A4B-8F91-764EE55FAC46}" dt="2022-12-23T13:41:07.156" v="372" actId="47"/>
        <pc:sldMkLst>
          <pc:docMk/>
          <pc:sldMk cId="1002568288" sldId="307"/>
        </pc:sldMkLst>
      </pc:sldChg>
      <pc:sldChg chg="new del">
        <pc:chgData name="Uhr, Vinzenz Nathan (STUDENTS)" userId="f4f67b1a-e021-4569-b4a5-fe6b7216375a" providerId="ADAL" clId="{BB7E4F86-F19F-4A4B-8F91-764EE55FAC46}" dt="2022-12-23T14:13:29.871" v="708" actId="47"/>
        <pc:sldMkLst>
          <pc:docMk/>
          <pc:sldMk cId="2212525346" sldId="307"/>
        </pc:sldMkLst>
      </pc:sldChg>
      <pc:sldChg chg="new del">
        <pc:chgData name="Uhr, Vinzenz Nathan (STUDENTS)" userId="f4f67b1a-e021-4569-b4a5-fe6b7216375a" providerId="ADAL" clId="{BB7E4F86-F19F-4A4B-8F91-764EE55FAC46}" dt="2022-12-23T13:42:24.787" v="383" actId="680"/>
        <pc:sldMkLst>
          <pc:docMk/>
          <pc:sldMk cId="611056247" sldId="308"/>
        </pc:sldMkLst>
      </pc:sldChg>
      <pc:sldChg chg="addSp delSp modSp new mod">
        <pc:chgData name="Uhr, Vinzenz Nathan (STUDENTS)" userId="f4f67b1a-e021-4569-b4a5-fe6b7216375a" providerId="ADAL" clId="{BB7E4F86-F19F-4A4B-8F91-764EE55FAC46}" dt="2023-01-12T09:16:06.479" v="5305" actId="1038"/>
        <pc:sldMkLst>
          <pc:docMk/>
          <pc:sldMk cId="3463424630" sldId="308"/>
        </pc:sldMkLst>
        <pc:spChg chg="del mod">
          <ac:chgData name="Uhr, Vinzenz Nathan (STUDENTS)" userId="f4f67b1a-e021-4569-b4a5-fe6b7216375a" providerId="ADAL" clId="{BB7E4F86-F19F-4A4B-8F91-764EE55FAC46}" dt="2022-12-23T14:02:39.819" v="579" actId="478"/>
          <ac:spMkLst>
            <pc:docMk/>
            <pc:sldMk cId="3463424630" sldId="308"/>
            <ac:spMk id="2" creationId="{9F2DD37E-E27B-9809-9D7C-5BE45C361699}"/>
          </ac:spMkLst>
        </pc:spChg>
        <pc:spChg chg="del">
          <ac:chgData name="Uhr, Vinzenz Nathan (STUDENTS)" userId="f4f67b1a-e021-4569-b4a5-fe6b7216375a" providerId="ADAL" clId="{BB7E4F86-F19F-4A4B-8F91-764EE55FAC46}" dt="2022-12-23T13:56:48.381" v="400" actId="478"/>
          <ac:spMkLst>
            <pc:docMk/>
            <pc:sldMk cId="3463424630" sldId="308"/>
            <ac:spMk id="3" creationId="{6D663BA0-CFE6-7E73-5F1D-08EF4A267736}"/>
          </ac:spMkLst>
        </pc:spChg>
        <pc:spChg chg="del">
          <ac:chgData name="Uhr, Vinzenz Nathan (STUDENTS)" userId="f4f67b1a-e021-4569-b4a5-fe6b7216375a" providerId="ADAL" clId="{BB7E4F86-F19F-4A4B-8F91-764EE55FAC46}" dt="2022-12-23T13:56:48.381" v="400" actId="478"/>
          <ac:spMkLst>
            <pc:docMk/>
            <pc:sldMk cId="3463424630" sldId="308"/>
            <ac:spMk id="4" creationId="{EF6BFB0D-B724-F299-497D-E3595FB2EDEF}"/>
          </ac:spMkLst>
        </pc:spChg>
        <pc:spChg chg="del">
          <ac:chgData name="Uhr, Vinzenz Nathan (STUDENTS)" userId="f4f67b1a-e021-4569-b4a5-fe6b7216375a" providerId="ADAL" clId="{BB7E4F86-F19F-4A4B-8F91-764EE55FAC46}" dt="2022-12-23T13:56:48.381" v="400" actId="478"/>
          <ac:spMkLst>
            <pc:docMk/>
            <pc:sldMk cId="3463424630" sldId="308"/>
            <ac:spMk id="5" creationId="{2A733D94-EE89-9DFE-285F-B5DCA3F4820C}"/>
          </ac:spMkLst>
        </pc:spChg>
        <pc:spChg chg="del">
          <ac:chgData name="Uhr, Vinzenz Nathan (STUDENTS)" userId="f4f67b1a-e021-4569-b4a5-fe6b7216375a" providerId="ADAL" clId="{BB7E4F86-F19F-4A4B-8F91-764EE55FAC46}" dt="2022-12-23T13:56:48.381" v="400" actId="478"/>
          <ac:spMkLst>
            <pc:docMk/>
            <pc:sldMk cId="3463424630" sldId="308"/>
            <ac:spMk id="6" creationId="{277BCDDC-A2C7-FC7E-ED52-0AA2C4C2500C}"/>
          </ac:spMkLst>
        </pc:spChg>
        <pc:spChg chg="mod">
          <ac:chgData name="Uhr, Vinzenz Nathan (STUDENTS)" userId="f4f67b1a-e021-4569-b4a5-fe6b7216375a" providerId="ADAL" clId="{BB7E4F86-F19F-4A4B-8F91-764EE55FAC46}" dt="2022-12-23T14:02:20.810" v="577" actId="1582"/>
          <ac:spMkLst>
            <pc:docMk/>
            <pc:sldMk cId="3463424630" sldId="308"/>
            <ac:spMk id="7" creationId="{29146CAE-1A27-60BD-736F-F578F93C824E}"/>
          </ac:spMkLst>
        </pc:spChg>
        <pc:spChg chg="mod">
          <ac:chgData name="Uhr, Vinzenz Nathan (STUDENTS)" userId="f4f67b1a-e021-4569-b4a5-fe6b7216375a" providerId="ADAL" clId="{BB7E4F86-F19F-4A4B-8F91-764EE55FAC46}" dt="2022-12-23T14:02:20.810" v="577" actId="1582"/>
          <ac:spMkLst>
            <pc:docMk/>
            <pc:sldMk cId="3463424630" sldId="308"/>
            <ac:spMk id="8" creationId="{EB65B848-2F19-7394-550B-5E1119D928FC}"/>
          </ac:spMkLst>
        </pc:spChg>
        <pc:spChg chg="add mod">
          <ac:chgData name="Uhr, Vinzenz Nathan (STUDENTS)" userId="f4f67b1a-e021-4569-b4a5-fe6b7216375a" providerId="ADAL" clId="{BB7E4F86-F19F-4A4B-8F91-764EE55FAC46}" dt="2023-01-12T09:16:06.479" v="5305" actId="1038"/>
          <ac:spMkLst>
            <pc:docMk/>
            <pc:sldMk cId="3463424630" sldId="308"/>
            <ac:spMk id="9" creationId="{D9CC2D7B-2378-F0F1-80DF-A93159735948}"/>
          </ac:spMkLst>
        </pc:spChg>
        <pc:spChg chg="add del mod">
          <ac:chgData name="Uhr, Vinzenz Nathan (STUDENTS)" userId="f4f67b1a-e021-4569-b4a5-fe6b7216375a" providerId="ADAL" clId="{BB7E4F86-F19F-4A4B-8F91-764EE55FAC46}" dt="2022-12-23T13:56:25.161" v="397"/>
          <ac:spMkLst>
            <pc:docMk/>
            <pc:sldMk cId="3463424630" sldId="308"/>
            <ac:spMk id="10" creationId="{7BCC46CC-B5C1-738F-A190-D196A1F15DEC}"/>
          </ac:spMkLst>
        </pc:spChg>
        <pc:spChg chg="add del mod">
          <ac:chgData name="Uhr, Vinzenz Nathan (STUDENTS)" userId="f4f67b1a-e021-4569-b4a5-fe6b7216375a" providerId="ADAL" clId="{BB7E4F86-F19F-4A4B-8F91-764EE55FAC46}" dt="2022-12-23T13:57:59.741" v="445" actId="478"/>
          <ac:spMkLst>
            <pc:docMk/>
            <pc:sldMk cId="3463424630" sldId="308"/>
            <ac:spMk id="11" creationId="{50E15920-1EB9-B019-2387-497BB6EA31AC}"/>
          </ac:spMkLst>
        </pc:spChg>
        <pc:spChg chg="add mod">
          <ac:chgData name="Uhr, Vinzenz Nathan (STUDENTS)" userId="f4f67b1a-e021-4569-b4a5-fe6b7216375a" providerId="ADAL" clId="{BB7E4F86-F19F-4A4B-8F91-764EE55FAC46}" dt="2023-01-12T09:16:06.479" v="5305" actId="1038"/>
          <ac:spMkLst>
            <pc:docMk/>
            <pc:sldMk cId="3463424630" sldId="308"/>
            <ac:spMk id="12" creationId="{2357B95B-F2D8-AF97-3003-3A9392C3F1D8}"/>
          </ac:spMkLst>
        </pc:spChg>
        <pc:spChg chg="add mod">
          <ac:chgData name="Uhr, Vinzenz Nathan (STUDENTS)" userId="f4f67b1a-e021-4569-b4a5-fe6b7216375a" providerId="ADAL" clId="{BB7E4F86-F19F-4A4B-8F91-764EE55FAC46}" dt="2023-01-12T09:16:06.479" v="5305" actId="1038"/>
          <ac:spMkLst>
            <pc:docMk/>
            <pc:sldMk cId="3463424630" sldId="308"/>
            <ac:spMk id="13" creationId="{FA6FF31B-34CD-370C-EAD9-7A427214C9C1}"/>
          </ac:spMkLst>
        </pc:spChg>
      </pc:sldChg>
      <pc:sldChg chg="addSp delSp modSp new del mod">
        <pc:chgData name="Uhr, Vinzenz Nathan (STUDENTS)" userId="f4f67b1a-e021-4569-b4a5-fe6b7216375a" providerId="ADAL" clId="{BB7E4F86-F19F-4A4B-8F91-764EE55FAC46}" dt="2022-12-23T14:30:00.866" v="1208" actId="47"/>
        <pc:sldMkLst>
          <pc:docMk/>
          <pc:sldMk cId="1092763015" sldId="309"/>
        </pc:sldMkLst>
        <pc:spChg chg="mod">
          <ac:chgData name="Uhr, Vinzenz Nathan (STUDENTS)" userId="f4f67b1a-e021-4569-b4a5-fe6b7216375a" providerId="ADAL" clId="{BB7E4F86-F19F-4A4B-8F91-764EE55FAC46}" dt="2022-12-23T14:16:46.237" v="808" actId="790"/>
          <ac:spMkLst>
            <pc:docMk/>
            <pc:sldMk cId="1092763015" sldId="309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29:44.327" v="1206" actId="478"/>
          <ac:spMkLst>
            <pc:docMk/>
            <pc:sldMk cId="1092763015" sldId="309"/>
            <ac:spMk id="3" creationId="{A9A9DEE3-8C2F-638D-D595-6812B5B20600}"/>
          </ac:spMkLst>
        </pc:spChg>
        <pc:spChg chg="mod">
          <ac:chgData name="Uhr, Vinzenz Nathan (STUDENTS)" userId="f4f67b1a-e021-4569-b4a5-fe6b7216375a" providerId="ADAL" clId="{BB7E4F86-F19F-4A4B-8F91-764EE55FAC46}" dt="2022-12-23T14:29:50.876" v="1207" actId="1076"/>
          <ac:spMkLst>
            <pc:docMk/>
            <pc:sldMk cId="1092763015" sldId="309"/>
            <ac:spMk id="4" creationId="{4ABA03DE-B029-255E-D977-4F5020F0F787}"/>
          </ac:spMkLst>
        </pc:spChg>
        <pc:spChg chg="add del">
          <ac:chgData name="Uhr, Vinzenz Nathan (STUDENTS)" userId="f4f67b1a-e021-4569-b4a5-fe6b7216375a" providerId="ADAL" clId="{BB7E4F86-F19F-4A4B-8F91-764EE55FAC46}" dt="2022-12-23T14:28:08.393" v="1181" actId="478"/>
          <ac:spMkLst>
            <pc:docMk/>
            <pc:sldMk cId="1092763015" sldId="309"/>
            <ac:spMk id="5" creationId="{5A1EE710-6B5A-5E53-2655-970CE8086618}"/>
          </ac:spMkLst>
        </pc:spChg>
        <pc:spChg chg="add del">
          <ac:chgData name="Uhr, Vinzenz Nathan (STUDENTS)" userId="f4f67b1a-e021-4569-b4a5-fe6b7216375a" providerId="ADAL" clId="{BB7E4F86-F19F-4A4B-8F91-764EE55FAC46}" dt="2022-12-23T14:28:08.393" v="1181" actId="478"/>
          <ac:spMkLst>
            <pc:docMk/>
            <pc:sldMk cId="1092763015" sldId="309"/>
            <ac:spMk id="6" creationId="{6D9AE63E-AC28-9D94-810C-C45B80B2AE7B}"/>
          </ac:spMkLst>
        </pc:spChg>
        <pc:spChg chg="mod">
          <ac:chgData name="Uhr, Vinzenz Nathan (STUDENTS)" userId="f4f67b1a-e021-4569-b4a5-fe6b7216375a" providerId="ADAL" clId="{BB7E4F86-F19F-4A4B-8F91-764EE55FAC46}" dt="2022-12-23T14:29:24.957" v="1205" actId="20577"/>
          <ac:spMkLst>
            <pc:docMk/>
            <pc:sldMk cId="1092763015" sldId="309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16:50.010" v="809" actId="790"/>
          <ac:spMkLst>
            <pc:docMk/>
            <pc:sldMk cId="1092763015" sldId="309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28:51.487" v="1197" actId="478"/>
          <ac:spMkLst>
            <pc:docMk/>
            <pc:sldMk cId="1092763015" sldId="309"/>
            <ac:spMk id="10" creationId="{5B043FC0-2088-CA98-55E8-7B6A21FA39E6}"/>
          </ac:spMkLst>
        </pc:spChg>
        <pc:picChg chg="add del mod">
          <ac:chgData name="Uhr, Vinzenz Nathan (STUDENTS)" userId="f4f67b1a-e021-4569-b4a5-fe6b7216375a" providerId="ADAL" clId="{BB7E4F86-F19F-4A4B-8F91-764EE55FAC46}" dt="2022-12-23T14:28:07.895" v="1180"/>
          <ac:picMkLst>
            <pc:docMk/>
            <pc:sldMk cId="1092763015" sldId="309"/>
            <ac:picMk id="9" creationId="{1EA27608-DE38-BC40-0973-F43F9D5EEFE6}"/>
          </ac:picMkLst>
        </pc:picChg>
        <pc:picChg chg="add mod">
          <ac:chgData name="Uhr, Vinzenz Nathan (STUDENTS)" userId="f4f67b1a-e021-4569-b4a5-fe6b7216375a" providerId="ADAL" clId="{BB7E4F86-F19F-4A4B-8F91-764EE55FAC46}" dt="2022-12-23T14:28:50.017" v="1196" actId="14100"/>
          <ac:picMkLst>
            <pc:docMk/>
            <pc:sldMk cId="1092763015" sldId="309"/>
            <ac:picMk id="11" creationId="{17AC8532-A365-D01B-6296-1BC2A54AF231}"/>
          </ac:picMkLst>
        </pc:picChg>
      </pc:sldChg>
      <pc:sldChg chg="new del">
        <pc:chgData name="Uhr, Vinzenz Nathan (STUDENTS)" userId="f4f67b1a-e021-4569-b4a5-fe6b7216375a" providerId="ADAL" clId="{BB7E4F86-F19F-4A4B-8F91-764EE55FAC46}" dt="2022-12-23T14:13:29.871" v="708" actId="47"/>
        <pc:sldMkLst>
          <pc:docMk/>
          <pc:sldMk cId="2764118286" sldId="310"/>
        </pc:sldMkLst>
      </pc:sldChg>
      <pc:sldChg chg="addSp delSp modSp add mod">
        <pc:chgData name="Uhr, Vinzenz Nathan (STUDENTS)" userId="f4f67b1a-e021-4569-b4a5-fe6b7216375a" providerId="ADAL" clId="{BB7E4F86-F19F-4A4B-8F91-764EE55FAC46}" dt="2023-01-04T13:45:47.758" v="5186" actId="255"/>
        <pc:sldMkLst>
          <pc:docMk/>
          <pc:sldMk cId="208437669" sldId="311"/>
        </pc:sldMkLst>
        <pc:spChg chg="del mod">
          <ac:chgData name="Uhr, Vinzenz Nathan (STUDENTS)" userId="f4f67b1a-e021-4569-b4a5-fe6b7216375a" providerId="ADAL" clId="{BB7E4F86-F19F-4A4B-8F91-764EE55FAC46}" dt="2022-12-23T14:31:49.122" v="1244" actId="478"/>
          <ac:spMkLst>
            <pc:docMk/>
            <pc:sldMk cId="208437669" sldId="311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22.577" v="1212" actId="478"/>
          <ac:spMkLst>
            <pc:docMk/>
            <pc:sldMk cId="208437669" sldId="311"/>
            <ac:spMk id="3" creationId="{A9A9DEE3-8C2F-638D-D595-6812B5B20600}"/>
          </ac:spMkLst>
        </pc:spChg>
        <pc:spChg chg="mod">
          <ac:chgData name="Uhr, Vinzenz Nathan (STUDENTS)" userId="f4f67b1a-e021-4569-b4a5-fe6b7216375a" providerId="ADAL" clId="{BB7E4F86-F19F-4A4B-8F91-764EE55FAC46}" dt="2023-01-04T13:43:44.326" v="5162" actId="20577"/>
          <ac:spMkLst>
            <pc:docMk/>
            <pc:sldMk cId="208437669" sldId="311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1:53.622" v="1245"/>
          <ac:spMkLst>
            <pc:docMk/>
            <pc:sldMk cId="208437669" sldId="311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47.727" v="1243"/>
          <ac:spMkLst>
            <pc:docMk/>
            <pc:sldMk cId="208437669" sldId="311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34:08.367" v="1398" actId="478"/>
          <ac:spMkLst>
            <pc:docMk/>
            <pc:sldMk cId="208437669" sldId="311"/>
            <ac:spMk id="9" creationId="{65B87FF9-27D2-6BD6-F71A-FE38C03B5F56}"/>
          </ac:spMkLst>
        </pc:spChg>
        <pc:spChg chg="add mod">
          <ac:chgData name="Uhr, Vinzenz Nathan (STUDENTS)" userId="f4f67b1a-e021-4569-b4a5-fe6b7216375a" providerId="ADAL" clId="{BB7E4F86-F19F-4A4B-8F91-764EE55FAC46}" dt="2022-12-23T14:31:49.122" v="1244" actId="478"/>
          <ac:spMkLst>
            <pc:docMk/>
            <pc:sldMk cId="208437669" sldId="311"/>
            <ac:spMk id="11" creationId="{49BBBAB6-EDDB-2211-F021-6FD40F1DF69B}"/>
          </ac:spMkLst>
        </pc:spChg>
        <pc:spChg chg="add mod">
          <ac:chgData name="Uhr, Vinzenz Nathan (STUDENTS)" userId="f4f67b1a-e021-4569-b4a5-fe6b7216375a" providerId="ADAL" clId="{BB7E4F86-F19F-4A4B-8F91-764EE55FAC46}" dt="2023-01-04T13:45:47.758" v="5186" actId="255"/>
          <ac:spMkLst>
            <pc:docMk/>
            <pc:sldMk cId="208437669" sldId="311"/>
            <ac:spMk id="13" creationId="{9CE04D6D-A5FB-56DA-33DB-CDC660D92C9B}"/>
          </ac:spMkLst>
        </pc:spChg>
        <pc:picChg chg="add mod">
          <ac:chgData name="Uhr, Vinzenz Nathan (STUDENTS)" userId="f4f67b1a-e021-4569-b4a5-fe6b7216375a" providerId="ADAL" clId="{BB7E4F86-F19F-4A4B-8F91-764EE55FAC46}" dt="2022-12-23T14:34:06.957" v="1397" actId="14100"/>
          <ac:picMkLst>
            <pc:docMk/>
            <pc:sldMk cId="208437669" sldId="311"/>
            <ac:picMk id="12" creationId="{403FBAED-3E08-0816-0DBF-6E34FF74E724}"/>
          </ac:picMkLst>
        </pc:picChg>
      </pc:sldChg>
      <pc:sldChg chg="new del">
        <pc:chgData name="Uhr, Vinzenz Nathan (STUDENTS)" userId="f4f67b1a-e021-4569-b4a5-fe6b7216375a" providerId="ADAL" clId="{BB7E4F86-F19F-4A4B-8F91-764EE55FAC46}" dt="2022-12-23T14:13:29.871" v="708" actId="47"/>
        <pc:sldMkLst>
          <pc:docMk/>
          <pc:sldMk cId="4167299992" sldId="312"/>
        </pc:sldMkLst>
      </pc:sldChg>
      <pc:sldChg chg="addSp delSp modSp add mod">
        <pc:chgData name="Uhr, Vinzenz Nathan (STUDENTS)" userId="f4f67b1a-e021-4569-b4a5-fe6b7216375a" providerId="ADAL" clId="{BB7E4F86-F19F-4A4B-8F91-764EE55FAC46}" dt="2023-01-04T13:45:58.702" v="5188" actId="255"/>
        <pc:sldMkLst>
          <pc:docMk/>
          <pc:sldMk cId="1335194223" sldId="313"/>
        </pc:sldMkLst>
        <pc:spChg chg="del mod">
          <ac:chgData name="Uhr, Vinzenz Nathan (STUDENTS)" userId="f4f67b1a-e021-4569-b4a5-fe6b7216375a" providerId="ADAL" clId="{BB7E4F86-F19F-4A4B-8F91-764EE55FAC46}" dt="2022-12-23T14:31:45.383" v="1242" actId="478"/>
          <ac:spMkLst>
            <pc:docMk/>
            <pc:sldMk cId="1335194223" sldId="313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33.437" v="1214" actId="478"/>
          <ac:spMkLst>
            <pc:docMk/>
            <pc:sldMk cId="1335194223" sldId="313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0:33.437" v="1214" actId="478"/>
          <ac:spMkLst>
            <pc:docMk/>
            <pc:sldMk cId="1335194223" sldId="313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1:55.389" v="1246"/>
          <ac:spMkLst>
            <pc:docMk/>
            <pc:sldMk cId="1335194223" sldId="313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44.285" v="1241"/>
          <ac:spMkLst>
            <pc:docMk/>
            <pc:sldMk cId="1335194223" sldId="313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35:42.512" v="1468" actId="478"/>
          <ac:spMkLst>
            <pc:docMk/>
            <pc:sldMk cId="1335194223" sldId="313"/>
            <ac:spMk id="9" creationId="{9A5C2527-6327-656A-9152-E9D207D45560}"/>
          </ac:spMkLst>
        </pc:spChg>
        <pc:spChg chg="add del mod">
          <ac:chgData name="Uhr, Vinzenz Nathan (STUDENTS)" userId="f4f67b1a-e021-4569-b4a5-fe6b7216375a" providerId="ADAL" clId="{BB7E4F86-F19F-4A4B-8F91-764EE55FAC46}" dt="2022-12-23T14:35:35.787" v="1464" actId="478"/>
          <ac:spMkLst>
            <pc:docMk/>
            <pc:sldMk cId="1335194223" sldId="313"/>
            <ac:spMk id="10" creationId="{6F1CA6DC-C116-1AC0-AB4B-5F28D35256BC}"/>
          </ac:spMkLst>
        </pc:spChg>
        <pc:spChg chg="add mod">
          <ac:chgData name="Uhr, Vinzenz Nathan (STUDENTS)" userId="f4f67b1a-e021-4569-b4a5-fe6b7216375a" providerId="ADAL" clId="{BB7E4F86-F19F-4A4B-8F91-764EE55FAC46}" dt="2022-12-23T14:35:31.057" v="1463" actId="20577"/>
          <ac:spMkLst>
            <pc:docMk/>
            <pc:sldMk cId="1335194223" sldId="313"/>
            <ac:spMk id="11" creationId="{753A8938-2FAE-69A0-A382-2765255F981D}"/>
          </ac:spMkLst>
        </pc:spChg>
        <pc:spChg chg="add mod">
          <ac:chgData name="Uhr, Vinzenz Nathan (STUDENTS)" userId="f4f67b1a-e021-4569-b4a5-fe6b7216375a" providerId="ADAL" clId="{BB7E4F86-F19F-4A4B-8F91-764EE55FAC46}" dt="2022-12-23T14:31:45.383" v="1242" actId="478"/>
          <ac:spMkLst>
            <pc:docMk/>
            <pc:sldMk cId="1335194223" sldId="313"/>
            <ac:spMk id="13" creationId="{2DC2805E-A89D-E86A-0689-076025F71A63}"/>
          </ac:spMkLst>
        </pc:spChg>
        <pc:spChg chg="add mod">
          <ac:chgData name="Uhr, Vinzenz Nathan (STUDENTS)" userId="f4f67b1a-e021-4569-b4a5-fe6b7216375a" providerId="ADAL" clId="{BB7E4F86-F19F-4A4B-8F91-764EE55FAC46}" dt="2023-01-04T13:45:58.702" v="5188" actId="255"/>
          <ac:spMkLst>
            <pc:docMk/>
            <pc:sldMk cId="1335194223" sldId="313"/>
            <ac:spMk id="15" creationId="{DAC00D58-3B91-88D6-A045-69C14300C3F6}"/>
          </ac:spMkLst>
        </pc:spChg>
        <pc:picChg chg="add mod">
          <ac:chgData name="Uhr, Vinzenz Nathan (STUDENTS)" userId="f4f67b1a-e021-4569-b4a5-fe6b7216375a" providerId="ADAL" clId="{BB7E4F86-F19F-4A4B-8F91-764EE55FAC46}" dt="2022-12-23T14:35:41.257" v="1467" actId="14100"/>
          <ac:picMkLst>
            <pc:docMk/>
            <pc:sldMk cId="1335194223" sldId="313"/>
            <ac:picMk id="14" creationId="{8A54E54D-20E1-8A3C-AEB6-2C36B7C4CF08}"/>
          </ac:picMkLst>
        </pc:picChg>
      </pc:sldChg>
      <pc:sldChg chg="new 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537085645" sldId="314"/>
        </pc:sldMkLst>
      </pc:sldChg>
      <pc:sldChg chg="addSp delSp modSp add mod">
        <pc:chgData name="Uhr, Vinzenz Nathan (STUDENTS)" userId="f4f67b1a-e021-4569-b4a5-fe6b7216375a" providerId="ADAL" clId="{BB7E4F86-F19F-4A4B-8F91-764EE55FAC46}" dt="2023-01-04T13:46:03.790" v="5189" actId="255"/>
        <pc:sldMkLst>
          <pc:docMk/>
          <pc:sldMk cId="3083539397" sldId="315"/>
        </pc:sldMkLst>
        <pc:spChg chg="del mod">
          <ac:chgData name="Uhr, Vinzenz Nathan (STUDENTS)" userId="f4f67b1a-e021-4569-b4a5-fe6b7216375a" providerId="ADAL" clId="{BB7E4F86-F19F-4A4B-8F91-764EE55FAC46}" dt="2022-12-23T14:31:42.327" v="1240" actId="478"/>
          <ac:spMkLst>
            <pc:docMk/>
            <pc:sldMk cId="3083539397" sldId="315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53.807" v="1217" actId="478"/>
          <ac:spMkLst>
            <pc:docMk/>
            <pc:sldMk cId="3083539397" sldId="315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0:53.807" v="1217" actId="478"/>
          <ac:spMkLst>
            <pc:docMk/>
            <pc:sldMk cId="3083539397" sldId="315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1:57.181" v="1247"/>
          <ac:spMkLst>
            <pc:docMk/>
            <pc:sldMk cId="3083539397" sldId="315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40.997" v="1239"/>
          <ac:spMkLst>
            <pc:docMk/>
            <pc:sldMk cId="3083539397" sldId="315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6:18.387" v="1656" actId="478"/>
          <ac:spMkLst>
            <pc:docMk/>
            <pc:sldMk cId="3083539397" sldId="315"/>
            <ac:spMk id="9" creationId="{A29C22D6-A592-681C-7FDB-B55684EB629C}"/>
          </ac:spMkLst>
        </pc:spChg>
        <pc:spChg chg="add mod">
          <ac:chgData name="Uhr, Vinzenz Nathan (STUDENTS)" userId="f4f67b1a-e021-4569-b4a5-fe6b7216375a" providerId="ADAL" clId="{BB7E4F86-F19F-4A4B-8F91-764EE55FAC46}" dt="2022-12-23T14:37:04.692" v="1562" actId="20577"/>
          <ac:spMkLst>
            <pc:docMk/>
            <pc:sldMk cId="3083539397" sldId="315"/>
            <ac:spMk id="10" creationId="{B109F0C1-45FF-0F81-9C16-A55F1EE8594A}"/>
          </ac:spMkLst>
        </pc:spChg>
        <pc:spChg chg="add mod">
          <ac:chgData name="Uhr, Vinzenz Nathan (STUDENTS)" userId="f4f67b1a-e021-4569-b4a5-fe6b7216375a" providerId="ADAL" clId="{BB7E4F86-F19F-4A4B-8F91-764EE55FAC46}" dt="2022-12-23T14:31:42.327" v="1240" actId="478"/>
          <ac:spMkLst>
            <pc:docMk/>
            <pc:sldMk cId="3083539397" sldId="315"/>
            <ac:spMk id="12" creationId="{F6B8D2D8-FFA6-AD5E-2E8F-D1E0D323BEE0}"/>
          </ac:spMkLst>
        </pc:spChg>
        <pc:spChg chg="add mod">
          <ac:chgData name="Uhr, Vinzenz Nathan (STUDENTS)" userId="f4f67b1a-e021-4569-b4a5-fe6b7216375a" providerId="ADAL" clId="{BB7E4F86-F19F-4A4B-8F91-764EE55FAC46}" dt="2023-01-04T13:46:03.790" v="5189" actId="255"/>
          <ac:spMkLst>
            <pc:docMk/>
            <pc:sldMk cId="3083539397" sldId="315"/>
            <ac:spMk id="14" creationId="{54E1A782-4DFE-16BA-A9D6-4BC6BC4238E8}"/>
          </ac:spMkLst>
        </pc:spChg>
        <pc:picChg chg="add mod">
          <ac:chgData name="Uhr, Vinzenz Nathan (STUDENTS)" userId="f4f67b1a-e021-4569-b4a5-fe6b7216375a" providerId="ADAL" clId="{BB7E4F86-F19F-4A4B-8F91-764EE55FAC46}" dt="2022-12-23T14:36:03.948" v="1471" actId="14100"/>
          <ac:picMkLst>
            <pc:docMk/>
            <pc:sldMk cId="3083539397" sldId="315"/>
            <ac:picMk id="13" creationId="{7F2D55B5-A79C-631C-8E1A-5FD0A95F7E83}"/>
          </ac:picMkLst>
        </pc:picChg>
      </pc:sldChg>
      <pc:sldChg chg="addSp delSp modSp add mod modAnim">
        <pc:chgData name="Uhr, Vinzenz Nathan (STUDENTS)" userId="f4f67b1a-e021-4569-b4a5-fe6b7216375a" providerId="ADAL" clId="{BB7E4F86-F19F-4A4B-8F91-764EE55FAC46}" dt="2023-01-04T13:48:22.033" v="5213" actId="1076"/>
        <pc:sldMkLst>
          <pc:docMk/>
          <pc:sldMk cId="684351684" sldId="316"/>
        </pc:sldMkLst>
        <pc:spChg chg="del mod">
          <ac:chgData name="Uhr, Vinzenz Nathan (STUDENTS)" userId="f4f67b1a-e021-4569-b4a5-fe6b7216375a" providerId="ADAL" clId="{BB7E4F86-F19F-4A4B-8F91-764EE55FAC46}" dt="2022-12-23T14:31:33.992" v="1236" actId="478"/>
          <ac:spMkLst>
            <pc:docMk/>
            <pc:sldMk cId="684351684" sldId="316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1:00.817" v="1221" actId="478"/>
          <ac:spMkLst>
            <pc:docMk/>
            <pc:sldMk cId="684351684" sldId="316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1:00.817" v="1221" actId="478"/>
          <ac:spMkLst>
            <pc:docMk/>
            <pc:sldMk cId="684351684" sldId="316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2:04.207" v="1250"/>
          <ac:spMkLst>
            <pc:docMk/>
            <pc:sldMk cId="684351684" sldId="316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32.777" v="1235"/>
          <ac:spMkLst>
            <pc:docMk/>
            <pc:sldMk cId="684351684" sldId="316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4:15.893" v="1653" actId="478"/>
          <ac:spMkLst>
            <pc:docMk/>
            <pc:sldMk cId="684351684" sldId="316"/>
            <ac:spMk id="9" creationId="{61988119-5187-187A-BC2D-2B4383722ACD}"/>
          </ac:spMkLst>
        </pc:spChg>
        <pc:spChg chg="add mod">
          <ac:chgData name="Uhr, Vinzenz Nathan (STUDENTS)" userId="f4f67b1a-e021-4569-b4a5-fe6b7216375a" providerId="ADAL" clId="{BB7E4F86-F19F-4A4B-8F91-764EE55FAC46}" dt="2022-12-23T14:47:57.408" v="1703" actId="20577"/>
          <ac:spMkLst>
            <pc:docMk/>
            <pc:sldMk cId="684351684" sldId="316"/>
            <ac:spMk id="10" creationId="{1CBC2B67-1A52-7FDB-AA66-6CECAF6C5E2F}"/>
          </ac:spMkLst>
        </pc:spChg>
        <pc:spChg chg="add mod">
          <ac:chgData name="Uhr, Vinzenz Nathan (STUDENTS)" userId="f4f67b1a-e021-4569-b4a5-fe6b7216375a" providerId="ADAL" clId="{BB7E4F86-F19F-4A4B-8F91-764EE55FAC46}" dt="2022-12-23T14:31:33.992" v="1236" actId="478"/>
          <ac:spMkLst>
            <pc:docMk/>
            <pc:sldMk cId="684351684" sldId="316"/>
            <ac:spMk id="12" creationId="{4E5C0381-464F-4D31-C0D0-8DBBBA4E5391}"/>
          </ac:spMkLst>
        </pc:spChg>
        <pc:spChg chg="add mod">
          <ac:chgData name="Uhr, Vinzenz Nathan (STUDENTS)" userId="f4f67b1a-e021-4569-b4a5-fe6b7216375a" providerId="ADAL" clId="{BB7E4F86-F19F-4A4B-8F91-764EE55FAC46}" dt="2023-01-04T13:48:22.033" v="5213" actId="1076"/>
          <ac:spMkLst>
            <pc:docMk/>
            <pc:sldMk cId="684351684" sldId="316"/>
            <ac:spMk id="14" creationId="{C4B2644E-CAC7-4ED3-BF55-8AB6A5D0FE3D}"/>
          </ac:spMkLst>
        </pc:spChg>
        <pc:picChg chg="add mod modCrop">
          <ac:chgData name="Uhr, Vinzenz Nathan (STUDENTS)" userId="f4f67b1a-e021-4569-b4a5-fe6b7216375a" providerId="ADAL" clId="{BB7E4F86-F19F-4A4B-8F91-764EE55FAC46}" dt="2023-01-04T13:46:19.645" v="5191" actId="1076"/>
          <ac:picMkLst>
            <pc:docMk/>
            <pc:sldMk cId="684351684" sldId="316"/>
            <ac:picMk id="13" creationId="{AF33C1DA-4D45-4FE8-7F47-106C6596615F}"/>
          </ac:picMkLst>
        </pc:picChg>
      </pc:sldChg>
      <pc:sldChg chg="addSp delSp modSp add mod modNotesTx">
        <pc:chgData name="Uhr, Vinzenz Nathan (STUDENTS)" userId="f4f67b1a-e021-4569-b4a5-fe6b7216375a" providerId="ADAL" clId="{BB7E4F86-F19F-4A4B-8F91-764EE55FAC46}" dt="2023-01-04T13:48:25.770" v="5214" actId="1076"/>
        <pc:sldMkLst>
          <pc:docMk/>
          <pc:sldMk cId="3510607790" sldId="317"/>
        </pc:sldMkLst>
        <pc:spChg chg="del mod">
          <ac:chgData name="Uhr, Vinzenz Nathan (STUDENTS)" userId="f4f67b1a-e021-4569-b4a5-fe6b7216375a" providerId="ADAL" clId="{BB7E4F86-F19F-4A4B-8F91-764EE55FAC46}" dt="2022-12-23T14:31:30.137" v="1234" actId="478"/>
          <ac:spMkLst>
            <pc:docMk/>
            <pc:sldMk cId="3510607790" sldId="317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1:04.227" v="1223" actId="478"/>
          <ac:spMkLst>
            <pc:docMk/>
            <pc:sldMk cId="3510607790" sldId="317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1:04.227" v="1223" actId="478"/>
          <ac:spMkLst>
            <pc:docMk/>
            <pc:sldMk cId="3510607790" sldId="317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2:06.477" v="1251"/>
          <ac:spMkLst>
            <pc:docMk/>
            <pc:sldMk cId="3510607790" sldId="317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28.782" v="1233"/>
          <ac:spMkLst>
            <pc:docMk/>
            <pc:sldMk cId="3510607790" sldId="317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9:07.453" v="1738" actId="478"/>
          <ac:spMkLst>
            <pc:docMk/>
            <pc:sldMk cId="3510607790" sldId="317"/>
            <ac:spMk id="9" creationId="{F26A3FAB-5645-B82C-E045-FE493B0BE053}"/>
          </ac:spMkLst>
        </pc:spChg>
        <pc:spChg chg="add mod">
          <ac:chgData name="Uhr, Vinzenz Nathan (STUDENTS)" userId="f4f67b1a-e021-4569-b4a5-fe6b7216375a" providerId="ADAL" clId="{BB7E4F86-F19F-4A4B-8F91-764EE55FAC46}" dt="2022-12-23T14:46:34.910" v="1659" actId="20577"/>
          <ac:spMkLst>
            <pc:docMk/>
            <pc:sldMk cId="3510607790" sldId="317"/>
            <ac:spMk id="10" creationId="{81884F06-49DC-0F4B-6FC2-0CB085A5E52C}"/>
          </ac:spMkLst>
        </pc:spChg>
        <pc:spChg chg="add mod">
          <ac:chgData name="Uhr, Vinzenz Nathan (STUDENTS)" userId="f4f67b1a-e021-4569-b4a5-fe6b7216375a" providerId="ADAL" clId="{BB7E4F86-F19F-4A4B-8F91-764EE55FAC46}" dt="2022-12-23T14:31:30.137" v="1234" actId="478"/>
          <ac:spMkLst>
            <pc:docMk/>
            <pc:sldMk cId="3510607790" sldId="317"/>
            <ac:spMk id="12" creationId="{66AF97DD-AEE6-E2AF-4D6A-9E3CDADCABD0}"/>
          </ac:spMkLst>
        </pc:spChg>
        <pc:spChg chg="add mod">
          <ac:chgData name="Uhr, Vinzenz Nathan (STUDENTS)" userId="f4f67b1a-e021-4569-b4a5-fe6b7216375a" providerId="ADAL" clId="{BB7E4F86-F19F-4A4B-8F91-764EE55FAC46}" dt="2022-12-23T14:48:47.493" v="1734" actId="20577"/>
          <ac:spMkLst>
            <pc:docMk/>
            <pc:sldMk cId="3510607790" sldId="317"/>
            <ac:spMk id="13" creationId="{71D53388-C53B-8341-1F7D-FE0C61C7CB34}"/>
          </ac:spMkLst>
        </pc:spChg>
        <pc:spChg chg="add del">
          <ac:chgData name="Uhr, Vinzenz Nathan (STUDENTS)" userId="f4f67b1a-e021-4569-b4a5-fe6b7216375a" providerId="ADAL" clId="{BB7E4F86-F19F-4A4B-8F91-764EE55FAC46}" dt="2022-12-23T14:48:36.728" v="1717" actId="22"/>
          <ac:spMkLst>
            <pc:docMk/>
            <pc:sldMk cId="3510607790" sldId="317"/>
            <ac:spMk id="15" creationId="{124F08C7-E021-6210-552D-78AFCFF2ABDA}"/>
          </ac:spMkLst>
        </pc:spChg>
        <pc:spChg chg="add mod">
          <ac:chgData name="Uhr, Vinzenz Nathan (STUDENTS)" userId="f4f67b1a-e021-4569-b4a5-fe6b7216375a" providerId="ADAL" clId="{BB7E4F86-F19F-4A4B-8F91-764EE55FAC46}" dt="2023-01-04T13:48:25.770" v="5214" actId="1076"/>
          <ac:spMkLst>
            <pc:docMk/>
            <pc:sldMk cId="3510607790" sldId="317"/>
            <ac:spMk id="17" creationId="{989FE549-6DDE-B47F-EDBA-B4700AABB17B}"/>
          </ac:spMkLst>
        </pc:spChg>
        <pc:picChg chg="add mod">
          <ac:chgData name="Uhr, Vinzenz Nathan (STUDENTS)" userId="f4f67b1a-e021-4569-b4a5-fe6b7216375a" providerId="ADAL" clId="{BB7E4F86-F19F-4A4B-8F91-764EE55FAC46}" dt="2022-12-23T14:49:05.938" v="1737" actId="14100"/>
          <ac:picMkLst>
            <pc:docMk/>
            <pc:sldMk cId="3510607790" sldId="317"/>
            <ac:picMk id="16" creationId="{00E16539-D0B6-3981-9DB2-51509DAFBD56}"/>
          </ac:picMkLst>
        </pc:picChg>
      </pc:sldChg>
      <pc:sldChg chg="addSp delSp modSp add mod modNotes modNotesTx">
        <pc:chgData name="Uhr, Vinzenz Nathan (STUDENTS)" userId="f4f67b1a-e021-4569-b4a5-fe6b7216375a" providerId="ADAL" clId="{BB7E4F86-F19F-4A4B-8F91-764EE55FAC46}" dt="2023-01-04T13:48:30.975" v="5215" actId="1076"/>
        <pc:sldMkLst>
          <pc:docMk/>
          <pc:sldMk cId="1474591175" sldId="318"/>
        </pc:sldMkLst>
        <pc:spChg chg="del mod">
          <ac:chgData name="Uhr, Vinzenz Nathan (STUDENTS)" userId="f4f67b1a-e021-4569-b4a5-fe6b7216375a" providerId="ADAL" clId="{BB7E4F86-F19F-4A4B-8F91-764EE55FAC46}" dt="2022-12-23T14:31:25.127" v="1232" actId="478"/>
          <ac:spMkLst>
            <pc:docMk/>
            <pc:sldMk cId="1474591175" sldId="318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1:08.633" v="1225" actId="478"/>
          <ac:spMkLst>
            <pc:docMk/>
            <pc:sldMk cId="1474591175" sldId="318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1:08.633" v="1225" actId="478"/>
          <ac:spMkLst>
            <pc:docMk/>
            <pc:sldMk cId="1474591175" sldId="318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2:08.378" v="1252"/>
          <ac:spMkLst>
            <pc:docMk/>
            <pc:sldMk cId="1474591175" sldId="318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22.819" v="1231"/>
          <ac:spMkLst>
            <pc:docMk/>
            <pc:sldMk cId="1474591175" sldId="318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9:23.488" v="1742" actId="478"/>
          <ac:spMkLst>
            <pc:docMk/>
            <pc:sldMk cId="1474591175" sldId="318"/>
            <ac:spMk id="9" creationId="{897F237E-89A3-EC06-AC94-B33C855300F6}"/>
          </ac:spMkLst>
        </pc:spChg>
        <pc:spChg chg="add mod">
          <ac:chgData name="Uhr, Vinzenz Nathan (STUDENTS)" userId="f4f67b1a-e021-4569-b4a5-fe6b7216375a" providerId="ADAL" clId="{BB7E4F86-F19F-4A4B-8F91-764EE55FAC46}" dt="2022-12-23T14:51:01.838" v="1891" actId="20577"/>
          <ac:spMkLst>
            <pc:docMk/>
            <pc:sldMk cId="1474591175" sldId="318"/>
            <ac:spMk id="10" creationId="{5020BB60-3061-3466-9170-E40EFB7B60E0}"/>
          </ac:spMkLst>
        </pc:spChg>
        <pc:spChg chg="add mod">
          <ac:chgData name="Uhr, Vinzenz Nathan (STUDENTS)" userId="f4f67b1a-e021-4569-b4a5-fe6b7216375a" providerId="ADAL" clId="{BB7E4F86-F19F-4A4B-8F91-764EE55FAC46}" dt="2022-12-23T14:31:25.127" v="1232" actId="478"/>
          <ac:spMkLst>
            <pc:docMk/>
            <pc:sldMk cId="1474591175" sldId="318"/>
            <ac:spMk id="12" creationId="{5525AEE9-DC3F-ACA8-CA8F-A181A4973311}"/>
          </ac:spMkLst>
        </pc:spChg>
        <pc:spChg chg="add mod">
          <ac:chgData name="Uhr, Vinzenz Nathan (STUDENTS)" userId="f4f67b1a-e021-4569-b4a5-fe6b7216375a" providerId="ADAL" clId="{BB7E4F86-F19F-4A4B-8F91-764EE55FAC46}" dt="2023-01-04T13:48:30.975" v="5215" actId="1076"/>
          <ac:spMkLst>
            <pc:docMk/>
            <pc:sldMk cId="1474591175" sldId="318"/>
            <ac:spMk id="14" creationId="{B0F7EB14-9F79-C9B0-182F-61F4472519C4}"/>
          </ac:spMkLst>
        </pc:spChg>
        <pc:picChg chg="add mod">
          <ac:chgData name="Uhr, Vinzenz Nathan (STUDENTS)" userId="f4f67b1a-e021-4569-b4a5-fe6b7216375a" providerId="ADAL" clId="{BB7E4F86-F19F-4A4B-8F91-764EE55FAC46}" dt="2022-12-23T14:49:21.838" v="1741" actId="14100"/>
          <ac:picMkLst>
            <pc:docMk/>
            <pc:sldMk cId="1474591175" sldId="318"/>
            <ac:picMk id="13" creationId="{4F1F0D85-DA8E-C841-0969-691572455E9D}"/>
          </ac:picMkLst>
        </pc:picChg>
      </pc:sldChg>
      <pc:sldChg chg="add del">
        <pc:chgData name="Uhr, Vinzenz Nathan (STUDENTS)" userId="f4f67b1a-e021-4569-b4a5-fe6b7216375a" providerId="ADAL" clId="{BB7E4F86-F19F-4A4B-8F91-764EE55FAC46}" dt="2022-12-23T14:18:23.026" v="821"/>
        <pc:sldMkLst>
          <pc:docMk/>
          <pc:sldMk cId="3015411570" sldId="318"/>
        </pc:sldMkLst>
      </pc:sldChg>
      <pc:sldChg chg="addSp delSp modSp add mod ord">
        <pc:chgData name="Uhr, Vinzenz Nathan (STUDENTS)" userId="f4f67b1a-e021-4569-b4a5-fe6b7216375a" providerId="ADAL" clId="{BB7E4F86-F19F-4A4B-8F91-764EE55FAC46}" dt="2023-01-04T13:48:36.139" v="5216" actId="1076"/>
        <pc:sldMkLst>
          <pc:docMk/>
          <pc:sldMk cId="1580156127" sldId="319"/>
        </pc:sldMkLst>
        <pc:spChg chg="del mod">
          <ac:chgData name="Uhr, Vinzenz Nathan (STUDENTS)" userId="f4f67b1a-e021-4569-b4a5-fe6b7216375a" providerId="ADAL" clId="{BB7E4F86-F19F-4A4B-8F91-764EE55FAC46}" dt="2022-12-23T14:31:20.377" v="1230" actId="478"/>
          <ac:spMkLst>
            <pc:docMk/>
            <pc:sldMk cId="1580156127" sldId="319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1:14.477" v="1227" actId="478"/>
          <ac:spMkLst>
            <pc:docMk/>
            <pc:sldMk cId="1580156127" sldId="319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1:14.477" v="1227" actId="478"/>
          <ac:spMkLst>
            <pc:docMk/>
            <pc:sldMk cId="1580156127" sldId="319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32:10.301" v="1253"/>
          <ac:spMkLst>
            <pc:docMk/>
            <pc:sldMk cId="1580156127" sldId="319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18.507" v="1229"/>
          <ac:spMkLst>
            <pc:docMk/>
            <pc:sldMk cId="1580156127" sldId="319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6:07:26.017" v="2176" actId="478"/>
          <ac:spMkLst>
            <pc:docMk/>
            <pc:sldMk cId="1580156127" sldId="319"/>
            <ac:spMk id="9" creationId="{3432779E-A681-0582-540A-86264C6B41D5}"/>
          </ac:spMkLst>
        </pc:spChg>
        <pc:spChg chg="add mod">
          <ac:chgData name="Uhr, Vinzenz Nathan (STUDENTS)" userId="f4f67b1a-e021-4569-b4a5-fe6b7216375a" providerId="ADAL" clId="{BB7E4F86-F19F-4A4B-8F91-764EE55FAC46}" dt="2022-12-23T16:06:07.230" v="2169" actId="20577"/>
          <ac:spMkLst>
            <pc:docMk/>
            <pc:sldMk cId="1580156127" sldId="319"/>
            <ac:spMk id="10" creationId="{F7CDA64E-1BA2-ADF2-E0AE-10975DE90163}"/>
          </ac:spMkLst>
        </pc:spChg>
        <pc:spChg chg="add mod">
          <ac:chgData name="Uhr, Vinzenz Nathan (STUDENTS)" userId="f4f67b1a-e021-4569-b4a5-fe6b7216375a" providerId="ADAL" clId="{BB7E4F86-F19F-4A4B-8F91-764EE55FAC46}" dt="2022-12-23T14:31:20.377" v="1230" actId="478"/>
          <ac:spMkLst>
            <pc:docMk/>
            <pc:sldMk cId="1580156127" sldId="319"/>
            <ac:spMk id="12" creationId="{EEB5830A-0597-B764-C03C-6E48C031B4B4}"/>
          </ac:spMkLst>
        </pc:spChg>
        <pc:spChg chg="add mod">
          <ac:chgData name="Uhr, Vinzenz Nathan (STUDENTS)" userId="f4f67b1a-e021-4569-b4a5-fe6b7216375a" providerId="ADAL" clId="{BB7E4F86-F19F-4A4B-8F91-764EE55FAC46}" dt="2023-01-04T13:48:36.139" v="5216" actId="1076"/>
          <ac:spMkLst>
            <pc:docMk/>
            <pc:sldMk cId="1580156127" sldId="319"/>
            <ac:spMk id="15" creationId="{E60E2FE1-DD7A-F897-E334-98F08E5078D1}"/>
          </ac:spMkLst>
        </pc:spChg>
        <pc:picChg chg="add mod modCrop">
          <ac:chgData name="Uhr, Vinzenz Nathan (STUDENTS)" userId="f4f67b1a-e021-4569-b4a5-fe6b7216375a" providerId="ADAL" clId="{BB7E4F86-F19F-4A4B-8F91-764EE55FAC46}" dt="2023-01-04T13:46:45.589" v="5195" actId="1076"/>
          <ac:picMkLst>
            <pc:docMk/>
            <pc:sldMk cId="1580156127" sldId="319"/>
            <ac:picMk id="14" creationId="{A1807575-5185-FED9-2397-92674CD35C55}"/>
          </ac:picMkLst>
        </pc:picChg>
      </pc:sldChg>
      <pc:sldChg chg="addSp delSp modSp add mod">
        <pc:chgData name="Uhr, Vinzenz Nathan (STUDENTS)" userId="f4f67b1a-e021-4569-b4a5-fe6b7216375a" providerId="ADAL" clId="{BB7E4F86-F19F-4A4B-8F91-764EE55FAC46}" dt="2023-01-04T13:46:09.996" v="5190" actId="255"/>
        <pc:sldMkLst>
          <pc:docMk/>
          <pc:sldMk cId="3406909091" sldId="320"/>
        </pc:sldMkLst>
        <pc:spChg chg="del mod">
          <ac:chgData name="Uhr, Vinzenz Nathan (STUDENTS)" userId="f4f67b1a-e021-4569-b4a5-fe6b7216375a" providerId="ADAL" clId="{BB7E4F86-F19F-4A4B-8F91-764EE55FAC46}" dt="2022-12-23T14:31:38.817" v="1238" actId="478"/>
          <ac:spMkLst>
            <pc:docMk/>
            <pc:sldMk cId="3406909091" sldId="320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57.677" v="1219" actId="478"/>
          <ac:spMkLst>
            <pc:docMk/>
            <pc:sldMk cId="3406909091" sldId="320"/>
            <ac:spMk id="3" creationId="{A9A9DEE3-8C2F-638D-D595-6812B5B20600}"/>
          </ac:spMkLst>
        </pc:spChg>
        <pc:spChg chg="del">
          <ac:chgData name="Uhr, Vinzenz Nathan (STUDENTS)" userId="f4f67b1a-e021-4569-b4a5-fe6b7216375a" providerId="ADAL" clId="{BB7E4F86-F19F-4A4B-8F91-764EE55FAC46}" dt="2022-12-23T14:30:57.677" v="1219" actId="478"/>
          <ac:spMkLst>
            <pc:docMk/>
            <pc:sldMk cId="3406909091" sldId="320"/>
            <ac:spMk id="4" creationId="{4ABA03DE-B029-255E-D977-4F5020F0F787}"/>
          </ac:spMkLst>
        </pc:spChg>
        <pc:spChg chg="del">
          <ac:chgData name="Uhr, Vinzenz Nathan (STUDENTS)" userId="f4f67b1a-e021-4569-b4a5-fe6b7216375a" providerId="ADAL" clId="{BB7E4F86-F19F-4A4B-8F91-764EE55FAC46}" dt="2022-12-23T14:46:21.548" v="1657" actId="478"/>
          <ac:spMkLst>
            <pc:docMk/>
            <pc:sldMk cId="3406909091" sldId="320"/>
            <ac:spMk id="6" creationId="{6D9AE63E-AC28-9D94-810C-C45B80B2AE7B}"/>
          </ac:spMkLst>
        </pc:spChg>
        <pc:spChg chg="mod">
          <ac:chgData name="Uhr, Vinzenz Nathan (STUDENTS)" userId="f4f67b1a-e021-4569-b4a5-fe6b7216375a" providerId="ADAL" clId="{BB7E4F86-F19F-4A4B-8F91-764EE55FAC46}" dt="2022-12-23T14:31:59.852" v="1248"/>
          <ac:spMkLst>
            <pc:docMk/>
            <pc:sldMk cId="3406909091" sldId="320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4:31:36.417" v="1237"/>
          <ac:spMkLst>
            <pc:docMk/>
            <pc:sldMk cId="3406909091" sldId="320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46:23.118" v="1658" actId="478"/>
          <ac:spMkLst>
            <pc:docMk/>
            <pc:sldMk cId="3406909091" sldId="320"/>
            <ac:spMk id="9" creationId="{E4491E67-B566-AB33-868F-EFA5B6C6E9F8}"/>
          </ac:spMkLst>
        </pc:spChg>
        <pc:spChg chg="add mod">
          <ac:chgData name="Uhr, Vinzenz Nathan (STUDENTS)" userId="f4f67b1a-e021-4569-b4a5-fe6b7216375a" providerId="ADAL" clId="{BB7E4F86-F19F-4A4B-8F91-764EE55FAC46}" dt="2022-12-23T14:39:26.447" v="1622" actId="20577"/>
          <ac:spMkLst>
            <pc:docMk/>
            <pc:sldMk cId="3406909091" sldId="320"/>
            <ac:spMk id="10" creationId="{8041D92F-E28C-28DF-FF02-5973B5008311}"/>
          </ac:spMkLst>
        </pc:spChg>
        <pc:spChg chg="add mod">
          <ac:chgData name="Uhr, Vinzenz Nathan (STUDENTS)" userId="f4f67b1a-e021-4569-b4a5-fe6b7216375a" providerId="ADAL" clId="{BB7E4F86-F19F-4A4B-8F91-764EE55FAC46}" dt="2022-12-23T14:31:38.817" v="1238" actId="478"/>
          <ac:spMkLst>
            <pc:docMk/>
            <pc:sldMk cId="3406909091" sldId="320"/>
            <ac:spMk id="12" creationId="{34887562-E83D-E3A4-AB8F-CA5EED28D395}"/>
          </ac:spMkLst>
        </pc:spChg>
        <pc:spChg chg="add mod">
          <ac:chgData name="Uhr, Vinzenz Nathan (STUDENTS)" userId="f4f67b1a-e021-4569-b4a5-fe6b7216375a" providerId="ADAL" clId="{BB7E4F86-F19F-4A4B-8F91-764EE55FAC46}" dt="2023-01-04T13:46:09.996" v="5190" actId="255"/>
          <ac:spMkLst>
            <pc:docMk/>
            <pc:sldMk cId="3406909091" sldId="320"/>
            <ac:spMk id="14" creationId="{4788D3AE-3819-D2F1-B036-71FEE13859D3}"/>
          </ac:spMkLst>
        </pc:spChg>
        <pc:picChg chg="add mod">
          <ac:chgData name="Uhr, Vinzenz Nathan (STUDENTS)" userId="f4f67b1a-e021-4569-b4a5-fe6b7216375a" providerId="ADAL" clId="{BB7E4F86-F19F-4A4B-8F91-764EE55FAC46}" dt="2022-12-23T14:38:35.308" v="1564" actId="1076"/>
          <ac:picMkLst>
            <pc:docMk/>
            <pc:sldMk cId="3406909091" sldId="320"/>
            <ac:picMk id="13" creationId="{F3CE9780-5375-D55F-90DC-63CC1AC48DA0}"/>
          </ac:picMkLst>
        </pc:picChg>
      </pc:sldChg>
      <pc:sldChg chg="addSp delSp modSp add mod">
        <pc:chgData name="Uhr, Vinzenz Nathan (STUDENTS)" userId="f4f67b1a-e021-4569-b4a5-fe6b7216375a" providerId="ADAL" clId="{BB7E4F86-F19F-4A4B-8F91-764EE55FAC46}" dt="2023-01-12T10:02:55.330" v="6427" actId="20577"/>
        <pc:sldMkLst>
          <pc:docMk/>
          <pc:sldMk cId="395963891" sldId="321"/>
        </pc:sldMkLst>
        <pc:spChg chg="del">
          <ac:chgData name="Uhr, Vinzenz Nathan (STUDENTS)" userId="f4f67b1a-e021-4569-b4a5-fe6b7216375a" providerId="ADAL" clId="{BB7E4F86-F19F-4A4B-8F91-764EE55FAC46}" dt="2022-12-23T14:29:19.097" v="1204" actId="478"/>
          <ac:spMkLst>
            <pc:docMk/>
            <pc:sldMk cId="395963891" sldId="321"/>
            <ac:spMk id="2" creationId="{623685D1-9572-00F3-4B4B-8D126F806390}"/>
          </ac:spMkLst>
        </pc:spChg>
        <pc:spChg chg="del">
          <ac:chgData name="Uhr, Vinzenz Nathan (STUDENTS)" userId="f4f67b1a-e021-4569-b4a5-fe6b7216375a" providerId="ADAL" clId="{BB7E4F86-F19F-4A4B-8F91-764EE55FAC46}" dt="2022-12-23T14:30:03.747" v="1209" actId="478"/>
          <ac:spMkLst>
            <pc:docMk/>
            <pc:sldMk cId="395963891" sldId="321"/>
            <ac:spMk id="3" creationId="{A9A9DEE3-8C2F-638D-D595-6812B5B20600}"/>
          </ac:spMkLst>
        </pc:spChg>
        <pc:spChg chg="mod">
          <ac:chgData name="Uhr, Vinzenz Nathan (STUDENTS)" userId="f4f67b1a-e021-4569-b4a5-fe6b7216375a" providerId="ADAL" clId="{BB7E4F86-F19F-4A4B-8F91-764EE55FAC46}" dt="2023-01-12T10:02:55.330" v="6427" actId="20577"/>
          <ac:spMkLst>
            <pc:docMk/>
            <pc:sldMk cId="395963891" sldId="321"/>
            <ac:spMk id="4" creationId="{4ABA03DE-B029-255E-D977-4F5020F0F787}"/>
          </ac:spMkLst>
        </pc:spChg>
        <pc:spChg chg="mod">
          <ac:chgData name="Uhr, Vinzenz Nathan (STUDENTS)" userId="f4f67b1a-e021-4569-b4a5-fe6b7216375a" providerId="ADAL" clId="{BB7E4F86-F19F-4A4B-8F91-764EE55FAC46}" dt="2022-12-23T14:29:17.286" v="1203"/>
          <ac:spMkLst>
            <pc:docMk/>
            <pc:sldMk cId="395963891" sldId="321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4:30:08.904" v="1211" actId="478"/>
          <ac:spMkLst>
            <pc:docMk/>
            <pc:sldMk cId="395963891" sldId="321"/>
            <ac:spMk id="10" creationId="{8E16E21D-8521-C6CE-9F2F-93750427F9AA}"/>
          </ac:spMkLst>
        </pc:spChg>
        <pc:spChg chg="add mod">
          <ac:chgData name="Uhr, Vinzenz Nathan (STUDENTS)" userId="f4f67b1a-e021-4569-b4a5-fe6b7216375a" providerId="ADAL" clId="{BB7E4F86-F19F-4A4B-8F91-764EE55FAC46}" dt="2023-01-04T13:45:53.277" v="5187" actId="404"/>
          <ac:spMkLst>
            <pc:docMk/>
            <pc:sldMk cId="395963891" sldId="321"/>
            <ac:spMk id="12" creationId="{308CA0E6-A2A9-2A32-0BEB-4F0C39B914F1}"/>
          </ac:spMkLst>
        </pc:spChg>
      </pc:sldChg>
      <pc:sldChg chg="addSp delSp modSp add mod">
        <pc:chgData name="Uhr, Vinzenz Nathan (STUDENTS)" userId="f4f67b1a-e021-4569-b4a5-fe6b7216375a" providerId="ADAL" clId="{BB7E4F86-F19F-4A4B-8F91-764EE55FAC46}" dt="2023-01-04T13:48:46.286" v="5218" actId="1076"/>
        <pc:sldMkLst>
          <pc:docMk/>
          <pc:sldMk cId="252875533" sldId="322"/>
        </pc:sldMkLst>
        <pc:spChg chg="add del mod">
          <ac:chgData name="Uhr, Vinzenz Nathan (STUDENTS)" userId="f4f67b1a-e021-4569-b4a5-fe6b7216375a" providerId="ADAL" clId="{BB7E4F86-F19F-4A4B-8F91-764EE55FAC46}" dt="2022-12-23T16:04:32.099" v="2096" actId="478"/>
          <ac:spMkLst>
            <pc:docMk/>
            <pc:sldMk cId="252875533" sldId="322"/>
            <ac:spMk id="4" creationId="{00434DFE-DFFC-59C8-2998-59BF05832C5D}"/>
          </ac:spMkLst>
        </pc:spChg>
        <pc:spChg chg="mod">
          <ac:chgData name="Uhr, Vinzenz Nathan (STUDENTS)" userId="f4f67b1a-e021-4569-b4a5-fe6b7216375a" providerId="ADAL" clId="{BB7E4F86-F19F-4A4B-8F91-764EE55FAC46}" dt="2022-12-23T16:25:59.170" v="2500" actId="20577"/>
          <ac:spMkLst>
            <pc:docMk/>
            <pc:sldMk cId="252875533" sldId="322"/>
            <ac:spMk id="8" creationId="{CB5E53F3-741B-7ABA-51DA-7DF5FF38F5C4}"/>
          </ac:spMkLst>
        </pc:spChg>
        <pc:spChg chg="add del mod">
          <ac:chgData name="Uhr, Vinzenz Nathan (STUDENTS)" userId="f4f67b1a-e021-4569-b4a5-fe6b7216375a" providerId="ADAL" clId="{BB7E4F86-F19F-4A4B-8F91-764EE55FAC46}" dt="2022-12-23T16:04:05.602" v="2088"/>
          <ac:spMkLst>
            <pc:docMk/>
            <pc:sldMk cId="252875533" sldId="322"/>
            <ac:spMk id="9" creationId="{D48CEC82-7DC0-C8A2-B719-CF10EA519A41}"/>
          </ac:spMkLst>
        </pc:spChg>
        <pc:spChg chg="mod">
          <ac:chgData name="Uhr, Vinzenz Nathan (STUDENTS)" userId="f4f67b1a-e021-4569-b4a5-fe6b7216375a" providerId="ADAL" clId="{BB7E4F86-F19F-4A4B-8F91-764EE55FAC46}" dt="2022-12-23T16:27:13.722" v="2573" actId="6549"/>
          <ac:spMkLst>
            <pc:docMk/>
            <pc:sldMk cId="252875533" sldId="322"/>
            <ac:spMk id="10" creationId="{5020BB60-3061-3466-9170-E40EFB7B60E0}"/>
          </ac:spMkLst>
        </pc:spChg>
        <pc:spChg chg="del">
          <ac:chgData name="Uhr, Vinzenz Nathan (STUDENTS)" userId="f4f67b1a-e021-4569-b4a5-fe6b7216375a" providerId="ADAL" clId="{BB7E4F86-F19F-4A4B-8F91-764EE55FAC46}" dt="2022-12-23T16:26:02.017" v="2501" actId="478"/>
          <ac:spMkLst>
            <pc:docMk/>
            <pc:sldMk cId="252875533" sldId="322"/>
            <ac:spMk id="12" creationId="{5525AEE9-DC3F-ACA8-CA8F-A181A4973311}"/>
          </ac:spMkLst>
        </pc:spChg>
        <pc:spChg chg="add mod">
          <ac:chgData name="Uhr, Vinzenz Nathan (STUDENTS)" userId="f4f67b1a-e021-4569-b4a5-fe6b7216375a" providerId="ADAL" clId="{BB7E4F86-F19F-4A4B-8F91-764EE55FAC46}" dt="2023-01-04T13:48:46.286" v="5218" actId="1076"/>
          <ac:spMkLst>
            <pc:docMk/>
            <pc:sldMk cId="252875533" sldId="322"/>
            <ac:spMk id="15" creationId="{1E6F3EE2-20C8-EEBB-2EA1-559B22437344}"/>
          </ac:spMkLst>
        </pc:spChg>
        <pc:picChg chg="add del mod">
          <ac:chgData name="Uhr, Vinzenz Nathan (STUDENTS)" userId="f4f67b1a-e021-4569-b4a5-fe6b7216375a" providerId="ADAL" clId="{BB7E4F86-F19F-4A4B-8F91-764EE55FAC46}" dt="2022-12-23T16:03:57.175" v="2085"/>
          <ac:picMkLst>
            <pc:docMk/>
            <pc:sldMk cId="252875533" sldId="322"/>
            <ac:picMk id="3" creationId="{11DEEA31-8116-B734-311C-6A09A1F4C844}"/>
          </ac:picMkLst>
        </pc:picChg>
        <pc:picChg chg="del">
          <ac:chgData name="Uhr, Vinzenz Nathan (STUDENTS)" userId="f4f67b1a-e021-4569-b4a5-fe6b7216375a" providerId="ADAL" clId="{BB7E4F86-F19F-4A4B-8F91-764EE55FAC46}" dt="2022-12-23T16:01:36.209" v="2083" actId="478"/>
          <ac:picMkLst>
            <pc:docMk/>
            <pc:sldMk cId="252875533" sldId="322"/>
            <ac:picMk id="13" creationId="{4F1F0D85-DA8E-C841-0969-691572455E9D}"/>
          </ac:picMkLst>
        </pc:picChg>
        <pc:picChg chg="add mod modCrop">
          <ac:chgData name="Uhr, Vinzenz Nathan (STUDENTS)" userId="f4f67b1a-e021-4569-b4a5-fe6b7216375a" providerId="ADAL" clId="{BB7E4F86-F19F-4A4B-8F91-764EE55FAC46}" dt="2023-01-04T13:47:13.471" v="5203" actId="1076"/>
          <ac:picMkLst>
            <pc:docMk/>
            <pc:sldMk cId="252875533" sldId="322"/>
            <ac:picMk id="14" creationId="{DBD8A35C-E613-2E81-2AC2-55701B83EC15}"/>
          </ac:picMkLst>
        </pc:picChg>
      </pc:sldChg>
      <pc:sldChg chg="addSp delSp modSp add mod ord modShow modNotesTx">
        <pc:chgData name="Uhr, Vinzenz Nathan (STUDENTS)" userId="f4f67b1a-e021-4569-b4a5-fe6b7216375a" providerId="ADAL" clId="{BB7E4F86-F19F-4A4B-8F91-764EE55FAC46}" dt="2023-01-12T15:21:45.786" v="6693" actId="729"/>
        <pc:sldMkLst>
          <pc:docMk/>
          <pc:sldMk cId="313576326" sldId="323"/>
        </pc:sldMkLst>
        <pc:spChg chg="add mod">
          <ac:chgData name="Uhr, Vinzenz Nathan (STUDENTS)" userId="f4f67b1a-e021-4569-b4a5-fe6b7216375a" providerId="ADAL" clId="{BB7E4F86-F19F-4A4B-8F91-764EE55FAC46}" dt="2023-01-04T13:47:33.455" v="5206" actId="255"/>
          <ac:spMkLst>
            <pc:docMk/>
            <pc:sldMk cId="313576326" sldId="323"/>
            <ac:spMk id="3" creationId="{7090FBD4-D922-C0BB-3189-CE0373541414}"/>
          </ac:spMkLst>
        </pc:spChg>
        <pc:spChg chg="del">
          <ac:chgData name="Uhr, Vinzenz Nathan (STUDENTS)" userId="f4f67b1a-e021-4569-b4a5-fe6b7216375a" providerId="ADAL" clId="{BB7E4F86-F19F-4A4B-8F91-764EE55FAC46}" dt="2023-01-04T13:14:19.116" v="5086" actId="478"/>
          <ac:spMkLst>
            <pc:docMk/>
            <pc:sldMk cId="313576326" sldId="323"/>
            <ac:spMk id="5" creationId="{5A1EE710-6B5A-5E53-2655-970CE8086618}"/>
          </ac:spMkLst>
        </pc:spChg>
        <pc:spChg chg="del">
          <ac:chgData name="Uhr, Vinzenz Nathan (STUDENTS)" userId="f4f67b1a-e021-4569-b4a5-fe6b7216375a" providerId="ADAL" clId="{BB7E4F86-F19F-4A4B-8F91-764EE55FAC46}" dt="2023-01-04T13:14:10.080" v="5083" actId="478"/>
          <ac:spMkLst>
            <pc:docMk/>
            <pc:sldMk cId="313576326" sldId="323"/>
            <ac:spMk id="6" creationId="{6D9AE63E-AC28-9D94-810C-C45B80B2AE7B}"/>
          </ac:spMkLst>
        </pc:spChg>
        <pc:spChg chg="mod">
          <ac:chgData name="Uhr, Vinzenz Nathan (STUDENTS)" userId="f4f67b1a-e021-4569-b4a5-fe6b7216375a" providerId="ADAL" clId="{BB7E4F86-F19F-4A4B-8F91-764EE55FAC46}" dt="2022-12-23T16:31:40.406" v="2937" actId="20577"/>
          <ac:spMkLst>
            <pc:docMk/>
            <pc:sldMk cId="313576326" sldId="323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6:27:51.353" v="2616" actId="6549"/>
          <ac:spMkLst>
            <pc:docMk/>
            <pc:sldMk cId="313576326" sldId="323"/>
            <ac:spMk id="8" creationId="{CB5E53F3-741B-7ABA-51DA-7DF5FF38F5C4}"/>
          </ac:spMkLst>
        </pc:spChg>
        <pc:spChg chg="del">
          <ac:chgData name="Uhr, Vinzenz Nathan (STUDENTS)" userId="f4f67b1a-e021-4569-b4a5-fe6b7216375a" providerId="ADAL" clId="{BB7E4F86-F19F-4A4B-8F91-764EE55FAC46}" dt="2022-12-23T16:49:00.526" v="3040" actId="478"/>
          <ac:spMkLst>
            <pc:docMk/>
            <pc:sldMk cId="313576326" sldId="323"/>
            <ac:spMk id="9" creationId="{3432779E-A681-0582-540A-86264C6B41D5}"/>
          </ac:spMkLst>
        </pc:spChg>
        <pc:spChg chg="mod">
          <ac:chgData name="Uhr, Vinzenz Nathan (STUDENTS)" userId="f4f67b1a-e021-4569-b4a5-fe6b7216375a" providerId="ADAL" clId="{BB7E4F86-F19F-4A4B-8F91-764EE55FAC46}" dt="2023-01-04T13:12:32.429" v="5077" actId="20577"/>
          <ac:spMkLst>
            <pc:docMk/>
            <pc:sldMk cId="313576326" sldId="323"/>
            <ac:spMk id="10" creationId="{F7CDA64E-1BA2-ADF2-E0AE-10975DE90163}"/>
          </ac:spMkLst>
        </pc:spChg>
        <pc:picChg chg="add del mod">
          <ac:chgData name="Uhr, Vinzenz Nathan (STUDENTS)" userId="f4f67b1a-e021-4569-b4a5-fe6b7216375a" providerId="ADAL" clId="{BB7E4F86-F19F-4A4B-8F91-764EE55FAC46}" dt="2023-01-04T13:14:15.632" v="5085" actId="478"/>
          <ac:picMkLst>
            <pc:docMk/>
            <pc:sldMk cId="313576326" sldId="323"/>
            <ac:picMk id="2" creationId="{3E7840E5-6969-4415-867A-6A0573F0DA1D}"/>
          </ac:picMkLst>
        </pc:picChg>
        <pc:picChg chg="add mod ord">
          <ac:chgData name="Uhr, Vinzenz Nathan (STUDENTS)" userId="f4f67b1a-e021-4569-b4a5-fe6b7216375a" providerId="ADAL" clId="{BB7E4F86-F19F-4A4B-8F91-764EE55FAC46}" dt="2023-01-04T13:14:24.964" v="5088" actId="14100"/>
          <ac:picMkLst>
            <pc:docMk/>
            <pc:sldMk cId="313576326" sldId="323"/>
            <ac:picMk id="4" creationId="{CF8C8B0A-D5D2-C93C-34C5-92F77C04DE2A}"/>
          </ac:picMkLst>
        </pc:picChg>
      </pc:sldChg>
      <pc:sldChg chg="addSp delSp modSp add mod">
        <pc:chgData name="Uhr, Vinzenz Nathan (STUDENTS)" userId="f4f67b1a-e021-4569-b4a5-fe6b7216375a" providerId="ADAL" clId="{BB7E4F86-F19F-4A4B-8F91-764EE55FAC46}" dt="2023-01-04T13:48:41.401" v="5217" actId="1076"/>
        <pc:sldMkLst>
          <pc:docMk/>
          <pc:sldMk cId="2432250608" sldId="324"/>
        </pc:sldMkLst>
        <pc:spChg chg="add del mod">
          <ac:chgData name="Uhr, Vinzenz Nathan (STUDENTS)" userId="f4f67b1a-e021-4569-b4a5-fe6b7216375a" providerId="ADAL" clId="{BB7E4F86-F19F-4A4B-8F91-764EE55FAC46}" dt="2022-12-23T16:08:25.687" v="2218"/>
          <ac:spMkLst>
            <pc:docMk/>
            <pc:sldMk cId="2432250608" sldId="324"/>
            <ac:spMk id="2" creationId="{F178D48D-FE24-F8D4-34C0-CE59A3530CA3}"/>
          </ac:spMkLst>
        </pc:spChg>
        <pc:spChg chg="add del mod">
          <ac:chgData name="Uhr, Vinzenz Nathan (STUDENTS)" userId="f4f67b1a-e021-4569-b4a5-fe6b7216375a" providerId="ADAL" clId="{BB7E4F86-F19F-4A4B-8F91-764EE55FAC46}" dt="2022-12-23T16:08:42.412" v="2226" actId="478"/>
          <ac:spMkLst>
            <pc:docMk/>
            <pc:sldMk cId="2432250608" sldId="324"/>
            <ac:spMk id="3" creationId="{ABECB25F-BAB7-F187-3C5F-49FB826176A3}"/>
          </ac:spMkLst>
        </pc:spChg>
        <pc:spChg chg="mod">
          <ac:chgData name="Uhr, Vinzenz Nathan (STUDENTS)" userId="f4f67b1a-e021-4569-b4a5-fe6b7216375a" providerId="ADAL" clId="{BB7E4F86-F19F-4A4B-8F91-764EE55FAC46}" dt="2022-12-23T16:10:45.651" v="2251" actId="20577"/>
          <ac:spMkLst>
            <pc:docMk/>
            <pc:sldMk cId="2432250608" sldId="324"/>
            <ac:spMk id="8" creationId="{CB5E53F3-741B-7ABA-51DA-7DF5FF38F5C4}"/>
          </ac:spMkLst>
        </pc:spChg>
        <pc:spChg chg="mod">
          <ac:chgData name="Uhr, Vinzenz Nathan (STUDENTS)" userId="f4f67b1a-e021-4569-b4a5-fe6b7216375a" providerId="ADAL" clId="{BB7E4F86-F19F-4A4B-8F91-764EE55FAC46}" dt="2022-12-23T16:08:16.799" v="2216" actId="20577"/>
          <ac:spMkLst>
            <pc:docMk/>
            <pc:sldMk cId="2432250608" sldId="324"/>
            <ac:spMk id="10" creationId="{F7CDA64E-1BA2-ADF2-E0AE-10975DE90163}"/>
          </ac:spMkLst>
        </pc:spChg>
        <pc:spChg chg="add mod">
          <ac:chgData name="Uhr, Vinzenz Nathan (STUDENTS)" userId="f4f67b1a-e021-4569-b4a5-fe6b7216375a" providerId="ADAL" clId="{BB7E4F86-F19F-4A4B-8F91-764EE55FAC46}" dt="2023-01-04T13:48:41.401" v="5217" actId="1076"/>
          <ac:spMkLst>
            <pc:docMk/>
            <pc:sldMk cId="2432250608" sldId="324"/>
            <ac:spMk id="11" creationId="{4A6DE617-C3B0-6E04-C83B-9C170E430940}"/>
          </ac:spMkLst>
        </pc:spChg>
        <pc:picChg chg="add mod">
          <ac:chgData name="Uhr, Vinzenz Nathan (STUDENTS)" userId="f4f67b1a-e021-4569-b4a5-fe6b7216375a" providerId="ADAL" clId="{BB7E4F86-F19F-4A4B-8F91-764EE55FAC46}" dt="2023-01-04T13:46:55.193" v="5197" actId="1076"/>
          <ac:picMkLst>
            <pc:docMk/>
            <pc:sldMk cId="2432250608" sldId="324"/>
            <ac:picMk id="9" creationId="{857E7A3D-038D-80E2-8C44-1159190D15D2}"/>
          </ac:picMkLst>
        </pc:picChg>
        <pc:picChg chg="del">
          <ac:chgData name="Uhr, Vinzenz Nathan (STUDENTS)" userId="f4f67b1a-e021-4569-b4a5-fe6b7216375a" providerId="ADAL" clId="{BB7E4F86-F19F-4A4B-8F91-764EE55FAC46}" dt="2022-12-23T16:08:26.847" v="2219" actId="478"/>
          <ac:picMkLst>
            <pc:docMk/>
            <pc:sldMk cId="2432250608" sldId="324"/>
            <ac:picMk id="14" creationId="{A1807575-5185-FED9-2397-92674CD35C55}"/>
          </ac:picMkLst>
        </pc:picChg>
      </pc:sldChg>
      <pc:sldChg chg="add del">
        <pc:chgData name="Uhr, Vinzenz Nathan (STUDENTS)" userId="f4f67b1a-e021-4569-b4a5-fe6b7216375a" providerId="ADAL" clId="{BB7E4F86-F19F-4A4B-8F91-764EE55FAC46}" dt="2022-12-23T16:12:33.434" v="2272"/>
        <pc:sldMkLst>
          <pc:docMk/>
          <pc:sldMk cId="717597649" sldId="325"/>
        </pc:sldMkLst>
      </pc:sldChg>
      <pc:sldChg chg="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860415179" sldId="325"/>
        </pc:sldMkLst>
      </pc:sldChg>
      <pc:sldChg chg="new del">
        <pc:chgData name="Uhr, Vinzenz Nathan (STUDENTS)" userId="f4f67b1a-e021-4569-b4a5-fe6b7216375a" providerId="ADAL" clId="{BB7E4F86-F19F-4A4B-8F91-764EE55FAC46}" dt="2022-12-23T16:13:47.780" v="2297" actId="47"/>
        <pc:sldMkLst>
          <pc:docMk/>
          <pc:sldMk cId="211864339" sldId="326"/>
        </pc:sldMkLst>
      </pc:sldChg>
      <pc:sldChg chg="new add del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3372979222" sldId="326"/>
        </pc:sldMkLst>
      </pc:sldChg>
      <pc:sldChg chg="addSp delSp modSp new del mod">
        <pc:chgData name="Uhr, Vinzenz Nathan (STUDENTS)" userId="f4f67b1a-e021-4569-b4a5-fe6b7216375a" providerId="ADAL" clId="{BB7E4F86-F19F-4A4B-8F91-764EE55FAC46}" dt="2023-01-04T13:21:25.282" v="5140" actId="47"/>
        <pc:sldMkLst>
          <pc:docMk/>
          <pc:sldMk cId="2541491055" sldId="327"/>
        </pc:sldMkLst>
        <pc:spChg chg="mod">
          <ac:chgData name="Uhr, Vinzenz Nathan (STUDENTS)" userId="f4f67b1a-e021-4569-b4a5-fe6b7216375a" providerId="ADAL" clId="{BB7E4F86-F19F-4A4B-8F91-764EE55FAC46}" dt="2022-12-23T16:16:35.642" v="2366" actId="790"/>
          <ac:spMkLst>
            <pc:docMk/>
            <pc:sldMk cId="2541491055" sldId="327"/>
            <ac:spMk id="4" creationId="{695F92CF-A460-955B-BE6A-033972C8D7EF}"/>
          </ac:spMkLst>
        </pc:spChg>
        <pc:picChg chg="add del mod">
          <ac:chgData name="Uhr, Vinzenz Nathan (STUDENTS)" userId="f4f67b1a-e021-4569-b4a5-fe6b7216375a" providerId="ADAL" clId="{BB7E4F86-F19F-4A4B-8F91-764EE55FAC46}" dt="2023-01-04T13:21:22.540" v="5139" actId="478"/>
          <ac:picMkLst>
            <pc:docMk/>
            <pc:sldMk cId="2541491055" sldId="327"/>
            <ac:picMk id="2050" creationId="{12E0D0DA-3DD3-DFDC-84CD-3DDAA8628710}"/>
          </ac:picMkLst>
        </pc:picChg>
      </pc:sldChg>
      <pc:sldChg chg="modSp add mod modNotesTx">
        <pc:chgData name="Uhr, Vinzenz Nathan (STUDENTS)" userId="f4f67b1a-e021-4569-b4a5-fe6b7216375a" providerId="ADAL" clId="{BB7E4F86-F19F-4A4B-8F91-764EE55FAC46}" dt="2022-12-24T13:36:48.259" v="3893"/>
        <pc:sldMkLst>
          <pc:docMk/>
          <pc:sldMk cId="2064424047" sldId="328"/>
        </pc:sldMkLst>
        <pc:spChg chg="mod">
          <ac:chgData name="Uhr, Vinzenz Nathan (STUDENTS)" userId="f4f67b1a-e021-4569-b4a5-fe6b7216375a" providerId="ADAL" clId="{BB7E4F86-F19F-4A4B-8F91-764EE55FAC46}" dt="2022-12-23T16:17:23.144" v="2403" actId="20577"/>
          <ac:spMkLst>
            <pc:docMk/>
            <pc:sldMk cId="2064424047" sldId="328"/>
            <ac:spMk id="4" creationId="{695F92CF-A460-955B-BE6A-033972C8D7EF}"/>
          </ac:spMkLst>
        </pc:spChg>
      </pc:sldChg>
      <pc:sldChg chg="delSp modSp add mod modNotesTx">
        <pc:chgData name="Uhr, Vinzenz Nathan (STUDENTS)" userId="f4f67b1a-e021-4569-b4a5-fe6b7216375a" providerId="ADAL" clId="{BB7E4F86-F19F-4A4B-8F91-764EE55FAC46}" dt="2023-01-12T09:54:16.841" v="6195" actId="20577"/>
        <pc:sldMkLst>
          <pc:docMk/>
          <pc:sldMk cId="1471726103" sldId="329"/>
        </pc:sldMkLst>
        <pc:spChg chg="mod">
          <ac:chgData name="Uhr, Vinzenz Nathan (STUDENTS)" userId="f4f67b1a-e021-4569-b4a5-fe6b7216375a" providerId="ADAL" clId="{BB7E4F86-F19F-4A4B-8F91-764EE55FAC46}" dt="2022-12-23T16:31:43.623" v="2938"/>
          <ac:spMkLst>
            <pc:docMk/>
            <pc:sldMk cId="1471726103" sldId="329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6:30:03.892" v="2811" actId="20577"/>
          <ac:spMkLst>
            <pc:docMk/>
            <pc:sldMk cId="1471726103" sldId="329"/>
            <ac:spMk id="8" creationId="{CB5E53F3-741B-7ABA-51DA-7DF5FF38F5C4}"/>
          </ac:spMkLst>
        </pc:spChg>
        <pc:spChg chg="del">
          <ac:chgData name="Uhr, Vinzenz Nathan (STUDENTS)" userId="f4f67b1a-e021-4569-b4a5-fe6b7216375a" providerId="ADAL" clId="{BB7E4F86-F19F-4A4B-8F91-764EE55FAC46}" dt="2023-01-04T13:21:52.783" v="5141" actId="478"/>
          <ac:spMkLst>
            <pc:docMk/>
            <pc:sldMk cId="1471726103" sldId="329"/>
            <ac:spMk id="9" creationId="{3432779E-A681-0582-540A-86264C6B41D5}"/>
          </ac:spMkLst>
        </pc:spChg>
        <pc:spChg chg="mod">
          <ac:chgData name="Uhr, Vinzenz Nathan (STUDENTS)" userId="f4f67b1a-e021-4569-b4a5-fe6b7216375a" providerId="ADAL" clId="{BB7E4F86-F19F-4A4B-8F91-764EE55FAC46}" dt="2022-12-23T16:35:41.290" v="2952" actId="20577"/>
          <ac:spMkLst>
            <pc:docMk/>
            <pc:sldMk cId="1471726103" sldId="329"/>
            <ac:spMk id="10" creationId="{F7CDA64E-1BA2-ADF2-E0AE-10975DE90163}"/>
          </ac:spMkLst>
        </pc:spChg>
        <pc:spChg chg="del">
          <ac:chgData name="Uhr, Vinzenz Nathan (STUDENTS)" userId="f4f67b1a-e021-4569-b4a5-fe6b7216375a" providerId="ADAL" clId="{BB7E4F86-F19F-4A4B-8F91-764EE55FAC46}" dt="2022-12-24T12:00:49.428" v="3732" actId="478"/>
          <ac:spMkLst>
            <pc:docMk/>
            <pc:sldMk cId="1471726103" sldId="329"/>
            <ac:spMk id="12" creationId="{EEB5830A-0597-B764-C03C-6E48C031B4B4}"/>
          </ac:spMkLst>
        </pc:spChg>
      </pc:sldChg>
      <pc:sldChg chg="new del">
        <pc:chgData name="Uhr, Vinzenz Nathan (STUDENTS)" userId="f4f67b1a-e021-4569-b4a5-fe6b7216375a" providerId="ADAL" clId="{BB7E4F86-F19F-4A4B-8F91-764EE55FAC46}" dt="2022-12-23T16:17:28.672" v="2405" actId="47"/>
        <pc:sldMkLst>
          <pc:docMk/>
          <pc:sldMk cId="4187451685" sldId="329"/>
        </pc:sldMkLst>
      </pc:sldChg>
      <pc:sldChg chg="new del">
        <pc:chgData name="Uhr, Vinzenz Nathan (STUDENTS)" userId="f4f67b1a-e021-4569-b4a5-fe6b7216375a" providerId="ADAL" clId="{BB7E4F86-F19F-4A4B-8F91-764EE55FAC46}" dt="2022-12-23T16:55:45.681" v="3192" actId="47"/>
        <pc:sldMkLst>
          <pc:docMk/>
          <pc:sldMk cId="2415068518" sldId="330"/>
        </pc:sldMkLst>
      </pc:sldChg>
      <pc:sldChg chg="addSp delSp modSp add mod ord modNotesTx">
        <pc:chgData name="Uhr, Vinzenz Nathan (STUDENTS)" userId="f4f67b1a-e021-4569-b4a5-fe6b7216375a" providerId="ADAL" clId="{BB7E4F86-F19F-4A4B-8F91-764EE55FAC46}" dt="2023-01-12T09:54:19.545" v="6196" actId="20577"/>
        <pc:sldMkLst>
          <pc:docMk/>
          <pc:sldMk cId="1089520333" sldId="331"/>
        </pc:sldMkLst>
        <pc:spChg chg="add mod">
          <ac:chgData name="Uhr, Vinzenz Nathan (STUDENTS)" userId="f4f67b1a-e021-4569-b4a5-fe6b7216375a" providerId="ADAL" clId="{BB7E4F86-F19F-4A4B-8F91-764EE55FAC46}" dt="2023-01-04T13:48:51.334" v="5219" actId="1076"/>
          <ac:spMkLst>
            <pc:docMk/>
            <pc:sldMk cId="1089520333" sldId="331"/>
            <ac:spMk id="4" creationId="{A5EFE0A0-4AFE-77ED-08C4-DF7C82868EED}"/>
          </ac:spMkLst>
        </pc:spChg>
        <pc:spChg chg="mod">
          <ac:chgData name="Uhr, Vinzenz Nathan (STUDENTS)" userId="f4f67b1a-e021-4569-b4a5-fe6b7216375a" providerId="ADAL" clId="{BB7E4F86-F19F-4A4B-8F91-764EE55FAC46}" dt="2022-12-23T16:31:45.579" v="2939"/>
          <ac:spMkLst>
            <pc:docMk/>
            <pc:sldMk cId="1089520333" sldId="331"/>
            <ac:spMk id="7" creationId="{AB1DC7FB-75F9-A7E0-ED52-9B385A5EDD08}"/>
          </ac:spMkLst>
        </pc:spChg>
        <pc:spChg chg="mod">
          <ac:chgData name="Uhr, Vinzenz Nathan (STUDENTS)" userId="f4f67b1a-e021-4569-b4a5-fe6b7216375a" providerId="ADAL" clId="{BB7E4F86-F19F-4A4B-8F91-764EE55FAC46}" dt="2022-12-23T16:31:30.230" v="2918" actId="20577"/>
          <ac:spMkLst>
            <pc:docMk/>
            <pc:sldMk cId="1089520333" sldId="331"/>
            <ac:spMk id="8" creationId="{CB5E53F3-741B-7ABA-51DA-7DF5FF38F5C4}"/>
          </ac:spMkLst>
        </pc:spChg>
        <pc:spChg chg="del">
          <ac:chgData name="Uhr, Vinzenz Nathan (STUDENTS)" userId="f4f67b1a-e021-4569-b4a5-fe6b7216375a" providerId="ADAL" clId="{BB7E4F86-F19F-4A4B-8F91-764EE55FAC46}" dt="2022-12-23T16:42:17.518" v="3034" actId="478"/>
          <ac:spMkLst>
            <pc:docMk/>
            <pc:sldMk cId="1089520333" sldId="331"/>
            <ac:spMk id="9" creationId="{3432779E-A681-0582-540A-86264C6B41D5}"/>
          </ac:spMkLst>
        </pc:spChg>
        <pc:spChg chg="mod">
          <ac:chgData name="Uhr, Vinzenz Nathan (STUDENTS)" userId="f4f67b1a-e021-4569-b4a5-fe6b7216375a" providerId="ADAL" clId="{BB7E4F86-F19F-4A4B-8F91-764EE55FAC46}" dt="2022-12-23T16:37:40.723" v="3023" actId="20577"/>
          <ac:spMkLst>
            <pc:docMk/>
            <pc:sldMk cId="1089520333" sldId="331"/>
            <ac:spMk id="10" creationId="{F7CDA64E-1BA2-ADF2-E0AE-10975DE90163}"/>
          </ac:spMkLst>
        </pc:spChg>
        <pc:picChg chg="add mod modCrop">
          <ac:chgData name="Uhr, Vinzenz Nathan (STUDENTS)" userId="f4f67b1a-e021-4569-b4a5-fe6b7216375a" providerId="ADAL" clId="{BB7E4F86-F19F-4A4B-8F91-764EE55FAC46}" dt="2023-01-04T13:47:19.821" v="5204" actId="1076"/>
          <ac:picMkLst>
            <pc:docMk/>
            <pc:sldMk cId="1089520333" sldId="331"/>
            <ac:picMk id="3" creationId="{20900134-30E6-32AD-54D3-7AE64CB13DEC}"/>
          </ac:picMkLst>
        </pc:picChg>
      </pc:sldChg>
      <pc:sldChg chg="addSp delSp modSp add mod modNotesTx">
        <pc:chgData name="Uhr, Vinzenz Nathan (STUDENTS)" userId="f4f67b1a-e021-4569-b4a5-fe6b7216375a" providerId="ADAL" clId="{BB7E4F86-F19F-4A4B-8F91-764EE55FAC46}" dt="2023-01-12T10:10:57.627" v="6605" actId="6549"/>
        <pc:sldMkLst>
          <pc:docMk/>
          <pc:sldMk cId="2424444006" sldId="332"/>
        </pc:sldMkLst>
        <pc:spChg chg="mod">
          <ac:chgData name="Uhr, Vinzenz Nathan (STUDENTS)" userId="f4f67b1a-e021-4569-b4a5-fe6b7216375a" providerId="ADAL" clId="{BB7E4F86-F19F-4A4B-8F91-764EE55FAC46}" dt="2023-01-04T09:04:56.330" v="4195" actId="20577"/>
          <ac:spMkLst>
            <pc:docMk/>
            <pc:sldMk cId="2424444006" sldId="332"/>
            <ac:spMk id="2" creationId="{347559E5-88A9-7114-3CF2-22840C9512E3}"/>
          </ac:spMkLst>
        </pc:spChg>
        <pc:spChg chg="mod">
          <ac:chgData name="Uhr, Vinzenz Nathan (STUDENTS)" userId="f4f67b1a-e021-4569-b4a5-fe6b7216375a" providerId="ADAL" clId="{BB7E4F86-F19F-4A4B-8F91-764EE55FAC46}" dt="2022-12-23T16:54:53.941" v="3181" actId="5793"/>
          <ac:spMkLst>
            <pc:docMk/>
            <pc:sldMk cId="2424444006" sldId="332"/>
            <ac:spMk id="4" creationId="{695F92CF-A460-955B-BE6A-033972C8D7EF}"/>
          </ac:spMkLst>
        </pc:spChg>
        <pc:spChg chg="add del">
          <ac:chgData name="Uhr, Vinzenz Nathan (STUDENTS)" userId="f4f67b1a-e021-4569-b4a5-fe6b7216375a" providerId="ADAL" clId="{BB7E4F86-F19F-4A4B-8F91-764EE55FAC46}" dt="2022-12-23T16:55:39.340" v="3188" actId="22"/>
          <ac:spMkLst>
            <pc:docMk/>
            <pc:sldMk cId="2424444006" sldId="332"/>
            <ac:spMk id="6" creationId="{AEFAA5E1-BFE9-3F50-106F-EBBA9B3F5740}"/>
          </ac:spMkLst>
        </pc:spChg>
        <pc:spChg chg="add mod">
          <ac:chgData name="Uhr, Vinzenz Nathan (STUDENTS)" userId="f4f67b1a-e021-4569-b4a5-fe6b7216375a" providerId="ADAL" clId="{BB7E4F86-F19F-4A4B-8F91-764EE55FAC46}" dt="2023-01-04T13:47:44.447" v="5208" actId="255"/>
          <ac:spMkLst>
            <pc:docMk/>
            <pc:sldMk cId="2424444006" sldId="332"/>
            <ac:spMk id="7" creationId="{F0753EF5-0A9E-703B-BB85-CA664F7B0BE8}"/>
          </ac:spMkLst>
        </pc:spChg>
        <pc:spChg chg="add del mod">
          <ac:chgData name="Uhr, Vinzenz Nathan (STUDENTS)" userId="f4f67b1a-e021-4569-b4a5-fe6b7216375a" providerId="ADAL" clId="{BB7E4F86-F19F-4A4B-8F91-764EE55FAC46}" dt="2023-01-04T09:03:46.716" v="4154"/>
          <ac:spMkLst>
            <pc:docMk/>
            <pc:sldMk cId="2424444006" sldId="332"/>
            <ac:spMk id="8" creationId="{65012E38-53BB-78F8-B5CB-988FEFE023A7}"/>
          </ac:spMkLst>
        </pc:spChg>
        <pc:spChg chg="add del">
          <ac:chgData name="Uhr, Vinzenz Nathan (STUDENTS)" userId="f4f67b1a-e021-4569-b4a5-fe6b7216375a" providerId="ADAL" clId="{BB7E4F86-F19F-4A4B-8F91-764EE55FAC46}" dt="2022-12-23T16:55:41.885" v="3190" actId="22"/>
          <ac:spMkLst>
            <pc:docMk/>
            <pc:sldMk cId="2424444006" sldId="332"/>
            <ac:spMk id="8" creationId="{EFB2B6B0-3A88-DC17-8B4A-D3C8A9B29DEE}"/>
          </ac:spMkLst>
        </pc:spChg>
        <pc:picChg chg="add mod">
          <ac:chgData name="Uhr, Vinzenz Nathan (STUDENTS)" userId="f4f67b1a-e021-4569-b4a5-fe6b7216375a" providerId="ADAL" clId="{BB7E4F86-F19F-4A4B-8F91-764EE55FAC46}" dt="2023-01-04T09:06:01.748" v="4264" actId="1076"/>
          <ac:picMkLst>
            <pc:docMk/>
            <pc:sldMk cId="2424444006" sldId="332"/>
            <ac:picMk id="6" creationId="{3DC4C6E7-22D8-A24A-3D31-2A80F1579DE7}"/>
          </ac:picMkLst>
        </pc:picChg>
      </pc:sldChg>
      <pc:sldChg chg="modSp add del mod">
        <pc:chgData name="Uhr, Vinzenz Nathan (STUDENTS)" userId="f4f67b1a-e021-4569-b4a5-fe6b7216375a" providerId="ADAL" clId="{BB7E4F86-F19F-4A4B-8F91-764EE55FAC46}" dt="2023-01-04T13:21:09.410" v="5138" actId="47"/>
        <pc:sldMkLst>
          <pc:docMk/>
          <pc:sldMk cId="1352708850" sldId="333"/>
        </pc:sldMkLst>
        <pc:spChg chg="mod">
          <ac:chgData name="Uhr, Vinzenz Nathan (STUDENTS)" userId="f4f67b1a-e021-4569-b4a5-fe6b7216375a" providerId="ADAL" clId="{BB7E4F86-F19F-4A4B-8F91-764EE55FAC46}" dt="2022-12-24T11:31:59.760" v="3720" actId="20577"/>
          <ac:spMkLst>
            <pc:docMk/>
            <pc:sldMk cId="1352708850" sldId="333"/>
            <ac:spMk id="4" creationId="{695F92CF-A460-955B-BE6A-033972C8D7EF}"/>
          </ac:spMkLst>
        </pc:spChg>
      </pc:sldChg>
      <pc:sldChg chg="new del">
        <pc:chgData name="Uhr, Vinzenz Nathan (STUDENTS)" userId="f4f67b1a-e021-4569-b4a5-fe6b7216375a" providerId="ADAL" clId="{BB7E4F86-F19F-4A4B-8F91-764EE55FAC46}" dt="2022-12-23T16:55:01.577" v="3183" actId="47"/>
        <pc:sldMkLst>
          <pc:docMk/>
          <pc:sldMk cId="3837502595" sldId="333"/>
        </pc:sldMkLst>
      </pc:sldChg>
      <pc:sldChg chg="modSp new add del mod">
        <pc:chgData name="Uhr, Vinzenz Nathan (STUDENTS)" userId="f4f67b1a-e021-4569-b4a5-fe6b7216375a" providerId="ADAL" clId="{BB7E4F86-F19F-4A4B-8F91-764EE55FAC46}" dt="2022-12-23T17:10:11.120" v="3645" actId="47"/>
        <pc:sldMkLst>
          <pc:docMk/>
          <pc:sldMk cId="634753784" sldId="334"/>
        </pc:sldMkLst>
        <pc:spChg chg="mod">
          <ac:chgData name="Uhr, Vinzenz Nathan (STUDENTS)" userId="f4f67b1a-e021-4569-b4a5-fe6b7216375a" providerId="ADAL" clId="{BB7E4F86-F19F-4A4B-8F91-764EE55FAC46}" dt="2022-12-23T17:01:32.742" v="3252" actId="20577"/>
          <ac:spMkLst>
            <pc:docMk/>
            <pc:sldMk cId="634753784" sldId="334"/>
            <ac:spMk id="2" creationId="{9B55E52B-ABE2-797C-8DB6-8BA415A57E08}"/>
          </ac:spMkLst>
        </pc:spChg>
        <pc:spChg chg="mod">
          <ac:chgData name="Uhr, Vinzenz Nathan (STUDENTS)" userId="f4f67b1a-e021-4569-b4a5-fe6b7216375a" providerId="ADAL" clId="{BB7E4F86-F19F-4A4B-8F91-764EE55FAC46}" dt="2022-12-23T17:01:35.622" v="3254" actId="20577"/>
          <ac:spMkLst>
            <pc:docMk/>
            <pc:sldMk cId="634753784" sldId="334"/>
            <ac:spMk id="3" creationId="{F1F863D5-786B-9D9E-F32A-B3B753F11AAD}"/>
          </ac:spMkLst>
        </pc:spChg>
        <pc:spChg chg="mod">
          <ac:chgData name="Uhr, Vinzenz Nathan (STUDENTS)" userId="f4f67b1a-e021-4569-b4a5-fe6b7216375a" providerId="ADAL" clId="{BB7E4F86-F19F-4A4B-8F91-764EE55FAC46}" dt="2022-12-23T17:01:05.955" v="3250" actId="20577"/>
          <ac:spMkLst>
            <pc:docMk/>
            <pc:sldMk cId="634753784" sldId="334"/>
            <ac:spMk id="4" creationId="{905B2E1A-CAC4-CBA5-06CE-9EDE28CB84A0}"/>
          </ac:spMkLst>
        </pc:spChg>
        <pc:spChg chg="mod">
          <ac:chgData name="Uhr, Vinzenz Nathan (STUDENTS)" userId="f4f67b1a-e021-4569-b4a5-fe6b7216375a" providerId="ADAL" clId="{BB7E4F86-F19F-4A4B-8F91-764EE55FAC46}" dt="2022-12-23T16:55:56.569" v="3193"/>
          <ac:spMkLst>
            <pc:docMk/>
            <pc:sldMk cId="634753784" sldId="334"/>
            <ac:spMk id="6" creationId="{04E49F35-D717-967B-6C5A-A2807B66E80E}"/>
          </ac:spMkLst>
        </pc:spChg>
      </pc:sldChg>
      <pc:sldChg chg="add del">
        <pc:chgData name="Uhr, Vinzenz Nathan (STUDENTS)" userId="f4f67b1a-e021-4569-b4a5-fe6b7216375a" providerId="ADAL" clId="{BB7E4F86-F19F-4A4B-8F91-764EE55FAC46}" dt="2022-12-23T17:05:48.618" v="3345" actId="47"/>
        <pc:sldMkLst>
          <pc:docMk/>
          <pc:sldMk cId="3872078440" sldId="335"/>
        </pc:sldMkLst>
      </pc:sldChg>
      <pc:sldChg chg="addSp delSp modSp new mod ord modNotesTx">
        <pc:chgData name="Uhr, Vinzenz Nathan (STUDENTS)" userId="f4f67b1a-e021-4569-b4a5-fe6b7216375a" providerId="ADAL" clId="{BB7E4F86-F19F-4A4B-8F91-764EE55FAC46}" dt="2023-01-12T15:21:52.988" v="6694" actId="6549"/>
        <pc:sldMkLst>
          <pc:docMk/>
          <pc:sldMk cId="215437909" sldId="336"/>
        </pc:sldMkLst>
        <pc:spChg chg="mod">
          <ac:chgData name="Uhr, Vinzenz Nathan (STUDENTS)" userId="f4f67b1a-e021-4569-b4a5-fe6b7216375a" providerId="ADAL" clId="{BB7E4F86-F19F-4A4B-8F91-764EE55FAC46}" dt="2022-12-24T13:34:41.011" v="3775"/>
          <ac:spMkLst>
            <pc:docMk/>
            <pc:sldMk cId="215437909" sldId="336"/>
            <ac:spMk id="4" creationId="{8F3FD32D-4549-EF27-890D-C18FC51D0E54}"/>
          </ac:spMkLst>
        </pc:spChg>
        <pc:spChg chg="del">
          <ac:chgData name="Uhr, Vinzenz Nathan (STUDENTS)" userId="f4f67b1a-e021-4569-b4a5-fe6b7216375a" providerId="ADAL" clId="{BB7E4F86-F19F-4A4B-8F91-764EE55FAC46}" dt="2022-12-24T13:34:03.026" v="3736" actId="478"/>
          <ac:spMkLst>
            <pc:docMk/>
            <pc:sldMk cId="215437909" sldId="336"/>
            <ac:spMk id="5" creationId="{D455901A-26EB-80B8-4758-C6D58ED946DC}"/>
          </ac:spMkLst>
        </pc:spChg>
        <pc:spChg chg="mod">
          <ac:chgData name="Uhr, Vinzenz Nathan (STUDENTS)" userId="f4f67b1a-e021-4569-b4a5-fe6b7216375a" providerId="ADAL" clId="{BB7E4F86-F19F-4A4B-8F91-764EE55FAC46}" dt="2023-01-04T08:56:04.888" v="4143"/>
          <ac:spMkLst>
            <pc:docMk/>
            <pc:sldMk cId="215437909" sldId="336"/>
            <ac:spMk id="6" creationId="{286E1CDE-613D-9074-2282-474A00C5A416}"/>
          </ac:spMkLst>
        </pc:spChg>
        <pc:spChg chg="mod">
          <ac:chgData name="Uhr, Vinzenz Nathan (STUDENTS)" userId="f4f67b1a-e021-4569-b4a5-fe6b7216375a" providerId="ADAL" clId="{BB7E4F86-F19F-4A4B-8F91-764EE55FAC46}" dt="2023-01-12T15:21:52.988" v="6694" actId="6549"/>
          <ac:spMkLst>
            <pc:docMk/>
            <pc:sldMk cId="215437909" sldId="336"/>
            <ac:spMk id="7" creationId="{AD84561E-5224-8346-ABD1-96B91178F5D9}"/>
          </ac:spMkLst>
        </pc:spChg>
        <pc:spChg chg="mod">
          <ac:chgData name="Uhr, Vinzenz Nathan (STUDENTS)" userId="f4f67b1a-e021-4569-b4a5-fe6b7216375a" providerId="ADAL" clId="{BB7E4F86-F19F-4A4B-8F91-764EE55FAC46}" dt="2023-01-04T13:49:26.541" v="5228" actId="20577"/>
          <ac:spMkLst>
            <pc:docMk/>
            <pc:sldMk cId="215437909" sldId="336"/>
            <ac:spMk id="8" creationId="{FBB62C77-3313-2067-DB63-2CFAB3A2F916}"/>
          </ac:spMkLst>
        </pc:spChg>
        <pc:picChg chg="add mod">
          <ac:chgData name="Uhr, Vinzenz Nathan (STUDENTS)" userId="f4f67b1a-e021-4569-b4a5-fe6b7216375a" providerId="ADAL" clId="{BB7E4F86-F19F-4A4B-8F91-764EE55FAC46}" dt="2022-12-25T14:11:54.119" v="4111" actId="14100"/>
          <ac:picMkLst>
            <pc:docMk/>
            <pc:sldMk cId="215437909" sldId="336"/>
            <ac:picMk id="11" creationId="{8989752F-F229-16AF-F6D5-61F3B8B3B21C}"/>
          </ac:picMkLst>
        </pc:picChg>
      </pc:sldChg>
      <pc:sldChg chg="addSp delSp modSp new mod ord">
        <pc:chgData name="Uhr, Vinzenz Nathan (STUDENTS)" userId="f4f67b1a-e021-4569-b4a5-fe6b7216375a" providerId="ADAL" clId="{BB7E4F86-F19F-4A4B-8F91-764EE55FAC46}" dt="2023-01-12T09:35:51.134" v="5307"/>
        <pc:sldMkLst>
          <pc:docMk/>
          <pc:sldMk cId="2018901719" sldId="337"/>
        </pc:sldMkLst>
        <pc:spChg chg="mod">
          <ac:chgData name="Uhr, Vinzenz Nathan (STUDENTS)" userId="f4f67b1a-e021-4569-b4a5-fe6b7216375a" providerId="ADAL" clId="{BB7E4F86-F19F-4A4B-8F91-764EE55FAC46}" dt="2023-01-04T13:21:03.566" v="5137" actId="6549"/>
          <ac:spMkLst>
            <pc:docMk/>
            <pc:sldMk cId="2018901719" sldId="337"/>
            <ac:spMk id="4" creationId="{61C3C367-1826-75F3-F52B-FB31D74688AA}"/>
          </ac:spMkLst>
        </pc:spChg>
        <pc:spChg chg="mod">
          <ac:chgData name="Uhr, Vinzenz Nathan (STUDENTS)" userId="f4f67b1a-e021-4569-b4a5-fe6b7216375a" providerId="ADAL" clId="{BB7E4F86-F19F-4A4B-8F91-764EE55FAC46}" dt="2023-01-04T13:20:47.304" v="5131"/>
          <ac:spMkLst>
            <pc:docMk/>
            <pc:sldMk cId="2018901719" sldId="337"/>
            <ac:spMk id="5" creationId="{542C5F9B-DD23-9F3E-EBA5-1A09501A0406}"/>
          </ac:spMkLst>
        </pc:spChg>
        <pc:spChg chg="mod">
          <ac:chgData name="Uhr, Vinzenz Nathan (STUDENTS)" userId="f4f67b1a-e021-4569-b4a5-fe6b7216375a" providerId="ADAL" clId="{BB7E4F86-F19F-4A4B-8F91-764EE55FAC46}" dt="2022-12-23T17:09:41.193" v="3642" actId="20577"/>
          <ac:spMkLst>
            <pc:docMk/>
            <pc:sldMk cId="2018901719" sldId="337"/>
            <ac:spMk id="7" creationId="{99C0C1C1-2228-AE74-D3AC-3C4B981882E0}"/>
          </ac:spMkLst>
        </pc:spChg>
        <pc:spChg chg="mod">
          <ac:chgData name="Uhr, Vinzenz Nathan (STUDENTS)" userId="f4f67b1a-e021-4569-b4a5-fe6b7216375a" providerId="ADAL" clId="{BB7E4F86-F19F-4A4B-8F91-764EE55FAC46}" dt="2023-01-04T13:52:19.981" v="5270" actId="20577"/>
          <ac:spMkLst>
            <pc:docMk/>
            <pc:sldMk cId="2018901719" sldId="337"/>
            <ac:spMk id="8" creationId="{68160987-68B9-3AC0-4A9C-24F72D877698}"/>
          </ac:spMkLst>
        </pc:spChg>
        <pc:spChg chg="add del">
          <ac:chgData name="Uhr, Vinzenz Nathan (STUDENTS)" userId="f4f67b1a-e021-4569-b4a5-fe6b7216375a" providerId="ADAL" clId="{BB7E4F86-F19F-4A4B-8F91-764EE55FAC46}" dt="2023-01-04T13:53:56.738" v="5276" actId="478"/>
          <ac:spMkLst>
            <pc:docMk/>
            <pc:sldMk cId="2018901719" sldId="337"/>
            <ac:spMk id="9" creationId="{8CDBBD9E-746E-0429-5104-E3F51A5EEA30}"/>
          </ac:spMkLst>
        </pc:spChg>
        <pc:picChg chg="add del mod">
          <ac:chgData name="Uhr, Vinzenz Nathan (STUDENTS)" userId="f4f67b1a-e021-4569-b4a5-fe6b7216375a" providerId="ADAL" clId="{BB7E4F86-F19F-4A4B-8F91-764EE55FAC46}" dt="2023-01-04T13:43:47.232" v="5164"/>
          <ac:picMkLst>
            <pc:docMk/>
            <pc:sldMk cId="2018901719" sldId="337"/>
            <ac:picMk id="11" creationId="{891378EB-A5E6-5F2C-FDB9-E34AF701A387}"/>
          </ac:picMkLst>
        </pc:picChg>
        <pc:picChg chg="add del mod">
          <ac:chgData name="Uhr, Vinzenz Nathan (STUDENTS)" userId="f4f67b1a-e021-4569-b4a5-fe6b7216375a" providerId="ADAL" clId="{BB7E4F86-F19F-4A4B-8F91-764EE55FAC46}" dt="2023-01-04T13:43:51.072" v="5168"/>
          <ac:picMkLst>
            <pc:docMk/>
            <pc:sldMk cId="2018901719" sldId="337"/>
            <ac:picMk id="13" creationId="{D0F032A6-0C6B-4B25-F776-2187188A397B}"/>
          </ac:picMkLst>
        </pc:picChg>
        <pc:picChg chg="add del mod">
          <ac:chgData name="Uhr, Vinzenz Nathan (STUDENTS)" userId="f4f67b1a-e021-4569-b4a5-fe6b7216375a" providerId="ADAL" clId="{BB7E4F86-F19F-4A4B-8F91-764EE55FAC46}" dt="2023-01-04T13:43:53.730" v="5170"/>
          <ac:picMkLst>
            <pc:docMk/>
            <pc:sldMk cId="2018901719" sldId="337"/>
            <ac:picMk id="15" creationId="{76D757A4-296D-2B0C-E5D5-3385DCC156DB}"/>
          </ac:picMkLst>
        </pc:picChg>
        <pc:picChg chg="add mod">
          <ac:chgData name="Uhr, Vinzenz Nathan (STUDENTS)" userId="f4f67b1a-e021-4569-b4a5-fe6b7216375a" providerId="ADAL" clId="{BB7E4F86-F19F-4A4B-8F91-764EE55FAC46}" dt="2023-01-04T13:44:10.257" v="5176" actId="1076"/>
          <ac:picMkLst>
            <pc:docMk/>
            <pc:sldMk cId="2018901719" sldId="337"/>
            <ac:picMk id="16" creationId="{8004FA42-5FBE-17A4-76BE-8641DDC538B7}"/>
          </ac:picMkLst>
        </pc:picChg>
      </pc:sldChg>
      <pc:sldChg chg="modSp new mod">
        <pc:chgData name="Uhr, Vinzenz Nathan (STUDENTS)" userId="f4f67b1a-e021-4569-b4a5-fe6b7216375a" providerId="ADAL" clId="{BB7E4F86-F19F-4A4B-8F91-764EE55FAC46}" dt="2022-12-24T11:32:26.057" v="3731" actId="20577"/>
        <pc:sldMkLst>
          <pc:docMk/>
          <pc:sldMk cId="2207595797" sldId="338"/>
        </pc:sldMkLst>
        <pc:spChg chg="mod">
          <ac:chgData name="Uhr, Vinzenz Nathan (STUDENTS)" userId="f4f67b1a-e021-4569-b4a5-fe6b7216375a" providerId="ADAL" clId="{BB7E4F86-F19F-4A4B-8F91-764EE55FAC46}" dt="2022-12-24T11:32:26.057" v="3731" actId="20577"/>
          <ac:spMkLst>
            <pc:docMk/>
            <pc:sldMk cId="2207595797" sldId="338"/>
            <ac:spMk id="5" creationId="{3B6EAC75-5C53-967D-5016-CCE2BEA5C116}"/>
          </ac:spMkLst>
        </pc:spChg>
      </pc:sldChg>
      <pc:sldChg chg="addSp delSp modSp add mod ord modShow modNotesTx">
        <pc:chgData name="Uhr, Vinzenz Nathan (STUDENTS)" userId="f4f67b1a-e021-4569-b4a5-fe6b7216375a" providerId="ADAL" clId="{BB7E4F86-F19F-4A4B-8F91-764EE55FAC46}" dt="2023-01-12T15:21:35.436" v="6692" actId="729"/>
        <pc:sldMkLst>
          <pc:docMk/>
          <pc:sldMk cId="3465292299" sldId="339"/>
        </pc:sldMkLst>
        <pc:spChg chg="mod">
          <ac:chgData name="Uhr, Vinzenz Nathan (STUDENTS)" userId="f4f67b1a-e021-4569-b4a5-fe6b7216375a" providerId="ADAL" clId="{BB7E4F86-F19F-4A4B-8F91-764EE55FAC46}" dt="2022-12-24T13:34:43.066" v="3776"/>
          <ac:spMkLst>
            <pc:docMk/>
            <pc:sldMk cId="3465292299" sldId="339"/>
            <ac:spMk id="4" creationId="{8F3FD32D-4549-EF27-890D-C18FC51D0E54}"/>
          </ac:spMkLst>
        </pc:spChg>
        <pc:spChg chg="mod">
          <ac:chgData name="Uhr, Vinzenz Nathan (STUDENTS)" userId="f4f67b1a-e021-4569-b4a5-fe6b7216375a" providerId="ADAL" clId="{BB7E4F86-F19F-4A4B-8F91-764EE55FAC46}" dt="2023-01-04T08:56:08.689" v="4144"/>
          <ac:spMkLst>
            <pc:docMk/>
            <pc:sldMk cId="3465292299" sldId="339"/>
            <ac:spMk id="6" creationId="{286E1CDE-613D-9074-2282-474A00C5A416}"/>
          </ac:spMkLst>
        </pc:spChg>
        <pc:spChg chg="mod">
          <ac:chgData name="Uhr, Vinzenz Nathan (STUDENTS)" userId="f4f67b1a-e021-4569-b4a5-fe6b7216375a" providerId="ADAL" clId="{BB7E4F86-F19F-4A4B-8F91-764EE55FAC46}" dt="2023-01-12T10:19:02.649" v="6683" actId="6549"/>
          <ac:spMkLst>
            <pc:docMk/>
            <pc:sldMk cId="3465292299" sldId="339"/>
            <ac:spMk id="7" creationId="{AD84561E-5224-8346-ABD1-96B91178F5D9}"/>
          </ac:spMkLst>
        </pc:spChg>
        <pc:spChg chg="mod">
          <ac:chgData name="Uhr, Vinzenz Nathan (STUDENTS)" userId="f4f67b1a-e021-4569-b4a5-fe6b7216375a" providerId="ADAL" clId="{BB7E4F86-F19F-4A4B-8F91-764EE55FAC46}" dt="2023-01-04T13:51:40.925" v="5261" actId="20577"/>
          <ac:spMkLst>
            <pc:docMk/>
            <pc:sldMk cId="3465292299" sldId="339"/>
            <ac:spMk id="8" creationId="{FBB62C77-3313-2067-DB63-2CFAB3A2F916}"/>
          </ac:spMkLst>
        </pc:spChg>
        <pc:spChg chg="add del">
          <ac:chgData name="Uhr, Vinzenz Nathan (STUDENTS)" userId="f4f67b1a-e021-4569-b4a5-fe6b7216375a" providerId="ADAL" clId="{BB7E4F86-F19F-4A4B-8F91-764EE55FAC46}" dt="2023-01-04T09:19:36.589" v="4270"/>
          <ac:spMkLst>
            <pc:docMk/>
            <pc:sldMk cId="3465292299" sldId="339"/>
            <ac:spMk id="9" creationId="{73A74FC1-6E79-7D35-5F48-9E08454A072D}"/>
          </ac:spMkLst>
        </pc:spChg>
        <pc:spChg chg="add del mod">
          <ac:chgData name="Uhr, Vinzenz Nathan (STUDENTS)" userId="f4f67b1a-e021-4569-b4a5-fe6b7216375a" providerId="ADAL" clId="{BB7E4F86-F19F-4A4B-8F91-764EE55FAC46}" dt="2023-01-04T13:22:18.976" v="5144" actId="478"/>
          <ac:spMkLst>
            <pc:docMk/>
            <pc:sldMk cId="3465292299" sldId="339"/>
            <ac:spMk id="15" creationId="{B20D5BFA-FF40-6C9E-A1F8-5F234E7BAF9B}"/>
          </ac:spMkLst>
        </pc:spChg>
        <pc:picChg chg="add del mod">
          <ac:chgData name="Uhr, Vinzenz Nathan (STUDENTS)" userId="f4f67b1a-e021-4569-b4a5-fe6b7216375a" providerId="ADAL" clId="{BB7E4F86-F19F-4A4B-8F91-764EE55FAC46}" dt="2023-01-04T09:19:35.413" v="4269"/>
          <ac:picMkLst>
            <pc:docMk/>
            <pc:sldMk cId="3465292299" sldId="339"/>
            <ac:picMk id="10" creationId="{CBB00D1A-7A67-FD2D-7DA4-271B543F3861}"/>
          </ac:picMkLst>
        </pc:picChg>
        <pc:picChg chg="add del mod">
          <ac:chgData name="Uhr, Vinzenz Nathan (STUDENTS)" userId="f4f67b1a-e021-4569-b4a5-fe6b7216375a" providerId="ADAL" clId="{BB7E4F86-F19F-4A4B-8F91-764EE55FAC46}" dt="2023-01-04T09:19:48.006" v="4274" actId="478"/>
          <ac:picMkLst>
            <pc:docMk/>
            <pc:sldMk cId="3465292299" sldId="339"/>
            <ac:picMk id="12" creationId="{017E0295-974A-81FA-3711-F4555BB729D3}"/>
          </ac:picMkLst>
        </pc:picChg>
        <pc:picChg chg="add del mod ord modCrop">
          <ac:chgData name="Uhr, Vinzenz Nathan (STUDENTS)" userId="f4f67b1a-e021-4569-b4a5-fe6b7216375a" providerId="ADAL" clId="{BB7E4F86-F19F-4A4B-8F91-764EE55FAC46}" dt="2023-01-04T13:22:24.014" v="5145" actId="1076"/>
          <ac:picMkLst>
            <pc:docMk/>
            <pc:sldMk cId="3465292299" sldId="339"/>
            <ac:picMk id="13" creationId="{6F9E4909-A859-AB6D-F843-63701E85D48B}"/>
          </ac:picMkLst>
        </pc:picChg>
      </pc:sldChg>
      <pc:sldChg chg="modSp add del mod ord">
        <pc:chgData name="Uhr, Vinzenz Nathan (STUDENTS)" userId="f4f67b1a-e021-4569-b4a5-fe6b7216375a" providerId="ADAL" clId="{BB7E4F86-F19F-4A4B-8F91-764EE55FAC46}" dt="2023-01-04T13:16:42.215" v="5122" actId="47"/>
        <pc:sldMkLst>
          <pc:docMk/>
          <pc:sldMk cId="1029308018" sldId="340"/>
        </pc:sldMkLst>
        <pc:spChg chg="mod">
          <ac:chgData name="Uhr, Vinzenz Nathan (STUDENTS)" userId="f4f67b1a-e021-4569-b4a5-fe6b7216375a" providerId="ADAL" clId="{BB7E4F86-F19F-4A4B-8F91-764EE55FAC46}" dt="2022-12-24T13:35:21.838" v="3887" actId="20577"/>
          <ac:spMkLst>
            <pc:docMk/>
            <pc:sldMk cId="1029308018" sldId="340"/>
            <ac:spMk id="4" creationId="{8F3FD32D-4549-EF27-890D-C18FC51D0E54}"/>
          </ac:spMkLst>
        </pc:spChg>
        <pc:spChg chg="mod">
          <ac:chgData name="Uhr, Vinzenz Nathan (STUDENTS)" userId="f4f67b1a-e021-4569-b4a5-fe6b7216375a" providerId="ADAL" clId="{BB7E4F86-F19F-4A4B-8F91-764EE55FAC46}" dt="2023-01-04T08:56:10.734" v="4145"/>
          <ac:spMkLst>
            <pc:docMk/>
            <pc:sldMk cId="1029308018" sldId="340"/>
            <ac:spMk id="6" creationId="{286E1CDE-613D-9074-2282-474A00C5A416}"/>
          </ac:spMkLst>
        </pc:spChg>
      </pc:sldChg>
      <pc:sldChg chg="addSp delSp modSp add mod ord modShow">
        <pc:chgData name="Uhr, Vinzenz Nathan (STUDENTS)" userId="f4f67b1a-e021-4569-b4a5-fe6b7216375a" providerId="ADAL" clId="{BB7E4F86-F19F-4A4B-8F91-764EE55FAC46}" dt="2023-01-12T15:21:35.436" v="6692" actId="729"/>
        <pc:sldMkLst>
          <pc:docMk/>
          <pc:sldMk cId="784480161" sldId="341"/>
        </pc:sldMkLst>
        <pc:spChg chg="add del">
          <ac:chgData name="Uhr, Vinzenz Nathan (STUDENTS)" userId="f4f67b1a-e021-4569-b4a5-fe6b7216375a" providerId="ADAL" clId="{BB7E4F86-F19F-4A4B-8F91-764EE55FAC46}" dt="2023-01-04T11:19:34.791" v="4794"/>
          <ac:spMkLst>
            <pc:docMk/>
            <pc:sldMk cId="784480161" sldId="341"/>
            <ac:spMk id="5" creationId="{87551519-6686-6968-0F6C-8400CB0C3C26}"/>
          </ac:spMkLst>
        </pc:spChg>
        <pc:spChg chg="mod">
          <ac:chgData name="Uhr, Vinzenz Nathan (STUDENTS)" userId="f4f67b1a-e021-4569-b4a5-fe6b7216375a" providerId="ADAL" clId="{BB7E4F86-F19F-4A4B-8F91-764EE55FAC46}" dt="2023-01-12T13:03:23.463" v="6691" actId="6549"/>
          <ac:spMkLst>
            <pc:docMk/>
            <pc:sldMk cId="784480161" sldId="341"/>
            <ac:spMk id="7" creationId="{AD84561E-5224-8346-ABD1-96B91178F5D9}"/>
          </ac:spMkLst>
        </pc:spChg>
        <pc:spChg chg="mod">
          <ac:chgData name="Uhr, Vinzenz Nathan (STUDENTS)" userId="f4f67b1a-e021-4569-b4a5-fe6b7216375a" providerId="ADAL" clId="{BB7E4F86-F19F-4A4B-8F91-764EE55FAC46}" dt="2023-01-04T13:51:05.389" v="5255" actId="20577"/>
          <ac:spMkLst>
            <pc:docMk/>
            <pc:sldMk cId="784480161" sldId="341"/>
            <ac:spMk id="8" creationId="{FBB62C77-3313-2067-DB63-2CFAB3A2F916}"/>
          </ac:spMkLst>
        </pc:spChg>
        <pc:spChg chg="del mod">
          <ac:chgData name="Uhr, Vinzenz Nathan (STUDENTS)" userId="f4f67b1a-e021-4569-b4a5-fe6b7216375a" providerId="ADAL" clId="{BB7E4F86-F19F-4A4B-8F91-764EE55FAC46}" dt="2023-01-04T11:20:45.180" v="4800" actId="478"/>
          <ac:spMkLst>
            <pc:docMk/>
            <pc:sldMk cId="784480161" sldId="341"/>
            <ac:spMk id="15" creationId="{B20D5BFA-FF40-6C9E-A1F8-5F234E7BAF9B}"/>
          </ac:spMkLst>
        </pc:spChg>
        <pc:picChg chg="add mod modCrop">
          <ac:chgData name="Uhr, Vinzenz Nathan (STUDENTS)" userId="f4f67b1a-e021-4569-b4a5-fe6b7216375a" providerId="ADAL" clId="{BB7E4F86-F19F-4A4B-8F91-764EE55FAC46}" dt="2023-01-04T11:20:56.227" v="4802" actId="732"/>
          <ac:picMkLst>
            <pc:docMk/>
            <pc:sldMk cId="784480161" sldId="341"/>
            <ac:picMk id="10" creationId="{F94E2DAD-4829-D68F-D046-304FC32CBB89}"/>
          </ac:picMkLst>
        </pc:picChg>
        <pc:picChg chg="del">
          <ac:chgData name="Uhr, Vinzenz Nathan (STUDENTS)" userId="f4f67b1a-e021-4569-b4a5-fe6b7216375a" providerId="ADAL" clId="{BB7E4F86-F19F-4A4B-8F91-764EE55FAC46}" dt="2023-01-04T11:14:24.825" v="4712" actId="478"/>
          <ac:picMkLst>
            <pc:docMk/>
            <pc:sldMk cId="784480161" sldId="341"/>
            <ac:picMk id="13" creationId="{6F9E4909-A859-AB6D-F843-63701E85D48B}"/>
          </ac:picMkLst>
        </pc:picChg>
      </pc:sldChg>
      <pc:sldChg chg="new del">
        <pc:chgData name="Uhr, Vinzenz Nathan (STUDENTS)" userId="f4f67b1a-e021-4569-b4a5-fe6b7216375a" providerId="ADAL" clId="{BB7E4F86-F19F-4A4B-8F91-764EE55FAC46}" dt="2023-01-04T11:10:27.741" v="4695" actId="47"/>
        <pc:sldMkLst>
          <pc:docMk/>
          <pc:sldMk cId="45140337" sldId="342"/>
        </pc:sldMkLst>
      </pc:sldChg>
      <pc:sldChg chg="delSp modSp new mod">
        <pc:chgData name="Uhr, Vinzenz Nathan (STUDENTS)" userId="f4f67b1a-e021-4569-b4a5-fe6b7216375a" providerId="ADAL" clId="{BB7E4F86-F19F-4A4B-8F91-764EE55FAC46}" dt="2023-01-04T13:52:46.961" v="5275" actId="11"/>
        <pc:sldMkLst>
          <pc:docMk/>
          <pc:sldMk cId="2599579081" sldId="343"/>
        </pc:sldMkLst>
        <pc:spChg chg="del">
          <ac:chgData name="Uhr, Vinzenz Nathan (STUDENTS)" userId="f4f67b1a-e021-4569-b4a5-fe6b7216375a" providerId="ADAL" clId="{BB7E4F86-F19F-4A4B-8F91-764EE55FAC46}" dt="2023-01-04T11:10:21.483" v="4693" actId="478"/>
          <ac:spMkLst>
            <pc:docMk/>
            <pc:sldMk cId="2599579081" sldId="343"/>
            <ac:spMk id="2" creationId="{6D8CFB1C-50AE-3AC5-D439-D376A5219794}"/>
          </ac:spMkLst>
        </pc:spChg>
        <pc:spChg chg="del">
          <ac:chgData name="Uhr, Vinzenz Nathan (STUDENTS)" userId="f4f67b1a-e021-4569-b4a5-fe6b7216375a" providerId="ADAL" clId="{BB7E4F86-F19F-4A4B-8F91-764EE55FAC46}" dt="2023-01-04T11:10:21.483" v="4693" actId="478"/>
          <ac:spMkLst>
            <pc:docMk/>
            <pc:sldMk cId="2599579081" sldId="343"/>
            <ac:spMk id="3" creationId="{015BB14C-D23C-6796-203D-99DE12CAE879}"/>
          </ac:spMkLst>
        </pc:spChg>
        <pc:spChg chg="mod">
          <ac:chgData name="Uhr, Vinzenz Nathan (STUDENTS)" userId="f4f67b1a-e021-4569-b4a5-fe6b7216375a" providerId="ADAL" clId="{BB7E4F86-F19F-4A4B-8F91-764EE55FAC46}" dt="2023-01-04T13:18:01.789" v="5127"/>
          <ac:spMkLst>
            <pc:docMk/>
            <pc:sldMk cId="2599579081" sldId="343"/>
            <ac:spMk id="4" creationId="{2E6DC96A-0D63-F218-10B2-65912BA8D0D9}"/>
          </ac:spMkLst>
        </pc:spChg>
        <pc:spChg chg="del">
          <ac:chgData name="Uhr, Vinzenz Nathan (STUDENTS)" userId="f4f67b1a-e021-4569-b4a5-fe6b7216375a" providerId="ADAL" clId="{BB7E4F86-F19F-4A4B-8F91-764EE55FAC46}" dt="2023-01-04T11:24:53.456" v="4910" actId="478"/>
          <ac:spMkLst>
            <pc:docMk/>
            <pc:sldMk cId="2599579081" sldId="343"/>
            <ac:spMk id="5" creationId="{CBBB65C3-E1B8-C0BE-8D34-BDD07EB8C6F8}"/>
          </ac:spMkLst>
        </pc:spChg>
        <pc:spChg chg="mod">
          <ac:chgData name="Uhr, Vinzenz Nathan (STUDENTS)" userId="f4f67b1a-e021-4569-b4a5-fe6b7216375a" providerId="ADAL" clId="{BB7E4F86-F19F-4A4B-8F91-764EE55FAC46}" dt="2023-01-04T13:52:46.961" v="5275" actId="11"/>
          <ac:spMkLst>
            <pc:docMk/>
            <pc:sldMk cId="2599579081" sldId="343"/>
            <ac:spMk id="7" creationId="{C4CBE295-4988-F6EE-FEB3-0E1F8FBCCC56}"/>
          </ac:spMkLst>
        </pc:spChg>
        <pc:spChg chg="del">
          <ac:chgData name="Uhr, Vinzenz Nathan (STUDENTS)" userId="f4f67b1a-e021-4569-b4a5-fe6b7216375a" providerId="ADAL" clId="{BB7E4F86-F19F-4A4B-8F91-764EE55FAC46}" dt="2023-01-04T11:10:21.483" v="4693" actId="478"/>
          <ac:spMkLst>
            <pc:docMk/>
            <pc:sldMk cId="2599579081" sldId="343"/>
            <ac:spMk id="8" creationId="{02D479E1-F9A8-4C82-E0AF-FA1E0E32CC7E}"/>
          </ac:spMkLst>
        </pc:spChg>
        <pc:spChg chg="del">
          <ac:chgData name="Uhr, Vinzenz Nathan (STUDENTS)" userId="f4f67b1a-e021-4569-b4a5-fe6b7216375a" providerId="ADAL" clId="{BB7E4F86-F19F-4A4B-8F91-764EE55FAC46}" dt="2023-01-04T11:10:21.483" v="4693" actId="478"/>
          <ac:spMkLst>
            <pc:docMk/>
            <pc:sldMk cId="2599579081" sldId="343"/>
            <ac:spMk id="9" creationId="{BC6EDE61-D157-207A-BE32-5AAAE9EAFD48}"/>
          </ac:spMkLst>
        </pc:spChg>
      </pc:sldChg>
      <pc:sldChg chg="modSp add mod ord">
        <pc:chgData name="Uhr, Vinzenz Nathan (STUDENTS)" userId="f4f67b1a-e021-4569-b4a5-fe6b7216375a" providerId="ADAL" clId="{BB7E4F86-F19F-4A4B-8F91-764EE55FAC46}" dt="2023-01-04T13:52:30.939" v="5271" actId="21"/>
        <pc:sldMkLst>
          <pc:docMk/>
          <pc:sldMk cId="1116259414" sldId="344"/>
        </pc:sldMkLst>
        <pc:spChg chg="mod">
          <ac:chgData name="Uhr, Vinzenz Nathan (STUDENTS)" userId="f4f67b1a-e021-4569-b4a5-fe6b7216375a" providerId="ADAL" clId="{BB7E4F86-F19F-4A4B-8F91-764EE55FAC46}" dt="2023-01-04T13:17:57.724" v="5126" actId="20577"/>
          <ac:spMkLst>
            <pc:docMk/>
            <pc:sldMk cId="1116259414" sldId="344"/>
            <ac:spMk id="4" creationId="{2E6DC96A-0D63-F218-10B2-65912BA8D0D9}"/>
          </ac:spMkLst>
        </pc:spChg>
        <pc:spChg chg="mod">
          <ac:chgData name="Uhr, Vinzenz Nathan (STUDENTS)" userId="f4f67b1a-e021-4569-b4a5-fe6b7216375a" providerId="ADAL" clId="{BB7E4F86-F19F-4A4B-8F91-764EE55FAC46}" dt="2023-01-04T13:52:30.939" v="5271" actId="21"/>
          <ac:spMkLst>
            <pc:docMk/>
            <pc:sldMk cId="1116259414" sldId="344"/>
            <ac:spMk id="7" creationId="{C4CBE295-4988-F6EE-FEB3-0E1F8FBCCC56}"/>
          </ac:spMkLst>
        </pc:spChg>
      </pc:sldChg>
      <pc:sldChg chg="addSp delSp modSp add mod ord modShow">
        <pc:chgData name="Uhr, Vinzenz Nathan (STUDENTS)" userId="f4f67b1a-e021-4569-b4a5-fe6b7216375a" providerId="ADAL" clId="{BB7E4F86-F19F-4A4B-8F91-764EE55FAC46}" dt="2023-01-12T10:49:46.499" v="6687"/>
        <pc:sldMkLst>
          <pc:docMk/>
          <pc:sldMk cId="1575234807" sldId="345"/>
        </pc:sldMkLst>
        <pc:spChg chg="mod">
          <ac:chgData name="Uhr, Vinzenz Nathan (STUDENTS)" userId="f4f67b1a-e021-4569-b4a5-fe6b7216375a" providerId="ADAL" clId="{BB7E4F86-F19F-4A4B-8F91-764EE55FAC46}" dt="2023-01-04T13:47:39.072" v="5207" actId="255"/>
          <ac:spMkLst>
            <pc:docMk/>
            <pc:sldMk cId="1575234807" sldId="345"/>
            <ac:spMk id="3" creationId="{7090FBD4-D922-C0BB-3189-CE0373541414}"/>
          </ac:spMkLst>
        </pc:spChg>
        <pc:spChg chg="del">
          <ac:chgData name="Uhr, Vinzenz Nathan (STUDENTS)" userId="f4f67b1a-e021-4569-b4a5-fe6b7216375a" providerId="ADAL" clId="{BB7E4F86-F19F-4A4B-8F91-764EE55FAC46}" dt="2023-01-04T13:14:38.615" v="5090" actId="478"/>
          <ac:spMkLst>
            <pc:docMk/>
            <pc:sldMk cId="1575234807" sldId="345"/>
            <ac:spMk id="10" creationId="{F7CDA64E-1BA2-ADF2-E0AE-10975DE90163}"/>
          </ac:spMkLst>
        </pc:spChg>
        <pc:picChg chg="add mod">
          <ac:chgData name="Uhr, Vinzenz Nathan (STUDENTS)" userId="f4f67b1a-e021-4569-b4a5-fe6b7216375a" providerId="ADAL" clId="{BB7E4F86-F19F-4A4B-8F91-764EE55FAC46}" dt="2023-01-04T13:15:21.802" v="5102" actId="1076"/>
          <ac:picMkLst>
            <pc:docMk/>
            <pc:sldMk cId="1575234807" sldId="345"/>
            <ac:picMk id="2" creationId="{1B235087-CCB8-2F09-C782-D3FE609492B3}"/>
          </ac:picMkLst>
        </pc:picChg>
        <pc:picChg chg="del">
          <ac:chgData name="Uhr, Vinzenz Nathan (STUDENTS)" userId="f4f67b1a-e021-4569-b4a5-fe6b7216375a" providerId="ADAL" clId="{BB7E4F86-F19F-4A4B-8F91-764EE55FAC46}" dt="2023-01-04T13:14:38.615" v="5090" actId="478"/>
          <ac:picMkLst>
            <pc:docMk/>
            <pc:sldMk cId="1575234807" sldId="345"/>
            <ac:picMk id="4" creationId="{CF8C8B0A-D5D2-C93C-34C5-92F77C04DE2A}"/>
          </ac:picMkLst>
        </pc:picChg>
        <pc:picChg chg="add mod">
          <ac:chgData name="Uhr, Vinzenz Nathan (STUDENTS)" userId="f4f67b1a-e021-4569-b4a5-fe6b7216375a" providerId="ADAL" clId="{BB7E4F86-F19F-4A4B-8F91-764EE55FAC46}" dt="2023-01-04T13:15:24.652" v="5103" actId="1076"/>
          <ac:picMkLst>
            <pc:docMk/>
            <pc:sldMk cId="1575234807" sldId="345"/>
            <ac:picMk id="5" creationId="{F5C4F93D-61DE-25A9-C29A-A3FF5DB82068}"/>
          </ac:picMkLst>
        </pc:picChg>
        <pc:cxnChg chg="add mod">
          <ac:chgData name="Uhr, Vinzenz Nathan (STUDENTS)" userId="f4f67b1a-e021-4569-b4a5-fe6b7216375a" providerId="ADAL" clId="{BB7E4F86-F19F-4A4B-8F91-764EE55FAC46}" dt="2023-01-04T13:16:11.890" v="5120" actId="1076"/>
          <ac:cxnSpMkLst>
            <pc:docMk/>
            <pc:sldMk cId="1575234807" sldId="345"/>
            <ac:cxnSpMk id="9" creationId="{9F4A323F-D4A7-43DD-5030-C3152DFF6294}"/>
          </ac:cxnSpMkLst>
        </pc:cxnChg>
      </pc:sldChg>
      <pc:sldChg chg="addSp modSp add mod">
        <pc:chgData name="Uhr, Vinzenz Nathan (STUDENTS)" userId="f4f67b1a-e021-4569-b4a5-fe6b7216375a" providerId="ADAL" clId="{BB7E4F86-F19F-4A4B-8F91-764EE55FAC46}" dt="2023-01-12T09:15:45.484" v="5303" actId="1076"/>
        <pc:sldMkLst>
          <pc:docMk/>
          <pc:sldMk cId="1658027634" sldId="346"/>
        </pc:sldMkLst>
        <pc:spChg chg="add mod">
          <ac:chgData name="Uhr, Vinzenz Nathan (STUDENTS)" userId="f4f67b1a-e021-4569-b4a5-fe6b7216375a" providerId="ADAL" clId="{BB7E4F86-F19F-4A4B-8F91-764EE55FAC46}" dt="2023-01-12T09:15:45.484" v="5303" actId="1076"/>
          <ac:spMkLst>
            <pc:docMk/>
            <pc:sldMk cId="1658027634" sldId="346"/>
            <ac:spMk id="2" creationId="{FA6D1741-0FF6-7674-D7D6-3DC475C50112}"/>
          </ac:spMkLst>
        </pc:spChg>
        <pc:spChg chg="mod">
          <ac:chgData name="Uhr, Vinzenz Nathan (STUDENTS)" userId="f4f67b1a-e021-4569-b4a5-fe6b7216375a" providerId="ADAL" clId="{BB7E4F86-F19F-4A4B-8F91-764EE55FAC46}" dt="2023-01-12T09:15:45.484" v="5303" actId="1076"/>
          <ac:spMkLst>
            <pc:docMk/>
            <pc:sldMk cId="1658027634" sldId="346"/>
            <ac:spMk id="9" creationId="{D9CC2D7B-2378-F0F1-80DF-A93159735948}"/>
          </ac:spMkLst>
        </pc:spChg>
        <pc:spChg chg="mod">
          <ac:chgData name="Uhr, Vinzenz Nathan (STUDENTS)" userId="f4f67b1a-e021-4569-b4a5-fe6b7216375a" providerId="ADAL" clId="{BB7E4F86-F19F-4A4B-8F91-764EE55FAC46}" dt="2023-01-12T09:15:45.484" v="5303" actId="1076"/>
          <ac:spMkLst>
            <pc:docMk/>
            <pc:sldMk cId="1658027634" sldId="346"/>
            <ac:spMk id="12" creationId="{2357B95B-F2D8-AF97-3003-3A9392C3F1D8}"/>
          </ac:spMkLst>
        </pc:spChg>
        <pc:spChg chg="mod">
          <ac:chgData name="Uhr, Vinzenz Nathan (STUDENTS)" userId="f4f67b1a-e021-4569-b4a5-fe6b7216375a" providerId="ADAL" clId="{BB7E4F86-F19F-4A4B-8F91-764EE55FAC46}" dt="2023-01-12T09:15:45.484" v="5303" actId="1076"/>
          <ac:spMkLst>
            <pc:docMk/>
            <pc:sldMk cId="1658027634" sldId="346"/>
            <ac:spMk id="13" creationId="{FA6FF31B-34CD-370C-EAD9-7A427214C9C1}"/>
          </ac:spMkLst>
        </pc:spChg>
      </pc:sldChg>
      <pc:sldChg chg="add mod modShow">
        <pc:chgData name="Uhr, Vinzenz Nathan (STUDENTS)" userId="f4f67b1a-e021-4569-b4a5-fe6b7216375a" providerId="ADAL" clId="{BB7E4F86-F19F-4A4B-8F91-764EE55FAC46}" dt="2023-01-12T10:16:31.859" v="6607" actId="729"/>
        <pc:sldMkLst>
          <pc:docMk/>
          <pc:sldMk cId="4098331477" sldId="347"/>
        </pc:sldMkLst>
      </pc:sldChg>
      <pc:sldMasterChg chg="addSp delSp modSp mod addSldLayout delSldLayout modSldLayout sldLayoutOrd">
        <pc:chgData name="Uhr, Vinzenz Nathan (STUDENTS)" userId="f4f67b1a-e021-4569-b4a5-fe6b7216375a" providerId="ADAL" clId="{BB7E4F86-F19F-4A4B-8F91-764EE55FAC46}" dt="2022-12-23T17:06:25.737" v="3352" actId="1076"/>
        <pc:sldMasterMkLst>
          <pc:docMk/>
          <pc:sldMasterMk cId="1650500097" sldId="2147483682"/>
        </pc:sldMasterMkLst>
        <pc:spChg chg="del">
          <ac:chgData name="Uhr, Vinzenz Nathan (STUDENTS)" userId="f4f67b1a-e021-4569-b4a5-fe6b7216375a" providerId="ADAL" clId="{BB7E4F86-F19F-4A4B-8F91-764EE55FAC46}" dt="2022-12-23T13:30:16.601" v="69" actId="478"/>
          <ac:spMkLst>
            <pc:docMk/>
            <pc:sldMasterMk cId="1650500097" sldId="2147483682"/>
            <ac:spMk id="5" creationId="{4EBF98FB-2886-B941-8FDB-3481055A357B}"/>
          </ac:spMkLst>
        </pc:spChg>
        <pc:spChg chg="mod">
          <ac:chgData name="Uhr, Vinzenz Nathan (STUDENTS)" userId="f4f67b1a-e021-4569-b4a5-fe6b7216375a" providerId="ADAL" clId="{BB7E4F86-F19F-4A4B-8F91-764EE55FAC46}" dt="2022-12-23T13:31:41.391" v="81" actId="207"/>
          <ac:spMkLst>
            <pc:docMk/>
            <pc:sldMasterMk cId="1650500097" sldId="2147483682"/>
            <ac:spMk id="15" creationId="{E756D428-BAD7-3447-9927-B6A9FCF078AE}"/>
          </ac:spMkLst>
        </pc:spChg>
        <pc:picChg chg="add mod">
          <ac:chgData name="Uhr, Vinzenz Nathan (STUDENTS)" userId="f4f67b1a-e021-4569-b4a5-fe6b7216375a" providerId="ADAL" clId="{BB7E4F86-F19F-4A4B-8F91-764EE55FAC46}" dt="2022-12-23T13:26:47.679" v="3"/>
          <ac:picMkLst>
            <pc:docMk/>
            <pc:sldMasterMk cId="1650500097" sldId="2147483682"/>
            <ac:picMk id="2" creationId="{02F2BFF4-D9EA-D9EC-0905-10C3BC765C3F}"/>
          </ac:picMkLst>
        </pc:picChg>
        <pc:sldLayoutChg chg="modSp">
          <pc:chgData name="Uhr, Vinzenz Nathan (STUDENTS)" userId="f4f67b1a-e021-4569-b4a5-fe6b7216375a" providerId="ADAL" clId="{BB7E4F86-F19F-4A4B-8F91-764EE55FAC46}" dt="2022-12-23T14:11:48.213" v="643" actId="404"/>
          <pc:sldLayoutMkLst>
            <pc:docMk/>
            <pc:sldMasterMk cId="1650500097" sldId="2147483682"/>
            <pc:sldLayoutMk cId="110926675" sldId="2147483688"/>
          </pc:sldLayoutMkLst>
          <pc:spChg chg="mod">
            <ac:chgData name="Uhr, Vinzenz Nathan (STUDENTS)" userId="f4f67b1a-e021-4569-b4a5-fe6b7216375a" providerId="ADAL" clId="{BB7E4F86-F19F-4A4B-8F91-764EE55FAC46}" dt="2022-12-23T14:11:48.213" v="643" actId="404"/>
            <ac:spMkLst>
              <pc:docMk/>
              <pc:sldMasterMk cId="1650500097" sldId="2147483682"/>
              <pc:sldLayoutMk cId="110926675" sldId="2147483688"/>
              <ac:spMk id="4" creationId="{E8DF8EC7-1228-E54F-AEA8-B9FA57ED0474}"/>
            </ac:spMkLst>
          </pc:spChg>
        </pc:sldLayoutChg>
        <pc:sldLayoutChg chg="modSp">
          <pc:chgData name="Uhr, Vinzenz Nathan (STUDENTS)" userId="f4f67b1a-e021-4569-b4a5-fe6b7216375a" providerId="ADAL" clId="{BB7E4F86-F19F-4A4B-8F91-764EE55FAC46}" dt="2022-12-23T14:11:42.880" v="641" actId="404"/>
          <pc:sldLayoutMkLst>
            <pc:docMk/>
            <pc:sldMasterMk cId="1650500097" sldId="2147483682"/>
            <pc:sldLayoutMk cId="2116866354" sldId="2147483752"/>
          </pc:sldLayoutMkLst>
          <pc:spChg chg="mod">
            <ac:chgData name="Uhr, Vinzenz Nathan (STUDENTS)" userId="f4f67b1a-e021-4569-b4a5-fe6b7216375a" providerId="ADAL" clId="{BB7E4F86-F19F-4A4B-8F91-764EE55FAC46}" dt="2022-12-23T14:11:42.880" v="641" actId="404"/>
            <ac:spMkLst>
              <pc:docMk/>
              <pc:sldMasterMk cId="1650500097" sldId="2147483682"/>
              <pc:sldLayoutMk cId="2116866354" sldId="2147483752"/>
              <ac:spMk id="5" creationId="{4A7E35E8-11B1-964A-B3B7-ABCDE11750B9}"/>
            </ac:spMkLst>
          </pc:spChg>
        </pc:sldLayoutChg>
        <pc:sldLayoutChg chg="modSp">
          <pc:chgData name="Uhr, Vinzenz Nathan (STUDENTS)" userId="f4f67b1a-e021-4569-b4a5-fe6b7216375a" providerId="ADAL" clId="{BB7E4F86-F19F-4A4B-8F91-764EE55FAC46}" dt="2022-12-23T14:11:56.206" v="647" actId="404"/>
          <pc:sldLayoutMkLst>
            <pc:docMk/>
            <pc:sldMasterMk cId="1650500097" sldId="2147483682"/>
            <pc:sldLayoutMk cId="4233781139" sldId="2147483754"/>
          </pc:sldLayoutMkLst>
          <pc:spChg chg="mod">
            <ac:chgData name="Uhr, Vinzenz Nathan (STUDENTS)" userId="f4f67b1a-e021-4569-b4a5-fe6b7216375a" providerId="ADAL" clId="{BB7E4F86-F19F-4A4B-8F91-764EE55FAC46}" dt="2022-12-23T14:11:56.206" v="647" actId="404"/>
            <ac:spMkLst>
              <pc:docMk/>
              <pc:sldMasterMk cId="1650500097" sldId="2147483682"/>
              <pc:sldLayoutMk cId="4233781139" sldId="2147483754"/>
              <ac:spMk id="4" creationId="{E8DF8EC7-1228-E54F-AEA8-B9FA57ED0474}"/>
            </ac:spMkLst>
          </pc:spChg>
        </pc:sldLayoutChg>
        <pc:sldLayoutChg chg="modSp">
          <pc:chgData name="Uhr, Vinzenz Nathan (STUDENTS)" userId="f4f67b1a-e021-4569-b4a5-fe6b7216375a" providerId="ADAL" clId="{BB7E4F86-F19F-4A4B-8F91-764EE55FAC46}" dt="2022-12-23T14:11:53.033" v="645" actId="404"/>
          <pc:sldLayoutMkLst>
            <pc:docMk/>
            <pc:sldMasterMk cId="1650500097" sldId="2147483682"/>
            <pc:sldLayoutMk cId="1564147237" sldId="2147483766"/>
          </pc:sldLayoutMkLst>
          <pc:spChg chg="mod">
            <ac:chgData name="Uhr, Vinzenz Nathan (STUDENTS)" userId="f4f67b1a-e021-4569-b4a5-fe6b7216375a" providerId="ADAL" clId="{BB7E4F86-F19F-4A4B-8F91-764EE55FAC46}" dt="2022-12-23T14:11:53.033" v="645" actId="404"/>
            <ac:spMkLst>
              <pc:docMk/>
              <pc:sldMasterMk cId="1650500097" sldId="2147483682"/>
              <pc:sldLayoutMk cId="1564147237" sldId="2147483766"/>
              <ac:spMk id="4" creationId="{E8DF8EC7-1228-E54F-AEA8-B9FA57ED0474}"/>
            </ac:spMkLst>
          </pc:spChg>
        </pc:sldLayoutChg>
        <pc:sldLayoutChg chg="modSp">
          <pc:chgData name="Uhr, Vinzenz Nathan (STUDENTS)" userId="f4f67b1a-e021-4569-b4a5-fe6b7216375a" providerId="ADAL" clId="{BB7E4F86-F19F-4A4B-8F91-764EE55FAC46}" dt="2022-12-23T14:11:59.428" v="649" actId="404"/>
          <pc:sldLayoutMkLst>
            <pc:docMk/>
            <pc:sldMasterMk cId="1650500097" sldId="2147483682"/>
            <pc:sldLayoutMk cId="2157838461" sldId="2147483767"/>
          </pc:sldLayoutMkLst>
          <pc:spChg chg="mod">
            <ac:chgData name="Uhr, Vinzenz Nathan (STUDENTS)" userId="f4f67b1a-e021-4569-b4a5-fe6b7216375a" providerId="ADAL" clId="{BB7E4F86-F19F-4A4B-8F91-764EE55FAC46}" dt="2022-12-23T14:11:59.428" v="649" actId="404"/>
            <ac:spMkLst>
              <pc:docMk/>
              <pc:sldMasterMk cId="1650500097" sldId="2147483682"/>
              <pc:sldLayoutMk cId="2157838461" sldId="2147483767"/>
              <ac:spMk id="5" creationId="{4A7E35E8-11B1-964A-B3B7-ABCDE11750B9}"/>
            </ac:spMkLst>
          </pc:spChg>
        </pc:sldLayoutChg>
        <pc:sldLayoutChg chg="new del mod">
          <pc:chgData name="Uhr, Vinzenz Nathan (STUDENTS)" userId="f4f67b1a-e021-4569-b4a5-fe6b7216375a" providerId="ADAL" clId="{BB7E4F86-F19F-4A4B-8F91-764EE55FAC46}" dt="2022-12-23T16:17:54.060" v="2407" actId="11236"/>
          <pc:sldLayoutMkLst>
            <pc:docMk/>
            <pc:sldMasterMk cId="1650500097" sldId="2147483682"/>
            <pc:sldLayoutMk cId="1504929170" sldId="2147483786"/>
          </pc:sldLayoutMkLst>
        </pc:sldLayoutChg>
        <pc:sldLayoutChg chg="addSp delSp modSp add mod ord modTransition">
          <pc:chgData name="Uhr, Vinzenz Nathan (STUDENTS)" userId="f4f67b1a-e021-4569-b4a5-fe6b7216375a" providerId="ADAL" clId="{BB7E4F86-F19F-4A4B-8F91-764EE55FAC46}" dt="2022-12-23T17:06:25.737" v="3352" actId="1076"/>
          <pc:sldLayoutMkLst>
            <pc:docMk/>
            <pc:sldMasterMk cId="1650500097" sldId="2147483682"/>
            <pc:sldLayoutMk cId="2422167975" sldId="2147483786"/>
          </pc:sldLayoutMkLst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2" creationId="{00C8CD13-EE85-E78B-35D1-D370DB7CFC07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3" creationId="{83B30AB4-2C69-D12A-35B7-D2B084C57F99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4" creationId="{63675FA7-141C-DDC0-7F34-329E1A4D8221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5" creationId="{4A7E35E8-11B1-964A-B3B7-ABCDE11750B9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6" creationId="{68A8984A-F452-9CEC-90BC-26420303D01C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7" creationId="{291F5CB2-B1A0-3141-810A-EA3DABABC379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8" creationId="{8B73F8B2-6C13-2EF9-4939-218B7EB390AC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9" creationId="{16AC8D8E-CDF7-E043-997B-4F40A5E71F94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10" creationId="{F49DC73E-0ADC-CB4B-B483-695B44661B05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11" creationId="{81FC3BBB-A060-D84D-A85B-A61AE52B9CEC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12" creationId="{168501BB-63FA-2A96-75EE-B5335A8FF7B5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8:14.736" v="2411"/>
            <ac:spMkLst>
              <pc:docMk/>
              <pc:sldMasterMk cId="1650500097" sldId="2147483682"/>
              <pc:sldLayoutMk cId="2422167975" sldId="2147483786"/>
              <ac:spMk id="13" creationId="{E315D687-8D60-F585-9AC6-0116FE06E135}"/>
            </ac:spMkLst>
          </pc:spChg>
          <pc:spChg chg="del">
            <ac:chgData name="Uhr, Vinzenz Nathan (STUDENTS)" userId="f4f67b1a-e021-4569-b4a5-fe6b7216375a" providerId="ADAL" clId="{BB7E4F86-F19F-4A4B-8F91-764EE55FAC46}" dt="2022-12-23T16:18:08.330" v="2409" actId="478"/>
            <ac:spMkLst>
              <pc:docMk/>
              <pc:sldMasterMk cId="1650500097" sldId="2147483682"/>
              <pc:sldLayoutMk cId="2422167975" sldId="2147483786"/>
              <ac:spMk id="14" creationId="{B236500E-83E7-924C-AF0B-0F29C91C1A20}"/>
            </ac:spMkLst>
          </pc:spChg>
          <pc:spChg chg="add mod">
            <ac:chgData name="Uhr, Vinzenz Nathan (STUDENTS)" userId="f4f67b1a-e021-4569-b4a5-fe6b7216375a" providerId="ADAL" clId="{BB7E4F86-F19F-4A4B-8F91-764EE55FAC46}" dt="2022-12-23T16:18:20.074" v="2412"/>
            <ac:spMkLst>
              <pc:docMk/>
              <pc:sldMasterMk cId="1650500097" sldId="2147483682"/>
              <pc:sldLayoutMk cId="2422167975" sldId="2147483786"/>
              <ac:spMk id="15" creationId="{1D29C109-B214-AE6A-6804-3079AB61BB56}"/>
            </ac:spMkLst>
          </pc:spChg>
          <pc:spChg chg="add mod">
            <ac:chgData name="Uhr, Vinzenz Nathan (STUDENTS)" userId="f4f67b1a-e021-4569-b4a5-fe6b7216375a" providerId="ADAL" clId="{BB7E4F86-F19F-4A4B-8F91-764EE55FAC46}" dt="2022-12-23T16:18:20.074" v="2412"/>
            <ac:spMkLst>
              <pc:docMk/>
              <pc:sldMasterMk cId="1650500097" sldId="2147483682"/>
              <pc:sldLayoutMk cId="2422167975" sldId="2147483786"/>
              <ac:spMk id="16" creationId="{01E3A20E-1E28-178F-4BF3-BE5F2FAB13CD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6:19:01.657" v="2413" actId="478"/>
            <ac:spMkLst>
              <pc:docMk/>
              <pc:sldMasterMk cId="1650500097" sldId="2147483682"/>
              <pc:sldLayoutMk cId="2422167975" sldId="2147483786"/>
              <ac:spMk id="17" creationId="{E47051A4-1E3D-9BB8-062B-86C88FB41A48}"/>
            </ac:spMkLst>
          </pc:spChg>
          <pc:spChg chg="add mod">
            <ac:chgData name="Uhr, Vinzenz Nathan (STUDENTS)" userId="f4f67b1a-e021-4569-b4a5-fe6b7216375a" providerId="ADAL" clId="{BB7E4F86-F19F-4A4B-8F91-764EE55FAC46}" dt="2022-12-23T16:19:26.092" v="2437" actId="20577"/>
            <ac:spMkLst>
              <pc:docMk/>
              <pc:sldMasterMk cId="1650500097" sldId="2147483682"/>
              <pc:sldLayoutMk cId="2422167975" sldId="2147483786"/>
              <ac:spMk id="18" creationId="{C88B7BCB-1127-A803-8F8E-0E08E0CEE8AD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7:05:28.465" v="3342" actId="478"/>
            <ac:spMkLst>
              <pc:docMk/>
              <pc:sldMasterMk cId="1650500097" sldId="2147483682"/>
              <pc:sldLayoutMk cId="2422167975" sldId="2147483786"/>
              <ac:spMk id="19" creationId="{C2BD51BE-8EC3-21DA-B1D9-30016AD62D08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7:03:41.175" v="3272" actId="478"/>
            <ac:spMkLst>
              <pc:docMk/>
              <pc:sldMasterMk cId="1650500097" sldId="2147483682"/>
              <pc:sldLayoutMk cId="2422167975" sldId="2147483786"/>
              <ac:spMk id="20" creationId="{5E7E6AFF-8089-97FC-B1BB-5BA5034FBFBE}"/>
            </ac:spMkLst>
          </pc:spChg>
          <pc:spChg chg="add mod">
            <ac:chgData name="Uhr, Vinzenz Nathan (STUDENTS)" userId="f4f67b1a-e021-4569-b4a5-fe6b7216375a" providerId="ADAL" clId="{BB7E4F86-F19F-4A4B-8F91-764EE55FAC46}" dt="2022-12-23T16:19:30.147" v="2450" actId="20577"/>
            <ac:spMkLst>
              <pc:docMk/>
              <pc:sldMasterMk cId="1650500097" sldId="2147483682"/>
              <pc:sldLayoutMk cId="2422167975" sldId="2147483786"/>
              <ac:spMk id="21" creationId="{EF051D71-3F3C-6B4C-FB36-DE53BC393F79}"/>
            </ac:spMkLst>
          </pc:spChg>
          <pc:spChg chg="add mod">
            <ac:chgData name="Uhr, Vinzenz Nathan (STUDENTS)" userId="f4f67b1a-e021-4569-b4a5-fe6b7216375a" providerId="ADAL" clId="{BB7E4F86-F19F-4A4B-8F91-764EE55FAC46}" dt="2022-12-23T16:19:02.059" v="2414"/>
            <ac:spMkLst>
              <pc:docMk/>
              <pc:sldMasterMk cId="1650500097" sldId="2147483682"/>
              <pc:sldLayoutMk cId="2422167975" sldId="2147483786"/>
              <ac:spMk id="22" creationId="{4765CFD2-D403-FF62-D8D7-4241B34EC51E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7:04:40.483" v="3326" actId="478"/>
            <ac:spMkLst>
              <pc:docMk/>
              <pc:sldMasterMk cId="1650500097" sldId="2147483682"/>
              <pc:sldLayoutMk cId="2422167975" sldId="2147483786"/>
              <ac:spMk id="23" creationId="{8D8C6B96-84D3-3AAF-ABCD-0F5F66A22DFF}"/>
            </ac:spMkLst>
          </pc:spChg>
          <pc:spChg chg="add del">
            <ac:chgData name="Uhr, Vinzenz Nathan (STUDENTS)" userId="f4f67b1a-e021-4569-b4a5-fe6b7216375a" providerId="ADAL" clId="{BB7E4F86-F19F-4A4B-8F91-764EE55FAC46}" dt="2022-12-23T17:02:47.548" v="3255" actId="11529"/>
            <ac:spMkLst>
              <pc:docMk/>
              <pc:sldMasterMk cId="1650500097" sldId="2147483682"/>
              <pc:sldLayoutMk cId="2422167975" sldId="2147483786"/>
              <ac:spMk id="24" creationId="{A748907D-60D6-F61D-7DF5-3BCEE47C123E}"/>
            </ac:spMkLst>
          </pc:spChg>
          <pc:spChg chg="add mod">
            <ac:chgData name="Uhr, Vinzenz Nathan (STUDENTS)" userId="f4f67b1a-e021-4569-b4a5-fe6b7216375a" providerId="ADAL" clId="{BB7E4F86-F19F-4A4B-8F91-764EE55FAC46}" dt="2022-12-23T17:06:25.737" v="3352" actId="1076"/>
            <ac:spMkLst>
              <pc:docMk/>
              <pc:sldMasterMk cId="1650500097" sldId="2147483682"/>
              <pc:sldLayoutMk cId="2422167975" sldId="2147483786"/>
              <ac:spMk id="25" creationId="{8AA7BA09-E47E-9D26-D531-70564C5244B6}"/>
            </ac:spMkLst>
          </pc:spChg>
          <pc:spChg chg="add mod">
            <ac:chgData name="Uhr, Vinzenz Nathan (STUDENTS)" userId="f4f67b1a-e021-4569-b4a5-fe6b7216375a" providerId="ADAL" clId="{BB7E4F86-F19F-4A4B-8F91-764EE55FAC46}" dt="2022-12-23T17:04:44.907" v="3328" actId="14100"/>
            <ac:spMkLst>
              <pc:docMk/>
              <pc:sldMasterMk cId="1650500097" sldId="2147483682"/>
              <pc:sldLayoutMk cId="2422167975" sldId="2147483786"/>
              <ac:spMk id="26" creationId="{FD0055C6-94B1-22DE-B04F-667D1D49CE8C}"/>
            </ac:spMkLst>
          </pc:spChg>
          <pc:spChg chg="add del">
            <ac:chgData name="Uhr, Vinzenz Nathan (STUDENTS)" userId="f4f67b1a-e021-4569-b4a5-fe6b7216375a" providerId="ADAL" clId="{BB7E4F86-F19F-4A4B-8F91-764EE55FAC46}" dt="2022-12-23T17:05:02.705" v="3330" actId="11529"/>
            <ac:spMkLst>
              <pc:docMk/>
              <pc:sldMasterMk cId="1650500097" sldId="2147483682"/>
              <pc:sldLayoutMk cId="2422167975" sldId="2147483786"/>
              <ac:spMk id="27" creationId="{661E6BA9-AD81-74BB-A082-7BBD59301A37}"/>
            </ac:spMkLst>
          </pc:spChg>
          <pc:spChg chg="add del mod">
            <ac:chgData name="Uhr, Vinzenz Nathan (STUDENTS)" userId="f4f67b1a-e021-4569-b4a5-fe6b7216375a" providerId="ADAL" clId="{BB7E4F86-F19F-4A4B-8F91-764EE55FAC46}" dt="2022-12-23T17:05:04.254" v="3331" actId="478"/>
            <ac:spMkLst>
              <pc:docMk/>
              <pc:sldMasterMk cId="1650500097" sldId="2147483682"/>
              <pc:sldLayoutMk cId="2422167975" sldId="2147483786"/>
              <ac:spMk id="28" creationId="{9C20A117-C137-5329-A78E-D261E18967F4}"/>
            </ac:spMkLst>
          </pc:spChg>
          <pc:spChg chg="add del">
            <ac:chgData name="Uhr, Vinzenz Nathan (STUDENTS)" userId="f4f67b1a-e021-4569-b4a5-fe6b7216375a" providerId="ADAL" clId="{BB7E4F86-F19F-4A4B-8F91-764EE55FAC46}" dt="2022-12-23T17:05:08.753" v="3332" actId="11529"/>
            <ac:spMkLst>
              <pc:docMk/>
              <pc:sldMasterMk cId="1650500097" sldId="2147483682"/>
              <pc:sldLayoutMk cId="2422167975" sldId="2147483786"/>
              <ac:spMk id="29" creationId="{1B360643-E377-05AA-2201-EDAE5A5141CD}"/>
            </ac:spMkLst>
          </pc:spChg>
          <pc:spChg chg="add mod">
            <ac:chgData name="Uhr, Vinzenz Nathan (STUDENTS)" userId="f4f67b1a-e021-4569-b4a5-fe6b7216375a" providerId="ADAL" clId="{BB7E4F86-F19F-4A4B-8F91-764EE55FAC46}" dt="2022-12-23T17:05:32.841" v="3343" actId="14100"/>
            <ac:spMkLst>
              <pc:docMk/>
              <pc:sldMasterMk cId="1650500097" sldId="2147483682"/>
              <pc:sldLayoutMk cId="2422167975" sldId="2147483786"/>
              <ac:spMk id="30" creationId="{3708A4DB-2E4B-3798-80D9-9C0777B4D329}"/>
            </ac:spMkLst>
          </pc:spChg>
        </pc:sldLayoutChg>
      </pc:sldMasterChg>
      <pc:sldMasterChg chg="addSp modSp">
        <pc:chgData name="Uhr, Vinzenz Nathan (STUDENTS)" userId="f4f67b1a-e021-4569-b4a5-fe6b7216375a" providerId="ADAL" clId="{BB7E4F86-F19F-4A4B-8F91-764EE55FAC46}" dt="2022-12-23T13:31:50.990" v="86" actId="207"/>
        <pc:sldMasterMkLst>
          <pc:docMk/>
          <pc:sldMasterMk cId="2752052908" sldId="2147483692"/>
        </pc:sldMasterMkLst>
        <pc:spChg chg="mod">
          <ac:chgData name="Uhr, Vinzenz Nathan (STUDENTS)" userId="f4f67b1a-e021-4569-b4a5-fe6b7216375a" providerId="ADAL" clId="{BB7E4F86-F19F-4A4B-8F91-764EE55FAC46}" dt="2022-12-23T13:31:50.990" v="86" actId="207"/>
          <ac:spMkLst>
            <pc:docMk/>
            <pc:sldMasterMk cId="2752052908" sldId="2147483692"/>
            <ac:spMk id="15" creationId="{E756D428-BAD7-3447-9927-B6A9FCF078AE}"/>
          </ac:spMkLst>
        </pc:spChg>
        <pc:picChg chg="add mod">
          <ac:chgData name="Uhr, Vinzenz Nathan (STUDENTS)" userId="f4f67b1a-e021-4569-b4a5-fe6b7216375a" providerId="ADAL" clId="{BB7E4F86-F19F-4A4B-8F91-764EE55FAC46}" dt="2022-12-23T13:26:50.762" v="5"/>
          <ac:picMkLst>
            <pc:docMk/>
            <pc:sldMasterMk cId="2752052908" sldId="2147483692"/>
            <ac:picMk id="2" creationId="{2FE614F0-7FFB-3DAF-3C1C-24F0ECAC5784}"/>
          </ac:picMkLst>
        </pc:picChg>
      </pc:sldMasterChg>
      <pc:sldMasterChg chg="addSldLayout delSldLayout">
        <pc:chgData name="Uhr, Vinzenz Nathan (STUDENTS)" userId="f4f67b1a-e021-4569-b4a5-fe6b7216375a" providerId="ADAL" clId="{BB7E4F86-F19F-4A4B-8F91-764EE55FAC46}" dt="2022-12-23T17:10:11.120" v="3645" actId="47"/>
        <pc:sldMasterMkLst>
          <pc:docMk/>
          <pc:sldMasterMk cId="3529454249" sldId="2147483747"/>
        </pc:sldMasterMkLst>
        <pc:sldLayoutChg chg="add del">
          <pc:chgData name="Uhr, Vinzenz Nathan (STUDENTS)" userId="f4f67b1a-e021-4569-b4a5-fe6b7216375a" providerId="ADAL" clId="{BB7E4F86-F19F-4A4B-8F91-764EE55FAC46}" dt="2022-12-23T17:10:11.120" v="3645" actId="47"/>
          <pc:sldLayoutMkLst>
            <pc:docMk/>
            <pc:sldMasterMk cId="3529454249" sldId="2147483747"/>
            <pc:sldLayoutMk cId="464699045" sldId="2147483751"/>
          </pc:sldLayoutMkLst>
        </pc:sldLayoutChg>
      </pc:sldMasterChg>
      <pc:sldMasterChg chg="addSp delSp modSp mod setBg modSldLayout">
        <pc:chgData name="Uhr, Vinzenz Nathan (STUDENTS)" userId="f4f67b1a-e021-4569-b4a5-fe6b7216375a" providerId="ADAL" clId="{BB7E4F86-F19F-4A4B-8F91-764EE55FAC46}" dt="2022-12-23T16:15:01.127" v="2299"/>
        <pc:sldMasterMkLst>
          <pc:docMk/>
          <pc:sldMasterMk cId="742856631" sldId="2147483748"/>
        </pc:sldMasterMkLst>
        <pc:spChg chg="add del mod">
          <ac:chgData name="Uhr, Vinzenz Nathan (STUDENTS)" userId="f4f67b1a-e021-4569-b4a5-fe6b7216375a" providerId="ADAL" clId="{BB7E4F86-F19F-4A4B-8F91-764EE55FAC46}" dt="2022-12-23T13:31:30.421" v="79" actId="478"/>
          <ac:spMkLst>
            <pc:docMk/>
            <pc:sldMasterMk cId="742856631" sldId="2147483748"/>
            <ac:spMk id="3" creationId="{72253A52-6971-585B-2A49-F2060E801B53}"/>
          </ac:spMkLst>
        </pc:spChg>
        <pc:spChg chg="mod">
          <ac:chgData name="Uhr, Vinzenz Nathan (STUDENTS)" userId="f4f67b1a-e021-4569-b4a5-fe6b7216375a" providerId="ADAL" clId="{BB7E4F86-F19F-4A4B-8F91-764EE55FAC46}" dt="2022-12-23T13:31:27.820" v="78" actId="108"/>
          <ac:spMkLst>
            <pc:docMk/>
            <pc:sldMasterMk cId="742856631" sldId="2147483748"/>
            <ac:spMk id="7" creationId="{D1CC1DEE-A5BE-164E-9082-DE28396C7C56}"/>
          </ac:spMkLst>
        </pc:spChg>
        <pc:picChg chg="add mod">
          <ac:chgData name="Uhr, Vinzenz Nathan (STUDENTS)" userId="f4f67b1a-e021-4569-b4a5-fe6b7216375a" providerId="ADAL" clId="{BB7E4F86-F19F-4A4B-8F91-764EE55FAC46}" dt="2022-12-23T13:26:38.280" v="1"/>
          <ac:picMkLst>
            <pc:docMk/>
            <pc:sldMasterMk cId="742856631" sldId="2147483748"/>
            <ac:picMk id="2" creationId="{44732EF7-9EE9-0A04-D065-BBFEC30419E2}"/>
          </ac:picMkLst>
        </pc:picChg>
        <pc:sldLayoutChg chg="delSp modSp mod">
          <pc:chgData name="Uhr, Vinzenz Nathan (STUDENTS)" userId="f4f67b1a-e021-4569-b4a5-fe6b7216375a" providerId="ADAL" clId="{BB7E4F86-F19F-4A4B-8F91-764EE55FAC46}" dt="2022-12-23T13:31:10.582" v="75" actId="1076"/>
          <pc:sldLayoutMkLst>
            <pc:docMk/>
            <pc:sldMasterMk cId="742856631" sldId="2147483748"/>
            <pc:sldLayoutMk cId="3392143640" sldId="2147483750"/>
          </pc:sldLayoutMkLst>
          <pc:spChg chg="mod">
            <ac:chgData name="Uhr, Vinzenz Nathan (STUDENTS)" userId="f4f67b1a-e021-4569-b4a5-fe6b7216375a" providerId="ADAL" clId="{BB7E4F86-F19F-4A4B-8F91-764EE55FAC46}" dt="2022-12-23T13:30:58.031" v="73" actId="108"/>
            <ac:spMkLst>
              <pc:docMk/>
              <pc:sldMasterMk cId="742856631" sldId="2147483748"/>
              <pc:sldLayoutMk cId="3392143640" sldId="2147483750"/>
              <ac:spMk id="2" creationId="{188F220F-AF24-8D49-BCE6-4B7754B66C9B}"/>
            </ac:spMkLst>
          </pc:spChg>
          <pc:spChg chg="mod">
            <ac:chgData name="Uhr, Vinzenz Nathan (STUDENTS)" userId="f4f67b1a-e021-4569-b4a5-fe6b7216375a" providerId="ADAL" clId="{BB7E4F86-F19F-4A4B-8F91-764EE55FAC46}" dt="2022-12-23T13:31:10.582" v="75" actId="1076"/>
            <ac:spMkLst>
              <pc:docMk/>
              <pc:sldMasterMk cId="742856631" sldId="2147483748"/>
              <pc:sldLayoutMk cId="3392143640" sldId="2147483750"/>
              <ac:spMk id="3" creationId="{1659C5DC-671B-6A4E-BD0B-CCB6129F84B8}"/>
            </ac:spMkLst>
          </pc:spChg>
          <pc:spChg chg="mod">
            <ac:chgData name="Uhr, Vinzenz Nathan (STUDENTS)" userId="f4f67b1a-e021-4569-b4a5-fe6b7216375a" providerId="ADAL" clId="{BB7E4F86-F19F-4A4B-8F91-764EE55FAC46}" dt="2022-12-23T13:31:10.582" v="75" actId="1076"/>
            <ac:spMkLst>
              <pc:docMk/>
              <pc:sldMasterMk cId="742856631" sldId="2147483748"/>
              <pc:sldLayoutMk cId="3392143640" sldId="2147483750"/>
              <ac:spMk id="4" creationId="{99D0CF73-16BC-EE47-A2F6-63380649FC8F}"/>
            </ac:spMkLst>
          </pc:spChg>
          <pc:spChg chg="del">
            <ac:chgData name="Uhr, Vinzenz Nathan (STUDENTS)" userId="f4f67b1a-e021-4569-b4a5-fe6b7216375a" providerId="ADAL" clId="{BB7E4F86-F19F-4A4B-8F91-764EE55FAC46}" dt="2022-12-23T13:31:01.470" v="74" actId="478"/>
            <ac:spMkLst>
              <pc:docMk/>
              <pc:sldMasterMk cId="742856631" sldId="2147483748"/>
              <pc:sldLayoutMk cId="3392143640" sldId="2147483750"/>
              <ac:spMk id="5" creationId="{4A7E35E8-11B1-964A-B3B7-ABCDE11750B9}"/>
            </ac:spMkLst>
          </pc:spChg>
          <pc:spChg chg="del">
            <ac:chgData name="Uhr, Vinzenz Nathan (STUDENTS)" userId="f4f67b1a-e021-4569-b4a5-fe6b7216375a" providerId="ADAL" clId="{BB7E4F86-F19F-4A4B-8F91-764EE55FAC46}" dt="2022-12-23T13:30:21.661" v="70" actId="478"/>
            <ac:spMkLst>
              <pc:docMk/>
              <pc:sldMasterMk cId="742856631" sldId="2147483748"/>
              <pc:sldLayoutMk cId="3392143640" sldId="2147483750"/>
              <ac:spMk id="6" creationId="{08592F44-7A11-4746-8BCA-D8016987E6BD}"/>
            </ac:spMkLst>
          </pc:spChg>
        </pc:sldLayoutChg>
        <pc:sldLayoutChg chg="delSp modSp mod">
          <pc:chgData name="Uhr, Vinzenz Nathan (STUDENTS)" userId="f4f67b1a-e021-4569-b4a5-fe6b7216375a" providerId="ADAL" clId="{BB7E4F86-F19F-4A4B-8F91-764EE55FAC46}" dt="2022-12-23T13:30:24.130" v="72" actId="478"/>
          <pc:sldLayoutMkLst>
            <pc:docMk/>
            <pc:sldMasterMk cId="742856631" sldId="2147483748"/>
            <pc:sldLayoutMk cId="2582863351" sldId="2147483765"/>
          </pc:sldLayoutMkLst>
          <pc:spChg chg="del mod">
            <ac:chgData name="Uhr, Vinzenz Nathan (STUDENTS)" userId="f4f67b1a-e021-4569-b4a5-fe6b7216375a" providerId="ADAL" clId="{BB7E4F86-F19F-4A4B-8F91-764EE55FAC46}" dt="2022-12-23T13:30:24.130" v="72" actId="478"/>
            <ac:spMkLst>
              <pc:docMk/>
              <pc:sldMasterMk cId="742856631" sldId="2147483748"/>
              <pc:sldLayoutMk cId="2582863351" sldId="2147483765"/>
              <ac:spMk id="6" creationId="{08592F44-7A11-4746-8BCA-D8016987E6BD}"/>
            </ac:spMkLst>
          </pc:spChg>
        </pc:sldLayoutChg>
      </pc:sldMasterChg>
      <pc:sldMasterChg chg="addSp modSp">
        <pc:chgData name="Uhr, Vinzenz Nathan (STUDENTS)" userId="f4f67b1a-e021-4569-b4a5-fe6b7216375a" providerId="ADAL" clId="{BB7E4F86-F19F-4A4B-8F91-764EE55FAC46}" dt="2022-12-23T13:31:36.861" v="80" actId="207"/>
        <pc:sldMasterMkLst>
          <pc:docMk/>
          <pc:sldMasterMk cId="4081700730" sldId="2147483755"/>
        </pc:sldMasterMkLst>
        <pc:spChg chg="mod">
          <ac:chgData name="Uhr, Vinzenz Nathan (STUDENTS)" userId="f4f67b1a-e021-4569-b4a5-fe6b7216375a" providerId="ADAL" clId="{BB7E4F86-F19F-4A4B-8F91-764EE55FAC46}" dt="2022-12-23T13:31:36.861" v="80" actId="207"/>
          <ac:spMkLst>
            <pc:docMk/>
            <pc:sldMasterMk cId="4081700730" sldId="2147483755"/>
            <ac:spMk id="7" creationId="{D1CC1DEE-A5BE-164E-9082-DE28396C7C56}"/>
          </ac:spMkLst>
        </pc:spChg>
        <pc:picChg chg="add mod">
          <ac:chgData name="Uhr, Vinzenz Nathan (STUDENTS)" userId="f4f67b1a-e021-4569-b4a5-fe6b7216375a" providerId="ADAL" clId="{BB7E4F86-F19F-4A4B-8F91-764EE55FAC46}" dt="2022-12-23T13:26:43.090" v="2"/>
          <ac:picMkLst>
            <pc:docMk/>
            <pc:sldMasterMk cId="4081700730" sldId="2147483755"/>
            <ac:picMk id="2" creationId="{0C0919C6-8023-7358-BD18-BBAC3CB23467}"/>
          </ac:picMkLst>
        </pc:picChg>
      </pc:sldMasterChg>
      <pc:sldMasterChg chg="addSp modSp modSldLayout">
        <pc:chgData name="Uhr, Vinzenz Nathan (STUDENTS)" userId="f4f67b1a-e021-4569-b4a5-fe6b7216375a" providerId="ADAL" clId="{BB7E4F86-F19F-4A4B-8F91-764EE55FAC46}" dt="2022-12-23T16:20:43.832" v="2460" actId="6014"/>
        <pc:sldMasterMkLst>
          <pc:docMk/>
          <pc:sldMasterMk cId="106798402" sldId="2147483769"/>
        </pc:sldMasterMkLst>
        <pc:spChg chg="mod">
          <ac:chgData name="Uhr, Vinzenz Nathan (STUDENTS)" userId="f4f67b1a-e021-4569-b4a5-fe6b7216375a" providerId="ADAL" clId="{BB7E4F86-F19F-4A4B-8F91-764EE55FAC46}" dt="2022-12-23T16:15:15.716" v="2301" actId="108"/>
          <ac:spMkLst>
            <pc:docMk/>
            <pc:sldMasterMk cId="106798402" sldId="2147483769"/>
            <ac:spMk id="15" creationId="{E756D428-BAD7-3447-9927-B6A9FCF078AE}"/>
          </ac:spMkLst>
        </pc:spChg>
        <pc:picChg chg="add mod">
          <ac:chgData name="Uhr, Vinzenz Nathan (STUDENTS)" userId="f4f67b1a-e021-4569-b4a5-fe6b7216375a" providerId="ADAL" clId="{BB7E4F86-F19F-4A4B-8F91-764EE55FAC46}" dt="2022-12-23T13:26:49.515" v="4"/>
          <ac:picMkLst>
            <pc:docMk/>
            <pc:sldMasterMk cId="106798402" sldId="2147483769"/>
            <ac:picMk id="2" creationId="{758C6226-FE66-EF2C-DFF6-725B02D9BC3B}"/>
          </ac:picMkLst>
        </pc:picChg>
        <pc:sldLayoutChg chg="modSp mod">
          <pc:chgData name="Uhr, Vinzenz Nathan (STUDENTS)" userId="f4f67b1a-e021-4569-b4a5-fe6b7216375a" providerId="ADAL" clId="{BB7E4F86-F19F-4A4B-8F91-764EE55FAC46}" dt="2022-12-23T16:20:43.832" v="2460" actId="6014"/>
          <pc:sldLayoutMkLst>
            <pc:docMk/>
            <pc:sldMasterMk cId="106798402" sldId="2147483769"/>
            <pc:sldLayoutMk cId="3218821691" sldId="2147483775"/>
          </pc:sldLayoutMkLst>
          <pc:spChg chg="mod">
            <ac:chgData name="Uhr, Vinzenz Nathan (STUDENTS)" userId="f4f67b1a-e021-4569-b4a5-fe6b7216375a" providerId="ADAL" clId="{BB7E4F86-F19F-4A4B-8F91-764EE55FAC46}" dt="2022-12-23T16:15:11.178" v="2300" actId="108"/>
            <ac:spMkLst>
              <pc:docMk/>
              <pc:sldMasterMk cId="106798402" sldId="2147483769"/>
              <pc:sldLayoutMk cId="3218821691" sldId="2147483775"/>
              <ac:spMk id="7" creationId="{CF6356AF-957D-A241-82E4-5276EE95A84E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3A2117-7156-464B-A32B-D11C422FB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4AC69-FC3C-E14B-9D9D-00936CAFF6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E70C-D509-4E4B-9352-79C3D11520D1}" type="datetimeFigureOut">
              <a:rPr lang="de-DE" smtClean="0"/>
              <a:t>05.11.2023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C5A2D-F8EA-2A48-B4F9-46DA29E7F7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37A5-4E29-AD49-B1D8-E1C9E0E44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02DA-7CEE-4298-AF4B-1C87D65BAB06}" type="datetimeFigureOut">
              <a:rPr lang="de-CH" smtClean="0"/>
              <a:t>05.11.2023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It is a team of 14 people, which have different projects mainly focused on colon cancer. </a:t>
            </a:r>
          </a:p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344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It is a team of 14 people, which have different projects mainly focused on colon cancer. </a:t>
            </a:r>
          </a:p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587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3.jpeg"/><Relationship Id="rId4" Type="http://schemas.openxmlformats.org/officeDocument/2006/relationships/tags" Target="../tags/tag22.xml"/><Relationship Id="rId9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 Titel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 lang="de-DE" sz="2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717496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987574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</p:spTree>
    <p:extLst>
      <p:ext uri="{BB962C8B-B14F-4D97-AF65-F5344CB8AC3E}">
        <p14:creationId xmlns:p14="http://schemas.microsoft.com/office/powerpoint/2010/main" val="3392143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de-DE" sz="2800" kern="1200" spc="-15" dirty="0">
                <a:solidFill>
                  <a:srgbClr val="E600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654419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: Kapiteltre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de-DE" sz="2800" kern="1200" spc="-15" dirty="0">
                <a:solidFill>
                  <a:srgbClr val="E600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218821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14C16497-A32C-7C4C-AA22-3A67A5394F28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UniBE</a:t>
            </a:r>
            <a:r>
              <a:rPr lang="de-DE" dirty="0"/>
              <a:t> PowerPoint Präsentation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88497A-C10F-C242-9121-2FA1817FF8DE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Guidelines und Vorlagen: Mini Version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046D8A-2D5D-3944-B02F-74314F7A516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356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i="0" dirty="0">
                <a:latin typeface="Arial" panose="020B0604020202020204" pitchFamily="34" charset="0"/>
                <a:cs typeface="Arial" panose="020B0604020202020204" pitchFamily="34" charset="0"/>
              </a:rPr>
              <a:t>Abteilung Marketing und 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769F7C-1529-394B-918C-BF53204833A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540000" y="383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Kontakt: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kommunikation@unibe.ch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Tel. +41 31 631 80 44</a:t>
            </a:r>
          </a:p>
        </p:txBody>
      </p:sp>
    </p:spTree>
    <p:extLst>
      <p:ext uri="{BB962C8B-B14F-4D97-AF65-F5344CB8AC3E}">
        <p14:creationId xmlns:p14="http://schemas.microsoft.com/office/powerpoint/2010/main" val="53875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Ressourc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Guidelines</a:t>
            </a:r>
          </a:p>
        </p:txBody>
      </p:sp>
      <p:sp>
        <p:nvSpPr>
          <p:cNvPr id="16" name="Titelplatzhalter 14">
            <a:extLst>
              <a:ext uri="{FF2B5EF4-FFF2-40B4-BE49-F238E27FC236}">
                <a16:creationId xmlns:a16="http://schemas.microsoft.com/office/drawing/2014/main" id="{42BFD9EF-F981-634F-ACF1-E740654460D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Auszeichnungen</a:t>
            </a:r>
          </a:p>
        </p:txBody>
      </p:sp>
      <p:sp>
        <p:nvSpPr>
          <p:cNvPr id="18" name="Titelplatzhalter 14">
            <a:extLst>
              <a:ext uri="{FF2B5EF4-FFF2-40B4-BE49-F238E27FC236}">
                <a16:creationId xmlns:a16="http://schemas.microsoft.com/office/drawing/2014/main" id="{5C76C480-E04E-D446-BBD5-9313C9BAB51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200150"/>
            <a:ext cx="7020000" cy="56425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de-DE" sz="1600" dirty="0">
                <a:solidFill>
                  <a:schemeClr val="tx1"/>
                </a:solidFill>
              </a:rPr>
              <a:t>Kopieren und Einfügen Piktogramme mit/ohne Definition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Wenn Sie einen Inhalt besonders betonen oder sonst hervorheben wollen, stehen Ihnen 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folgende Piktogramme zur Verfügung. Sie können sie mit oder ohne Text verwenden.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3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lines: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 3</a:t>
            </a:r>
          </a:p>
        </p:txBody>
      </p:sp>
      <p:sp>
        <p:nvSpPr>
          <p:cNvPr id="5" name="Titelplatzhalter 14">
            <a:extLst>
              <a:ext uri="{FF2B5EF4-FFF2-40B4-BE49-F238E27FC236}">
                <a16:creationId xmlns:a16="http://schemas.microsoft.com/office/drawing/2014/main" id="{E84A9D7B-50BC-C44F-8802-31714A1943F3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Logo, Schrift, Farben und Typografie</a:t>
            </a:r>
          </a:p>
        </p:txBody>
      </p:sp>
      <p:sp>
        <p:nvSpPr>
          <p:cNvPr id="6" name="Titelplatzhalter 14">
            <a:extLst>
              <a:ext uri="{FF2B5EF4-FFF2-40B4-BE49-F238E27FC236}">
                <a16:creationId xmlns:a16="http://schemas.microsoft.com/office/drawing/2014/main" id="{EC272DF7-D34D-7546-A5CD-0E955FBF002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350000"/>
            <a:ext cx="6480000" cy="361637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chemeClr val="tx1"/>
                </a:solidFill>
              </a:rPr>
              <a:t>UniBe</a:t>
            </a:r>
            <a:r>
              <a:rPr lang="de-DE" sz="1400" dirty="0">
                <a:solidFill>
                  <a:schemeClr val="tx1"/>
                </a:solidFill>
              </a:rPr>
              <a:t> Logo ist </a:t>
            </a:r>
            <a:r>
              <a:rPr lang="de-DE" sz="1400" b="1" dirty="0">
                <a:solidFill>
                  <a:schemeClr val="tx1"/>
                </a:solidFill>
              </a:rPr>
              <a:t>immer</a:t>
            </a:r>
            <a:r>
              <a:rPr lang="de-DE" sz="1400" dirty="0">
                <a:solidFill>
                  <a:schemeClr val="tx1"/>
                </a:solidFill>
              </a:rPr>
              <a:t> sichtbar oben rechts auf den Inhalt Folien positioniert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Schrift Familie: Arial</a:t>
            </a:r>
          </a:p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rgbClr val="E6002E"/>
                </a:solidFill>
              </a:rPr>
              <a:t>UniBe</a:t>
            </a:r>
            <a:r>
              <a:rPr lang="de-DE" sz="1400" dirty="0">
                <a:solidFill>
                  <a:srgbClr val="E6002E"/>
                </a:solidFill>
              </a:rPr>
              <a:t> Rot: R:230 G:0 B:46  |  HEX: #E6002E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Hintergrund Grau: R:217 G:217 B:217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Media Platzhalter 1:1 = 25.4 (b) x 8.5 (h) cm, 144 dpi</a:t>
            </a:r>
          </a:p>
          <a:p>
            <a:pPr>
              <a:lnSpc>
                <a:spcPts val="1800"/>
              </a:lnSpc>
            </a:pPr>
            <a:endParaRPr lang="de-DE" sz="1400" dirty="0">
              <a:solidFill>
                <a:schemeClr val="tx1"/>
              </a:solidFill>
            </a:endParaRP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schemeClr val="tx1"/>
                </a:solidFill>
              </a:rPr>
              <a:t>Typografie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Thema der Präsentation: Arial, 12pt.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rgbClr val="E6002E"/>
                </a:solidFill>
              </a:rPr>
              <a:t>Titel: Arial, 28/32pt., R:230 G:0 B:46, 1 Zeile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Untertitel: Arial, 28/32pt., </a:t>
            </a:r>
            <a:r>
              <a:rPr lang="de-DE" sz="1200" b="0" dirty="0">
                <a:solidFill>
                  <a:srgbClr val="000000"/>
                </a:solidFill>
              </a:rPr>
              <a:t>max. 2 Zeilen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Moderator und Organisationseinheit: Arial Fett, 14pt.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Datum und Präsentationsort: Arial, 12pt.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Inhalt Nr. XY: Arial, 20/24pt.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Aussage XY: Arial Fett,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XY: Arial,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Ebene: Arial, 20pt., 18pt., 16pt.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525E251-FD30-C74A-99DE-8B05E2B3939A}"/>
              </a:ext>
            </a:extLst>
          </p:cNvPr>
          <p:cNvCxnSpPr>
            <a:cxnSpLocks noGrp="1" noSelect="1" noRot="1" noMove="1" noResize="1" noEditPoints="1" noAdjustHandles="1" noChangeArrowheads="1" noChangeShapeType="1"/>
          </p:cNvCxnSpPr>
          <p:nvPr userDrawn="1">
            <p:custDataLst>
              <p:tags r:id="rId4"/>
            </p:custDataLst>
          </p:nvPr>
        </p:nvCxnSpPr>
        <p:spPr>
          <a:xfrm>
            <a:off x="540000" y="2988000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96329C5F-757A-794E-BBCE-F3CC105898C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5"/>
            </p:custDataLst>
          </p:nvPr>
        </p:nvSpPr>
        <p:spPr>
          <a:xfrm>
            <a:off x="7920000" y="1350000"/>
            <a:ext cx="1219200" cy="888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de-DE" sz="800" b="1" dirty="0">
                <a:solidFill>
                  <a:schemeClr val="tx1"/>
                </a:solidFill>
              </a:rPr>
              <a:t>Kontakt</a:t>
            </a:r>
            <a:endParaRPr lang="de-DE" sz="800" b="0" dirty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Fragen zu den </a:t>
            </a:r>
            <a:r>
              <a:rPr lang="de-DE" sz="800" b="0" dirty="0" err="1">
                <a:solidFill>
                  <a:schemeClr val="tx1"/>
                </a:solidFill>
              </a:rPr>
              <a:t>UniBE</a:t>
            </a:r>
            <a:r>
              <a:rPr lang="de-DE" sz="800" b="0" dirty="0">
                <a:solidFill>
                  <a:schemeClr val="tx1"/>
                </a:solidFill>
              </a:rPr>
              <a:t> PowerPoint Vorlagen: 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kommunikation</a:t>
            </a:r>
            <a:r>
              <a:rPr lang="de-DE" sz="800" b="0" dirty="0">
                <a:solidFill>
                  <a:schemeClr val="tx1"/>
                </a:solidFill>
              </a:rPr>
              <a:t>@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unibe.ch</a:t>
            </a:r>
            <a:r>
              <a:rPr lang="de-DE" sz="800" b="0" dirty="0">
                <a:solidFill>
                  <a:schemeClr val="tx1"/>
                </a:solidFill>
              </a:rPr>
              <a:t> oder </a:t>
            </a: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Tel. + 41 31 631 80 44</a:t>
            </a:r>
          </a:p>
          <a:p>
            <a:pPr>
              <a:lnSpc>
                <a:spcPts val="1000"/>
              </a:lnSpc>
            </a:pPr>
            <a:endParaRPr lang="de-DE" sz="800" b="1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C2E508-06CA-D64A-A4D9-AAF3FB62D703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91" y="1832535"/>
            <a:ext cx="697217" cy="990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E28F87-7B73-E341-9972-6E84FF1109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66" y="1836735"/>
            <a:ext cx="656454" cy="9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79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28/32pt., </a:t>
            </a:r>
            <a:br>
              <a:rPr lang="de-DE" dirty="0"/>
            </a:br>
            <a:r>
              <a:rPr lang="de-DE" dirty="0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911607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de-DE" sz="2800" kern="1200" spc="-15" dirty="0">
                <a:solidFill>
                  <a:srgbClr val="E600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432469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1: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3: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4</a:t>
            </a:r>
          </a:p>
          <a:p>
            <a:pPr lvl="0"/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der Präsentation (</a:t>
            </a:r>
            <a:r>
              <a:rPr lang="de-DE" dirty="0" err="1"/>
              <a:t>gemäss</a:t>
            </a:r>
            <a:r>
              <a:rPr lang="de-DE" dirty="0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365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138816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1313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CH" spc="-15" dirty="0"/>
              <a:t>Vielen Dank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pc="20" dirty="0">
                <a:solidFill>
                  <a:srgbClr val="231F20"/>
                </a:solidFill>
              </a:rPr>
              <a:t>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2863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240398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695934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re seul">
  <p:cSld name="3_Titre seul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>
            <a:spLocks noGrp="1"/>
          </p:cNvSpPr>
          <p:nvPr>
            <p:ph type="pic" idx="2"/>
          </p:nvPr>
        </p:nvSpPr>
        <p:spPr>
          <a:xfrm>
            <a:off x="904875" y="3114674"/>
            <a:ext cx="8239125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646988" cy="143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‹Nr.›</a:t>
            </a:fld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656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3D9CA7-554C-46EC-BEAB-CB2090EEB6FF}" type="slidenum">
              <a:rPr lang="de-CH"/>
              <a:pPr/>
              <a:t>‹Nr.›</a:t>
            </a:fld>
            <a:endParaRPr lang="de-CH" sz="1050"/>
          </a:p>
        </p:txBody>
      </p:sp>
    </p:spTree>
    <p:extLst>
      <p:ext uri="{BB962C8B-B14F-4D97-AF65-F5344CB8AC3E}">
        <p14:creationId xmlns:p14="http://schemas.microsoft.com/office/powerpoint/2010/main" val="44855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28/32pt., </a:t>
            </a:r>
            <a:br>
              <a:rPr lang="de-DE" dirty="0"/>
            </a:br>
            <a:r>
              <a:rPr lang="de-DE" dirty="0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18817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: Text mit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1D29C109-B214-AE6A-6804-3079AB61BB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01E3A20E-1E28-178F-4BF3-BE5F2FAB13C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8" name="Titel 7">
            <a:extLst>
              <a:ext uri="{FF2B5EF4-FFF2-40B4-BE49-F238E27FC236}">
                <a16:creationId xmlns:a16="http://schemas.microsoft.com/office/drawing/2014/main" id="{C88B7BCB-1127-A803-8F8E-0E08E0CE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21" name="Textplatzhalter 11">
            <a:extLst>
              <a:ext uri="{FF2B5EF4-FFF2-40B4-BE49-F238E27FC236}">
                <a16:creationId xmlns:a16="http://schemas.microsoft.com/office/drawing/2014/main" id="{EF051D71-3F3C-6B4C-FB36-DE53BC393F7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de-CH" dirty="0"/>
              <a:t>Untertitel</a:t>
            </a:r>
            <a:endParaRPr lang="en-GB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4765CFD2-D403-FF62-D8D7-4241B34EC51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8AA7BA09-E47E-9D26-D531-70564C5244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2160000"/>
            <a:ext cx="3688154" cy="50482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lang="en-GB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285750" marR="0" lvl="0" indent="-28575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</a:t>
            </a:r>
            <a:r>
              <a:rPr lang="de-CH" dirty="0"/>
              <a:t>Inhalt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26" name="Textplatzhalter 24">
            <a:extLst>
              <a:ext uri="{FF2B5EF4-FFF2-40B4-BE49-F238E27FC236}">
                <a16:creationId xmlns:a16="http://schemas.microsoft.com/office/drawing/2014/main" id="{FD0055C6-94B1-22DE-B04F-667D1D49CE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04680" y="4517587"/>
            <a:ext cx="3688154" cy="25241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GB" sz="11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dirty="0"/>
              <a:t>Quelle</a:t>
            </a:r>
            <a:endParaRPr lang="en-GB" dirty="0"/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3708A4DB-2E4B-3798-80D9-9C0777B4D32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879212" y="2188818"/>
            <a:ext cx="3688154" cy="2328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16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1: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3: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4</a:t>
            </a:r>
          </a:p>
          <a:p>
            <a:pPr lvl="0"/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der Präsentation (</a:t>
            </a:r>
            <a:r>
              <a:rPr lang="de-DE" dirty="0" err="1"/>
              <a:t>gemäss</a:t>
            </a:r>
            <a:r>
              <a:rPr lang="de-DE" dirty="0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66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10926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4147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37779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4233781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37779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157838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emf"/><Relationship Id="rId4" Type="http://schemas.openxmlformats.org/officeDocument/2006/relationships/tags" Target="../tags/tag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7.xml"/><Relationship Id="rId9" Type="http://schemas.openxmlformats.org/officeDocument/2006/relationships/tags" Target="../tags/tag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emf"/><Relationship Id="rId4" Type="http://schemas.openxmlformats.org/officeDocument/2006/relationships/tags" Target="../tags/tag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slideLayout" Target="../slideLayouts/slideLayout14.xml"/><Relationship Id="rId7" Type="http://schemas.openxmlformats.org/officeDocument/2006/relationships/tags" Target="../tags/tag9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1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20.xml"/><Relationship Id="rId9" Type="http://schemas.openxmlformats.org/officeDocument/2006/relationships/tags" Target="../tags/tag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672FFD4B-953E-1948-9D3C-E799629962F0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0000"/>
            <a:ext cx="460375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4249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 A:  (Arial 28pt., rot, max. 1 Zeile) </a:t>
            </a:r>
          </a:p>
        </p:txBody>
      </p:sp>
      <p:pic>
        <p:nvPicPr>
          <p:cNvPr id="8" name="Bild 5">
            <a:extLst>
              <a:ext uri="{FF2B5EF4-FFF2-40B4-BE49-F238E27FC236}">
                <a16:creationId xmlns:a16="http://schemas.microsoft.com/office/drawing/2014/main" id="{8EF88773-CF19-0446-8E72-82C3FC2CA652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5" r:id="rId2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de-DE" sz="28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pos="336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5" orient="horz" pos="631" userDrawn="1">
          <p15:clr>
            <a:srgbClr val="F26B43"/>
          </p15:clr>
        </p15:guide>
        <p15:guide id="21" orient="horz" pos="1208" userDrawn="1">
          <p15:clr>
            <a:srgbClr val="F26B43"/>
          </p15:clr>
        </p15:guide>
        <p15:guide id="22" orient="horz" pos="47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 </a:t>
            </a:r>
          </a:p>
        </p:txBody>
      </p:sp>
      <p:pic>
        <p:nvPicPr>
          <p:cNvPr id="4" name="Bild 5">
            <a:extLst>
              <a:ext uri="{FF2B5EF4-FFF2-40B4-BE49-F238E27FC236}">
                <a16:creationId xmlns:a16="http://schemas.microsoft.com/office/drawing/2014/main" id="{FCC3D389-9973-964B-91ED-5643E78F35AA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84" userDrawn="1">
          <p15:clr>
            <a:srgbClr val="F26B43"/>
          </p15:clr>
        </p15:guide>
        <p15:guide id="2" pos="336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orient="horz" pos="1432" userDrawn="1">
          <p15:clr>
            <a:srgbClr val="F26B43"/>
          </p15:clr>
        </p15:guide>
        <p15:guide id="12" orient="horz" pos="225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52" r:id="rId2"/>
    <p:sldLayoutId id="2147483688" r:id="rId3"/>
    <p:sldLayoutId id="2147483766" r:id="rId4"/>
    <p:sldLayoutId id="2147483754" r:id="rId5"/>
    <p:sldLayoutId id="2147483767" r:id="rId6"/>
    <p:sldLayoutId id="2147483785" r:id="rId7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lang="de-DE" sz="2800" kern="1200" spc="-15" dirty="0">
          <a:solidFill>
            <a:srgbClr val="E6002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324" userDrawn="1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7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CH" sz="2800" kern="1200" dirty="0">
                <a:solidFill>
                  <a:srgbClr val="E6002F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</a:t>
            </a:r>
            <a:endParaRPr lang="de-DE" dirty="0"/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6C5C4CF1-EFE9-DB4F-BB02-A27793C328E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8"/>
            </p:custDataLst>
          </p:nvPr>
        </p:nvSpPr>
        <p:spPr>
          <a:xfrm>
            <a:off x="5400000" y="5004000"/>
            <a:ext cx="3600000" cy="1128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Copyright Kommunikation </a:t>
            </a:r>
            <a:r>
              <a:rPr lang="de-DE" dirty="0" err="1"/>
              <a:t>UniBE</a:t>
            </a:r>
            <a:r>
              <a:rPr lang="de-DE" dirty="0"/>
              <a:t>: Version 3.0, 11.2018</a:t>
            </a:r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C6DE84E5-9B63-C34F-923D-EB0B80D7BF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58" r:id="rId3"/>
    <p:sldLayoutId id="2147483776" r:id="rId4"/>
    <p:sldLayoutId id="2147483787" r:id="rId5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664" userDrawn="1">
          <p15:clr>
            <a:srgbClr val="F26B43"/>
          </p15:clr>
        </p15:guide>
        <p15:guide id="7" orient="horz" pos="634" userDrawn="1">
          <p15:clr>
            <a:srgbClr val="F26B43"/>
          </p15:clr>
        </p15:guide>
        <p15:guide id="9" orient="horz" pos="472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4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189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CH" dirty="0"/>
              <a:t>Marta Herrera, Mena </a:t>
            </a:r>
            <a:r>
              <a:rPr lang="de-CH" dirty="0" err="1"/>
              <a:t>Lerf</a:t>
            </a:r>
            <a:r>
              <a:rPr lang="de-CH" dirty="0"/>
              <a:t>, Vinzenz Uhr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CH" dirty="0"/>
              <a:t>07.11.2023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Group C, NLP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627534"/>
            <a:ext cx="7020000" cy="1492866"/>
          </a:xfrm>
        </p:spPr>
        <p:txBody>
          <a:bodyPr/>
          <a:lstStyle/>
          <a:p>
            <a:r>
              <a:rPr lang="en-US" dirty="0">
                <a:solidFill>
                  <a:srgbClr val="E6002E"/>
                </a:solidFill>
              </a:rPr>
              <a:t>Interim Project Presentation</a:t>
            </a:r>
            <a:endParaRPr lang="de-CH" dirty="0">
              <a:solidFill>
                <a:srgbClr val="E600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63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47559E5-88A9-7114-3CF2-22840C951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31BD77-9129-AFD5-427C-860E0BF92F0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5F92CF-A460-955B-BE6A-033972C8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Data Exploration and Processing</a:t>
            </a:r>
          </a:p>
        </p:txBody>
      </p:sp>
    </p:spTree>
    <p:extLst>
      <p:ext uri="{BB962C8B-B14F-4D97-AF65-F5344CB8AC3E}">
        <p14:creationId xmlns:p14="http://schemas.microsoft.com/office/powerpoint/2010/main" val="425236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5FD406-7D3F-E861-7EFE-AACE8D6898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2190750"/>
            <a:ext cx="6192240" cy="2610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317A2C-B579-4B3C-4F12-768999CBF2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996356-855D-BEA7-9042-E31DBB1F84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Task 1</a:t>
            </a:r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FFCA5B-4105-6527-22ED-1C63D41F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196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47559E5-88A9-7114-3CF2-22840C951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31BD77-9129-AFD5-427C-860E0BF92F0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5F92CF-A460-955B-BE6A-033972C8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NER</a:t>
            </a:r>
          </a:p>
        </p:txBody>
      </p:sp>
    </p:spTree>
    <p:extLst>
      <p:ext uri="{BB962C8B-B14F-4D97-AF65-F5344CB8AC3E}">
        <p14:creationId xmlns:p14="http://schemas.microsoft.com/office/powerpoint/2010/main" val="371045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5FD406-7D3F-E861-7EFE-AACE8D6898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2190750"/>
            <a:ext cx="8208464" cy="2610000"/>
          </a:xfrm>
        </p:spPr>
        <p:txBody>
          <a:bodyPr numCol="2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Healthcare profession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Administrative event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Care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Demographic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Anatomy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Diseases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Symptom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Measurement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Measurement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Treatment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Medication Dosage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Medication form (e.g. tablet)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Medication route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317A2C-B579-4B3C-4F12-768999CBF2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996356-855D-BEA7-9042-E31DBB1F84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Task 2</a:t>
            </a:r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FFCA5B-4105-6527-22ED-1C63D41F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Potential </a:t>
            </a:r>
            <a:r>
              <a:rPr lang="de-CH" dirty="0" err="1"/>
              <a:t>new</a:t>
            </a:r>
            <a:r>
              <a:rPr lang="de-CH" dirty="0"/>
              <a:t> NER </a:t>
            </a:r>
            <a:r>
              <a:rPr lang="de-CH" dirty="0" err="1"/>
              <a:t>Types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825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5FD406-7D3F-E861-7EFE-AACE8D6898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2190750"/>
            <a:ext cx="8208464" cy="2610000"/>
          </a:xfrm>
        </p:spPr>
        <p:txBody>
          <a:bodyPr numCol="2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FREQUENCY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STRENGTH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317A2C-B579-4B3C-4F12-768999CBF2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996356-855D-BEA7-9042-E31DBB1F84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Task 2</a:t>
            </a:r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FFCA5B-4105-6527-22ED-1C63D41F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820738"/>
          </a:xfrm>
        </p:spPr>
        <p:txBody>
          <a:bodyPr/>
          <a:lstStyle/>
          <a:p>
            <a:r>
              <a:rPr lang="de-CH" dirty="0"/>
              <a:t>Med7: NLP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electronic </a:t>
            </a:r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records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137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5FD406-7D3F-E861-7EFE-AACE8D6898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2190750"/>
            <a:ext cx="8208464" cy="2610000"/>
          </a:xfrm>
        </p:spPr>
        <p:txBody>
          <a:bodyPr numCol="1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Manual by comparing NE with ground truth</a:t>
            </a:r>
          </a:p>
          <a:p>
            <a:pPr marL="1028683" lvl="1" indent="-342900"/>
            <a:r>
              <a:rPr lang="en-US" dirty="0"/>
              <a:t>Wrong classifications: e.g. ('mm', 'PERSON’), ('anesthesia', 'GPE')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Automatic evaluation using precision, recall and F1-score</a:t>
            </a:r>
          </a:p>
          <a:p>
            <a:pPr marL="1028683" lvl="1" indent="-342900"/>
            <a:r>
              <a:rPr lang="en-US" dirty="0"/>
              <a:t>Precision: 0.37 (+/-) 0.17</a:t>
            </a:r>
          </a:p>
          <a:p>
            <a:pPr marL="1028683" lvl="1" indent="-342900"/>
            <a:r>
              <a:rPr lang="en-US" dirty="0"/>
              <a:t>Recall: 0.33 (+/-) 0.21</a:t>
            </a:r>
          </a:p>
          <a:p>
            <a:pPr marL="1028683" lvl="1" indent="-342900"/>
            <a:r>
              <a:rPr lang="en-US" dirty="0"/>
              <a:t>F1-Score: 0.3 (+/-) 0.09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1028683" lvl="1" indent="-342900"/>
            <a:r>
              <a:rPr lang="en-US" dirty="0"/>
              <a:t>Training with large annotated corpus</a:t>
            </a:r>
          </a:p>
          <a:p>
            <a:pPr marL="1028683" lvl="1" indent="-342900"/>
            <a:r>
              <a:rPr lang="en-US" dirty="0"/>
              <a:t>Difficulty with manually annotating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28683" lvl="1" indent="-342900"/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996356-855D-BEA7-9042-E31DBB1F84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Task 2</a:t>
            </a:r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FFCA5B-4105-6527-22ED-1C63D41F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de-CH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45509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5FD406-7D3F-E861-7EFE-AACE8D6898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2190750"/>
            <a:ext cx="8208464" cy="2610000"/>
          </a:xfrm>
        </p:spPr>
        <p:txBody>
          <a:bodyPr numCol="1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Information Extraction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Sentiment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Question Answering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Machine Translation 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996356-855D-BEA7-9042-E31DBB1F84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Task 2</a:t>
            </a:r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FFCA5B-4105-6527-22ED-1C63D41F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de-CH" dirty="0"/>
              <a:t>NER Use Cases</a:t>
            </a:r>
          </a:p>
        </p:txBody>
      </p:sp>
    </p:spTree>
    <p:extLst>
      <p:ext uri="{BB962C8B-B14F-4D97-AF65-F5344CB8AC3E}">
        <p14:creationId xmlns:p14="http://schemas.microsoft.com/office/powerpoint/2010/main" val="33170073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A2DA766-CE65-48BC-8511-249081462825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D2C55FCA-6C9D-4FD9-BCCB-6B11EC7624E0}"/>
    </a:ext>
  </a:extLst>
</a:theme>
</file>

<file path=ppt/theme/theme3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1CF6E08-6A90-4A05-8CF6-C1D6B907E9E4}"/>
    </a:ext>
  </a:extLst>
</a:theme>
</file>

<file path=ppt/theme/theme4.xml><?xml version="1.0" encoding="utf-8"?>
<a:theme xmlns:a="http://schemas.openxmlformats.org/drawingml/2006/main" name="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5.xml><?xml version="1.0" encoding="utf-8"?>
<a:theme xmlns:a="http://schemas.openxmlformats.org/drawingml/2006/main" name="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4EC11675-298F-428E-A9BF-A31917A61436}"/>
    </a:ext>
  </a:extLst>
</a:theme>
</file>

<file path=ppt/theme/theme6.xml><?xml version="1.0" encoding="utf-8"?>
<a:theme xmlns:a="http://schemas.openxmlformats.org/drawingml/2006/main" name="Guid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537F7234-F006-46B7-8EDD-53C1CCB107B6}"/>
    </a:ext>
  </a:extLst>
</a:theme>
</file>

<file path=ppt/theme/theme7.xml><?xml version="1.0" encoding="utf-8"?>
<a:theme xmlns:a="http://schemas.openxmlformats.org/drawingml/2006/main" name="1_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8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</Template>
  <TotalTime>0</TotalTime>
  <Words>197</Words>
  <Application>Microsoft Office PowerPoint</Application>
  <PresentationFormat>Bildschirmpräsentation (16:9)</PresentationFormat>
  <Paragraphs>63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Arial</vt:lpstr>
      <vt:lpstr>Calibri</vt:lpstr>
      <vt:lpstr>1</vt:lpstr>
      <vt:lpstr>2</vt:lpstr>
      <vt:lpstr>3</vt:lpstr>
      <vt:lpstr>4</vt:lpstr>
      <vt:lpstr>5</vt:lpstr>
      <vt:lpstr>Guidlines</vt:lpstr>
      <vt:lpstr>1_4</vt:lpstr>
      <vt:lpstr>Interim Project Presentation</vt:lpstr>
      <vt:lpstr>Task 1: Data Exploration and Processing</vt:lpstr>
      <vt:lpstr>Task 1</vt:lpstr>
      <vt:lpstr>Task 2: NER</vt:lpstr>
      <vt:lpstr>Potential new NER Types</vt:lpstr>
      <vt:lpstr>Med7: NLP model for electronic health records</vt:lpstr>
      <vt:lpstr>Evaluation</vt:lpstr>
      <vt:lpstr>NER 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Uhr, Vinzenz Nathan (STUDENTS)</dc:creator>
  <cp:lastModifiedBy>Uhr, Vinzenz Nathan (STUDENTS)</cp:lastModifiedBy>
  <cp:revision>1</cp:revision>
  <cp:lastPrinted>2018-05-01T08:16:01Z</cp:lastPrinted>
  <dcterms:created xsi:type="dcterms:W3CDTF">2022-12-23T13:15:47Z</dcterms:created>
  <dcterms:modified xsi:type="dcterms:W3CDTF">2023-11-05T17:34:33Z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