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ags/tag26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  <p:sldMasterId id="2147483777" r:id="rId7"/>
  </p:sldMasterIdLst>
  <p:notesMasterIdLst>
    <p:notesMasterId r:id="rId32"/>
  </p:notesMasterIdLst>
  <p:handoutMasterIdLst>
    <p:handoutMasterId r:id="rId33"/>
  </p:handoutMasterIdLst>
  <p:sldIdLst>
    <p:sldId id="257" r:id="rId8"/>
    <p:sldId id="373" r:id="rId9"/>
    <p:sldId id="374" r:id="rId10"/>
    <p:sldId id="352" r:id="rId11"/>
    <p:sldId id="353" r:id="rId12"/>
    <p:sldId id="375" r:id="rId13"/>
    <p:sldId id="354" r:id="rId14"/>
    <p:sldId id="356" r:id="rId15"/>
    <p:sldId id="357" r:id="rId16"/>
    <p:sldId id="376" r:id="rId17"/>
    <p:sldId id="359" r:id="rId18"/>
    <p:sldId id="360" r:id="rId19"/>
    <p:sldId id="361" r:id="rId20"/>
    <p:sldId id="377" r:id="rId21"/>
    <p:sldId id="363" r:id="rId22"/>
    <p:sldId id="365" r:id="rId23"/>
    <p:sldId id="379" r:id="rId24"/>
    <p:sldId id="368" r:id="rId25"/>
    <p:sldId id="366" r:id="rId26"/>
    <p:sldId id="378" r:id="rId27"/>
    <p:sldId id="370" r:id="rId28"/>
    <p:sldId id="371" r:id="rId29"/>
    <p:sldId id="372" r:id="rId30"/>
    <p:sldId id="380" r:id="rId3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81C6E7"/>
    <a:srgbClr val="E6002E"/>
    <a:srgbClr val="E6002F"/>
    <a:srgbClr val="000000"/>
    <a:srgbClr val="EE1F3C"/>
    <a:srgbClr val="7F7F7F"/>
    <a:srgbClr val="DB3943"/>
    <a:srgbClr val="EF1D3B"/>
    <a:srgbClr val="DB3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12370-03EF-43FC-8E5A-92C57D904F98}" v="37" dt="2023-12-17T15:52:21.1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96" autoAdjust="0"/>
  </p:normalViewPr>
  <p:slideViewPr>
    <p:cSldViewPr>
      <p:cViewPr varScale="1">
        <p:scale>
          <a:sx n="117" d="100"/>
          <a:sy n="117" d="100"/>
        </p:scale>
        <p:origin x="11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E452D7A7-81FA-4CC3-B7A3-6CA905067406}"/>
    <pc:docChg chg="undo custSel addSld delSld modSld modMainMaster">
      <pc:chgData name="Uhr, Vinzenz Nathan (STUDENTS)" userId="f4f67b1a-e021-4569-b4a5-fe6b7216375a" providerId="ADAL" clId="{E452D7A7-81FA-4CC3-B7A3-6CA905067406}" dt="2023-11-05T17:34:31.295" v="596" actId="47"/>
      <pc:docMkLst>
        <pc:docMk/>
      </pc:docMkLst>
      <pc:sldChg chg="modSp mod">
        <pc:chgData name="Uhr, Vinzenz Nathan (STUDENTS)" userId="f4f67b1a-e021-4569-b4a5-fe6b7216375a" providerId="ADAL" clId="{E452D7A7-81FA-4CC3-B7A3-6CA905067406}" dt="2023-11-05T16:00:26.539" v="65" actId="654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E452D7A7-81FA-4CC3-B7A3-6CA905067406}" dt="2023-11-05T15:59:05.574" v="33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6:00:26.539" v="65" actId="6549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46.177" v="57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33.697" v="47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40610606" sldId="300"/>
        </pc:sldMkLst>
      </pc:sldChg>
      <pc:sldChg chg="addSp delSp modSp del mod">
        <pc:chgData name="Uhr, Vinzenz Nathan (STUDENTS)" userId="f4f67b1a-e021-4569-b4a5-fe6b7216375a" providerId="ADAL" clId="{E452D7A7-81FA-4CC3-B7A3-6CA905067406}" dt="2023-11-05T16:01:58.200" v="94" actId="47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5" creationId="{69996356-855D-BEA7-9042-E31DBB1F84C4}"/>
          </ac:spMkLst>
        </pc:spChg>
        <pc:spChg chg="add mod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7" creationId="{47C37246-6952-8DBB-80CC-D3E382FF5448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3424630" sldId="30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8437669" sldId="31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335194223" sldId="31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083539397" sldId="31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684351684" sldId="31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510607790" sldId="31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4591175" sldId="31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80156127" sldId="31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06909091" sldId="320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95963891" sldId="32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2875533" sldId="32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13576326" sldId="32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32250608" sldId="32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64424047" sldId="32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1726103" sldId="32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089520333" sldId="33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24444006" sldId="33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15437909" sldId="33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18901719" sldId="33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207595797" sldId="33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5292299" sldId="33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784480161" sldId="34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99579081" sldId="34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116259414" sldId="34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75234807" sldId="34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658027634" sldId="34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98331477" sldId="347"/>
        </pc:sldMkLst>
      </pc:sldChg>
      <pc:sldChg chg="modSp add mod">
        <pc:chgData name="Uhr, Vinzenz Nathan (STUDENTS)" userId="f4f67b1a-e021-4569-b4a5-fe6b7216375a" providerId="ADAL" clId="{E452D7A7-81FA-4CC3-B7A3-6CA905067406}" dt="2023-11-05T16:00:59.948" v="85" actId="2057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E452D7A7-81FA-4CC3-B7A3-6CA905067406}" dt="2023-11-05T16:00:59.948" v="85" actId="20577"/>
          <ac:spMkLst>
            <pc:docMk/>
            <pc:sldMk cId="1969766" sldId="348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0:48.795" v="72" actId="20577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6:00:55.762" v="78" actId="20577"/>
          <ac:spMkLst>
            <pc:docMk/>
            <pc:sldMk cId="1969766" sldId="348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3:05.288" v="153" actId="20577"/>
        <pc:sldMkLst>
          <pc:docMk/>
          <pc:sldMk cId="388255730" sldId="349"/>
        </pc:sldMkLst>
        <pc:spChg chg="mod">
          <ac:chgData name="Uhr, Vinzenz Nathan (STUDENTS)" userId="f4f67b1a-e021-4569-b4a5-fe6b7216375a" providerId="ADAL" clId="{E452D7A7-81FA-4CC3-B7A3-6CA905067406}" dt="2023-11-05T17:23:05.288" v="153" actId="20577"/>
          <ac:spMkLst>
            <pc:docMk/>
            <pc:sldMk cId="388255730" sldId="349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1:04.576" v="88" actId="20577"/>
          <ac:spMkLst>
            <pc:docMk/>
            <pc:sldMk cId="388255730" sldId="349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7:22:15.092" v="145" actId="20577"/>
          <ac:spMkLst>
            <pc:docMk/>
            <pc:sldMk cId="388255730" sldId="349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1:42.862" v="118" actId="20577"/>
        <pc:sldMkLst>
          <pc:docMk/>
          <pc:sldMk cId="3710458073" sldId="350"/>
        </pc:sldMkLst>
        <pc:spChg chg="mod">
          <ac:chgData name="Uhr, Vinzenz Nathan (STUDENTS)" userId="f4f67b1a-e021-4569-b4a5-fe6b7216375a" providerId="ADAL" clId="{E452D7A7-81FA-4CC3-B7A3-6CA905067406}" dt="2023-11-05T17:21:42.862" v="118" actId="20577"/>
          <ac:spMkLst>
            <pc:docMk/>
            <pc:sldMk cId="3710458073" sldId="350"/>
            <ac:spMk id="4" creationId="{695F92CF-A460-955B-BE6A-033972C8D7EF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2:00.755" v="122"/>
        <pc:sldMkLst>
          <pc:docMk/>
          <pc:sldMk cId="4252364833" sldId="351"/>
        </pc:sldMkLst>
        <pc:spChg chg="mod">
          <ac:chgData name="Uhr, Vinzenz Nathan (STUDENTS)" userId="f4f67b1a-e021-4569-b4a5-fe6b7216375a" providerId="ADAL" clId="{E452D7A7-81FA-4CC3-B7A3-6CA905067406}" dt="2023-11-05T17:22:00.755" v="122"/>
          <ac:spMkLst>
            <pc:docMk/>
            <pc:sldMk cId="4252364833" sldId="351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E452D7A7-81FA-4CC3-B7A3-6CA905067406}" dt="2023-11-05T17:23:17.020" v="156" actId="47"/>
        <pc:sldMkLst>
          <pc:docMk/>
          <pc:sldMk cId="626058813" sldId="352"/>
        </pc:sldMkLst>
      </pc:sldChg>
      <pc:sldChg chg="modSp add mod">
        <pc:chgData name="Uhr, Vinzenz Nathan (STUDENTS)" userId="f4f67b1a-e021-4569-b4a5-fe6b7216375a" providerId="ADAL" clId="{E452D7A7-81FA-4CC3-B7A3-6CA905067406}" dt="2023-11-05T17:25:23.557" v="228" actId="6549"/>
        <pc:sldMkLst>
          <pc:docMk/>
          <pc:sldMk cId="3231376469" sldId="353"/>
        </pc:sldMkLst>
        <pc:spChg chg="mod">
          <ac:chgData name="Uhr, Vinzenz Nathan (STUDENTS)" userId="f4f67b1a-e021-4569-b4a5-fe6b7216375a" providerId="ADAL" clId="{E452D7A7-81FA-4CC3-B7A3-6CA905067406}" dt="2023-11-05T17:25:23.557" v="228" actId="6549"/>
          <ac:spMkLst>
            <pc:docMk/>
            <pc:sldMk cId="3231376469" sldId="353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24:30.631" v="213" actId="20577"/>
          <ac:spMkLst>
            <pc:docMk/>
            <pc:sldMk cId="3231376469" sldId="353"/>
            <ac:spMk id="6" creationId="{78FFCA5B-4105-6527-22ED-1C63D41F0290}"/>
          </ac:spMkLst>
        </pc:spChg>
      </pc:sldChg>
      <pc:sldChg chg="addSp delSp modSp add mod">
        <pc:chgData name="Uhr, Vinzenz Nathan (STUDENTS)" userId="f4f67b1a-e021-4569-b4a5-fe6b7216375a" providerId="ADAL" clId="{E452D7A7-81FA-4CC3-B7A3-6CA905067406}" dt="2023-11-05T17:32:44.137" v="573" actId="6549"/>
        <pc:sldMkLst>
          <pc:docMk/>
          <pc:sldMk cId="1455095133" sldId="354"/>
        </pc:sldMkLst>
        <pc:spChg chg="mod">
          <ac:chgData name="Uhr, Vinzenz Nathan (STUDENTS)" userId="f4f67b1a-e021-4569-b4a5-fe6b7216375a" providerId="ADAL" clId="{E452D7A7-81FA-4CC3-B7A3-6CA905067406}" dt="2023-11-05T17:32:44.137" v="573" actId="6549"/>
          <ac:spMkLst>
            <pc:docMk/>
            <pc:sldMk cId="1455095133" sldId="354"/>
            <ac:spMk id="3" creationId="{5A5FD406-7D3F-E861-7EFE-AACE8D68986F}"/>
          </ac:spMkLst>
        </pc:spChg>
        <pc:spChg chg="del mod">
          <ac:chgData name="Uhr, Vinzenz Nathan (STUDENTS)" userId="f4f67b1a-e021-4569-b4a5-fe6b7216375a" providerId="ADAL" clId="{E452D7A7-81FA-4CC3-B7A3-6CA905067406}" dt="2023-11-05T17:27:35.783" v="389" actId="478"/>
          <ac:spMkLst>
            <pc:docMk/>
            <pc:sldMk cId="1455095133" sldId="354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E452D7A7-81FA-4CC3-B7A3-6CA905067406}" dt="2023-11-05T17:25:54.581" v="241" actId="20577"/>
          <ac:spMkLst>
            <pc:docMk/>
            <pc:sldMk cId="1455095133" sldId="354"/>
            <ac:spMk id="6" creationId="{78FFCA5B-4105-6527-22ED-1C63D41F0290}"/>
          </ac:spMkLst>
        </pc:spChg>
        <pc:spChg chg="add del mod">
          <ac:chgData name="Uhr, Vinzenz Nathan (STUDENTS)" userId="f4f67b1a-e021-4569-b4a5-fe6b7216375a" providerId="ADAL" clId="{E452D7A7-81FA-4CC3-B7A3-6CA905067406}" dt="2023-11-05T17:27:47.860" v="390" actId="478"/>
          <ac:spMkLst>
            <pc:docMk/>
            <pc:sldMk cId="1455095133" sldId="354"/>
            <ac:spMk id="7" creationId="{653DAA66-BC42-10A6-E377-8581485433E9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34:22.262" v="595" actId="6549"/>
        <pc:sldMkLst>
          <pc:docMk/>
          <pc:sldMk cId="3317007330" sldId="355"/>
        </pc:sldMkLst>
        <pc:spChg chg="mod">
          <ac:chgData name="Uhr, Vinzenz Nathan (STUDENTS)" userId="f4f67b1a-e021-4569-b4a5-fe6b7216375a" providerId="ADAL" clId="{E452D7A7-81FA-4CC3-B7A3-6CA905067406}" dt="2023-11-05T17:34:22.262" v="595" actId="6549"/>
          <ac:spMkLst>
            <pc:docMk/>
            <pc:sldMk cId="3317007330" sldId="355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34:01.845" v="587" actId="20577"/>
          <ac:spMkLst>
            <pc:docMk/>
            <pc:sldMk cId="3317007330" sldId="355"/>
            <ac:spMk id="6" creationId="{78FFCA5B-4105-6527-22ED-1C63D41F0290}"/>
          </ac:spMkLst>
        </pc:spChg>
      </pc:sldChg>
      <pc:sldMasterChg chg="delSp mod">
        <pc:chgData name="Uhr, Vinzenz Nathan (STUDENTS)" userId="f4f67b1a-e021-4569-b4a5-fe6b7216375a" providerId="ADAL" clId="{E452D7A7-81FA-4CC3-B7A3-6CA905067406}" dt="2023-11-05T15:58:33.932" v="2" actId="478"/>
        <pc:sldMasterMkLst>
          <pc:docMk/>
          <pc:sldMasterMk cId="1650500097" sldId="2147483682"/>
        </pc:sldMasterMkLst>
        <pc:picChg chg="del">
          <ac:chgData name="Uhr, Vinzenz Nathan (STUDENTS)" userId="f4f67b1a-e021-4569-b4a5-fe6b7216375a" providerId="ADAL" clId="{E452D7A7-81FA-4CC3-B7A3-6CA905067406}" dt="2023-11-05T15:58:33.932" v="2" actId="478"/>
          <ac:picMkLst>
            <pc:docMk/>
            <pc:sldMasterMk cId="1650500097" sldId="2147483682"/>
            <ac:picMk id="2" creationId="{02F2BFF4-D9EA-D9EC-0905-10C3BC765C3F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0.214" v="3" actId="478"/>
        <pc:sldMasterMkLst>
          <pc:docMk/>
          <pc:sldMasterMk cId="2752052908" sldId="2147483692"/>
        </pc:sldMasterMkLst>
        <pc:picChg chg="del">
          <ac:chgData name="Uhr, Vinzenz Nathan (STUDENTS)" userId="f4f67b1a-e021-4569-b4a5-fe6b7216375a" providerId="ADAL" clId="{E452D7A7-81FA-4CC3-B7A3-6CA905067406}" dt="2023-11-05T15:58:40.214" v="3" actId="478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28.728" v="0" actId="478"/>
        <pc:sldMasterMkLst>
          <pc:docMk/>
          <pc:sldMasterMk cId="742856631" sldId="2147483748"/>
        </pc:sldMasterMkLst>
        <pc:picChg chg="del">
          <ac:chgData name="Uhr, Vinzenz Nathan (STUDENTS)" userId="f4f67b1a-e021-4569-b4a5-fe6b7216375a" providerId="ADAL" clId="{E452D7A7-81FA-4CC3-B7A3-6CA905067406}" dt="2023-11-05T15:58:28.728" v="0" actId="478"/>
          <ac:picMkLst>
            <pc:docMk/>
            <pc:sldMasterMk cId="742856631" sldId="2147483748"/>
            <ac:picMk id="2" creationId="{44732EF7-9EE9-0A04-D065-BBFEC30419E2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31.892" v="1" actId="478"/>
        <pc:sldMasterMkLst>
          <pc:docMk/>
          <pc:sldMasterMk cId="4081700730" sldId="2147483755"/>
        </pc:sldMasterMkLst>
        <pc:picChg chg="del">
          <ac:chgData name="Uhr, Vinzenz Nathan (STUDENTS)" userId="f4f67b1a-e021-4569-b4a5-fe6b7216375a" providerId="ADAL" clId="{E452D7A7-81FA-4CC3-B7A3-6CA905067406}" dt="2023-11-05T15:58:31.892" v="1" actId="478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6.257" v="5" actId="478"/>
        <pc:sldMasterMkLst>
          <pc:docMk/>
          <pc:sldMasterMk cId="106798402" sldId="2147483769"/>
        </pc:sldMasterMkLst>
        <pc:picChg chg="del">
          <ac:chgData name="Uhr, Vinzenz Nathan (STUDENTS)" userId="f4f67b1a-e021-4569-b4a5-fe6b7216375a" providerId="ADAL" clId="{E452D7A7-81FA-4CC3-B7A3-6CA905067406}" dt="2023-11-05T15:58:46.257" v="5" actId="478"/>
          <ac:picMkLst>
            <pc:docMk/>
            <pc:sldMasterMk cId="106798402" sldId="2147483769"/>
            <ac:picMk id="2" creationId="{758C6226-FE66-EF2C-DFF6-725B02D9BC3B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2.847" v="4" actId="478"/>
        <pc:sldMasterMkLst>
          <pc:docMk/>
          <pc:sldMasterMk cId="1466141289" sldId="2147483777"/>
        </pc:sldMasterMkLst>
        <pc:picChg chg="del">
          <ac:chgData name="Uhr, Vinzenz Nathan (STUDENTS)" userId="f4f67b1a-e021-4569-b4a5-fe6b7216375a" providerId="ADAL" clId="{E452D7A7-81FA-4CC3-B7A3-6CA905067406}" dt="2023-11-05T15:58:42.847" v="4" actId="478"/>
          <ac:picMkLst>
            <pc:docMk/>
            <pc:sldMasterMk cId="1466141289" sldId="2147483777"/>
            <ac:picMk id="9" creationId="{00000000-0000-0000-0000-000000000000}"/>
          </ac:picMkLst>
        </pc:picChg>
      </pc:sldMasterChg>
    </pc:docChg>
  </pc:docChgLst>
  <pc:docChgLst>
    <pc:chgData name="Uhr, Vinzenz Nathan (STUDENTS)" userId="f4f67b1a-e021-4569-b4a5-fe6b7216375a" providerId="ADAL" clId="{1B412370-03EF-43FC-8E5A-92C57D904F98}"/>
    <pc:docChg chg="undo redo custSel addSld delSld modSld sldOrd">
      <pc:chgData name="Uhr, Vinzenz Nathan (STUDENTS)" userId="f4f67b1a-e021-4569-b4a5-fe6b7216375a" providerId="ADAL" clId="{1B412370-03EF-43FC-8E5A-92C57D904F98}" dt="2023-12-17T16:18:49.283" v="4164" actId="20577"/>
      <pc:docMkLst>
        <pc:docMk/>
      </pc:docMkLst>
      <pc:sldChg chg="modSp mod">
        <pc:chgData name="Uhr, Vinzenz Nathan (STUDENTS)" userId="f4f67b1a-e021-4569-b4a5-fe6b7216375a" providerId="ADAL" clId="{1B412370-03EF-43FC-8E5A-92C57D904F98}" dt="2023-12-17T11:52:25.828" v="8" actId="20577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1B412370-03EF-43FC-8E5A-92C57D904F98}" dt="2023-12-17T11:52:25.828" v="8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1B412370-03EF-43FC-8E5A-92C57D904F98}" dt="2023-12-17T11:52:20.322" v="3" actId="20577"/>
          <ac:spMkLst>
            <pc:docMk/>
            <pc:sldMk cId="1995630194" sldId="257"/>
            <ac:spMk id="4" creationId="{00000000-0000-0000-0000-000000000000}"/>
          </ac:spMkLst>
        </pc:spChg>
      </pc:sldChg>
      <pc:sldChg chg="delSp modSp del mod modNotesTx">
        <pc:chgData name="Uhr, Vinzenz Nathan (STUDENTS)" userId="f4f67b1a-e021-4569-b4a5-fe6b7216375a" providerId="ADAL" clId="{1B412370-03EF-43FC-8E5A-92C57D904F98}" dt="2023-12-17T11:54:34.757" v="31" actId="4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1B412370-03EF-43FC-8E5A-92C57D904F98}" dt="2023-12-17T11:54:00.859" v="25" actId="6549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1B412370-03EF-43FC-8E5A-92C57D904F98}" dt="2023-12-17T11:53:55.022" v="23" actId="20577"/>
          <ac:spMkLst>
            <pc:docMk/>
            <pc:sldMk cId="1969766" sldId="348"/>
            <ac:spMk id="6" creationId="{78FFCA5B-4105-6527-22ED-1C63D41F0290}"/>
          </ac:spMkLst>
        </pc:spChg>
        <pc:picChg chg="del">
          <ac:chgData name="Uhr, Vinzenz Nathan (STUDENTS)" userId="f4f67b1a-e021-4569-b4a5-fe6b7216375a" providerId="ADAL" clId="{1B412370-03EF-43FC-8E5A-92C57D904F98}" dt="2023-12-17T11:54:10.850" v="28" actId="478"/>
          <ac:picMkLst>
            <pc:docMk/>
            <pc:sldMk cId="1969766" sldId="348"/>
            <ac:picMk id="9" creationId="{5D5784DE-EDE6-70AB-6676-FA74367895CF}"/>
          </ac:picMkLst>
        </pc:picChg>
        <pc:picChg chg="del">
          <ac:chgData name="Uhr, Vinzenz Nathan (STUDENTS)" userId="f4f67b1a-e021-4569-b4a5-fe6b7216375a" providerId="ADAL" clId="{1B412370-03EF-43FC-8E5A-92C57D904F98}" dt="2023-12-17T11:54:10.430" v="27" actId="478"/>
          <ac:picMkLst>
            <pc:docMk/>
            <pc:sldMk cId="1969766" sldId="348"/>
            <ac:picMk id="11" creationId="{09A48636-771F-3D7E-C459-4FD5F5E8311C}"/>
          </ac:picMkLst>
        </pc:picChg>
        <pc:picChg chg="del mod">
          <ac:chgData name="Uhr, Vinzenz Nathan (STUDENTS)" userId="f4f67b1a-e021-4569-b4a5-fe6b7216375a" providerId="ADAL" clId="{1B412370-03EF-43FC-8E5A-92C57D904F98}" dt="2023-12-17T11:54:10.116" v="26" actId="478"/>
          <ac:picMkLst>
            <pc:docMk/>
            <pc:sldMk cId="1969766" sldId="348"/>
            <ac:picMk id="13" creationId="{B25A389E-844E-1559-9287-17260B682570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88255730" sldId="349"/>
        </pc:sldMkLst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710458073" sldId="350"/>
        </pc:sldMkLst>
      </pc:sldChg>
      <pc:sldChg chg="addSp delSp modSp del mod modNotesTx">
        <pc:chgData name="Uhr, Vinzenz Nathan (STUDENTS)" userId="f4f67b1a-e021-4569-b4a5-fe6b7216375a" providerId="ADAL" clId="{1B412370-03EF-43FC-8E5A-92C57D904F98}" dt="2023-12-17T14:38:59.060" v="3505" actId="47"/>
        <pc:sldMkLst>
          <pc:docMk/>
          <pc:sldMk cId="4252364833" sldId="351"/>
        </pc:sldMkLst>
        <pc:spChg chg="del">
          <ac:chgData name="Uhr, Vinzenz Nathan (STUDENTS)" userId="f4f67b1a-e021-4569-b4a5-fe6b7216375a" providerId="ADAL" clId="{1B412370-03EF-43FC-8E5A-92C57D904F98}" dt="2023-12-17T14:35:30.011" v="3396"/>
          <ac:spMkLst>
            <pc:docMk/>
            <pc:sldMk cId="4252364833" sldId="351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1B412370-03EF-43FC-8E5A-92C57D904F98}" dt="2023-12-17T12:03:57.297" v="763" actId="5793"/>
          <ac:spMkLst>
            <pc:docMk/>
            <pc:sldMk cId="4252364833" sldId="351"/>
            <ac:spMk id="4" creationId="{695F92CF-A460-955B-BE6A-033972C8D7EF}"/>
          </ac:spMkLst>
        </pc:spChg>
        <pc:spChg chg="add del mod">
          <ac:chgData name="Uhr, Vinzenz Nathan (STUDENTS)" userId="f4f67b1a-e021-4569-b4a5-fe6b7216375a" providerId="ADAL" clId="{1B412370-03EF-43FC-8E5A-92C57D904F98}" dt="2023-12-17T14:35:55.548" v="3401" actId="478"/>
          <ac:spMkLst>
            <pc:docMk/>
            <pc:sldMk cId="4252364833" sldId="351"/>
            <ac:spMk id="5" creationId="{B9C93610-B499-2BEE-D2F7-5F85F53536F4}"/>
          </ac:spMkLst>
        </pc:spChg>
        <pc:picChg chg="add del mod">
          <ac:chgData name="Uhr, Vinzenz Nathan (STUDENTS)" userId="f4f67b1a-e021-4569-b4a5-fe6b7216375a" providerId="ADAL" clId="{1B412370-03EF-43FC-8E5A-92C57D904F98}" dt="2023-12-17T14:35:44.657" v="3397" actId="478"/>
          <ac:picMkLst>
            <pc:docMk/>
            <pc:sldMk cId="4252364833" sldId="351"/>
            <ac:picMk id="2050" creationId="{B7E61CB0-2116-8C89-7FCB-333412C4EACE}"/>
          </ac:picMkLst>
        </pc:picChg>
        <pc:picChg chg="add mod">
          <ac:chgData name="Uhr, Vinzenz Nathan (STUDENTS)" userId="f4f67b1a-e021-4569-b4a5-fe6b7216375a" providerId="ADAL" clId="{1B412370-03EF-43FC-8E5A-92C57D904F98}" dt="2023-12-17T14:36:01.814" v="3402" actId="1076"/>
          <ac:picMkLst>
            <pc:docMk/>
            <pc:sldMk cId="4252364833" sldId="351"/>
            <ac:picMk id="2052" creationId="{B343C87C-7CED-13E7-579C-00CC4523B21A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4:27:51.087" v="3393" actId="20577"/>
        <pc:sldMkLst>
          <pc:docMk/>
          <pc:sldMk cId="1956286703" sldId="352"/>
        </pc:sldMkLst>
        <pc:spChg chg="mod">
          <ac:chgData name="Uhr, Vinzenz Nathan (STUDENTS)" userId="f4f67b1a-e021-4569-b4a5-fe6b7216375a" providerId="ADAL" clId="{1B412370-03EF-43FC-8E5A-92C57D904F98}" dt="2023-12-17T11:59:56.451" v="496" actId="20577"/>
          <ac:spMkLst>
            <pc:docMk/>
            <pc:sldMk cId="1956286703" sldId="352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1:58:29.140" v="340" actId="6549"/>
          <ac:spMkLst>
            <pc:docMk/>
            <pc:sldMk cId="1956286703" sldId="352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1:58:47.600" v="379" actId="20577"/>
          <ac:spMkLst>
            <pc:docMk/>
            <pc:sldMk cId="1956286703" sldId="352"/>
            <ac:spMk id="5" creationId="{0D8F79E0-8004-D080-A1DB-91C9F715B9C1}"/>
          </ac:spMkLst>
        </pc:spChg>
        <pc:spChg chg="mod">
          <ac:chgData name="Uhr, Vinzenz Nathan (STUDENTS)" userId="f4f67b1a-e021-4569-b4a5-fe6b7216375a" providerId="ADAL" clId="{1B412370-03EF-43FC-8E5A-92C57D904F98}" dt="2023-12-17T14:27:51.087" v="3393" actId="20577"/>
          <ac:spMkLst>
            <pc:docMk/>
            <pc:sldMk cId="1956286703" sldId="352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1:59:59.341" v="501" actId="20577"/>
          <ac:spMkLst>
            <pc:docMk/>
            <pc:sldMk cId="1956286703" sldId="352"/>
            <ac:spMk id="8" creationId="{C623C825-F4EC-9A85-5D47-75F36717A849}"/>
          </ac:spMkLst>
        </pc:spChg>
      </pc:sldChg>
      <pc:sldChg chg="addSp delSp modSp new mod">
        <pc:chgData name="Uhr, Vinzenz Nathan (STUDENTS)" userId="f4f67b1a-e021-4569-b4a5-fe6b7216375a" providerId="ADAL" clId="{1B412370-03EF-43FC-8E5A-92C57D904F98}" dt="2023-12-17T14:01:03.828" v="2997" actId="14100"/>
        <pc:sldMkLst>
          <pc:docMk/>
          <pc:sldMk cId="2611933887" sldId="353"/>
        </pc:sldMkLst>
        <pc:spChg chg="mod">
          <ac:chgData name="Uhr, Vinzenz Nathan (STUDENTS)" userId="f4f67b1a-e021-4569-b4a5-fe6b7216375a" providerId="ADAL" clId="{1B412370-03EF-43FC-8E5A-92C57D904F98}" dt="2023-12-17T12:00:31.950" v="532" actId="20577"/>
          <ac:spMkLst>
            <pc:docMk/>
            <pc:sldMk cId="2611933887" sldId="353"/>
            <ac:spMk id="3" creationId="{AAA43714-FFE9-3AB9-3D14-7932E600A39D}"/>
          </ac:spMkLst>
        </pc:spChg>
        <pc:spChg chg="mod">
          <ac:chgData name="Uhr, Vinzenz Nathan (STUDENTS)" userId="f4f67b1a-e021-4569-b4a5-fe6b7216375a" providerId="ADAL" clId="{1B412370-03EF-43FC-8E5A-92C57D904F98}" dt="2023-12-17T12:02:23.039" v="653" actId="14"/>
          <ac:spMkLst>
            <pc:docMk/>
            <pc:sldMk cId="2611933887" sldId="353"/>
            <ac:spMk id="4" creationId="{BB4BDC01-B352-0163-C719-5E5E3160B76E}"/>
          </ac:spMkLst>
        </pc:spChg>
        <pc:spChg chg="mod">
          <ac:chgData name="Uhr, Vinzenz Nathan (STUDENTS)" userId="f4f67b1a-e021-4569-b4a5-fe6b7216375a" providerId="ADAL" clId="{1B412370-03EF-43FC-8E5A-92C57D904F98}" dt="2023-12-17T12:02:39.437" v="670" actId="20577"/>
          <ac:spMkLst>
            <pc:docMk/>
            <pc:sldMk cId="2611933887" sldId="353"/>
            <ac:spMk id="5" creationId="{608778B1-E88D-726B-0001-998AAC129A41}"/>
          </ac:spMkLst>
        </pc:spChg>
        <pc:spChg chg="mod">
          <ac:chgData name="Uhr, Vinzenz Nathan (STUDENTS)" userId="f4f67b1a-e021-4569-b4a5-fe6b7216375a" providerId="ADAL" clId="{1B412370-03EF-43FC-8E5A-92C57D904F98}" dt="2023-12-17T12:02:49.975" v="684" actId="207"/>
          <ac:spMkLst>
            <pc:docMk/>
            <pc:sldMk cId="2611933887" sldId="353"/>
            <ac:spMk id="6" creationId="{76CD0FA7-9CB3-95AB-BFC7-E239CB647AAD}"/>
          </ac:spMkLst>
        </pc:spChg>
        <pc:spChg chg="mod">
          <ac:chgData name="Uhr, Vinzenz Nathan (STUDENTS)" userId="f4f67b1a-e021-4569-b4a5-fe6b7216375a" providerId="ADAL" clId="{1B412370-03EF-43FC-8E5A-92C57D904F98}" dt="2023-12-17T12:03:11.854" v="728" actId="20577"/>
          <ac:spMkLst>
            <pc:docMk/>
            <pc:sldMk cId="2611933887" sldId="353"/>
            <ac:spMk id="8" creationId="{F55205C7-6EB0-7324-9AA6-665ADAFBC822}"/>
          </ac:spMkLst>
        </pc:spChg>
        <pc:picChg chg="add del mod">
          <ac:chgData name="Uhr, Vinzenz Nathan (STUDENTS)" userId="f4f67b1a-e021-4569-b4a5-fe6b7216375a" providerId="ADAL" clId="{1B412370-03EF-43FC-8E5A-92C57D904F98}" dt="2023-12-17T14:00:57.812" v="2993" actId="478"/>
          <ac:picMkLst>
            <pc:docMk/>
            <pc:sldMk cId="2611933887" sldId="353"/>
            <ac:picMk id="10" creationId="{FE955564-7938-6B72-B54B-9DCB4AA2D3AD}"/>
          </ac:picMkLst>
        </pc:picChg>
        <pc:picChg chg="add mod">
          <ac:chgData name="Uhr, Vinzenz Nathan (STUDENTS)" userId="f4f67b1a-e021-4569-b4a5-fe6b7216375a" providerId="ADAL" clId="{1B412370-03EF-43FC-8E5A-92C57D904F98}" dt="2023-12-17T14:01:03.828" v="2997" actId="14100"/>
          <ac:picMkLst>
            <pc:docMk/>
            <pc:sldMk cId="2611933887" sldId="353"/>
            <ac:picMk id="12" creationId="{9CCB82B2-B65E-2207-091C-B999C33625E1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231376469" sldId="353"/>
        </pc:sldMkLst>
      </pc:sldChg>
      <pc:sldChg chg="addSp delSp modSp new mod">
        <pc:chgData name="Uhr, Vinzenz Nathan (STUDENTS)" userId="f4f67b1a-e021-4569-b4a5-fe6b7216375a" providerId="ADAL" clId="{1B412370-03EF-43FC-8E5A-92C57D904F98}" dt="2023-12-17T15:53:22.163" v="4079" actId="1076"/>
        <pc:sldMkLst>
          <pc:docMk/>
          <pc:sldMk cId="628214163" sldId="354"/>
        </pc:sldMkLst>
        <pc:spChg chg="mod">
          <ac:chgData name="Uhr, Vinzenz Nathan (STUDENTS)" userId="f4f67b1a-e021-4569-b4a5-fe6b7216375a" providerId="ADAL" clId="{1B412370-03EF-43FC-8E5A-92C57D904F98}" dt="2023-12-17T15:45:44.933" v="3975" actId="20577"/>
          <ac:spMkLst>
            <pc:docMk/>
            <pc:sldMk cId="628214163" sldId="354"/>
            <ac:spMk id="4" creationId="{B77EA0FA-D38B-CEFB-F9E4-34EEC0690FDD}"/>
          </ac:spMkLst>
        </pc:spChg>
        <pc:spChg chg="del">
          <ac:chgData name="Uhr, Vinzenz Nathan (STUDENTS)" userId="f4f67b1a-e021-4569-b4a5-fe6b7216375a" providerId="ADAL" clId="{1B412370-03EF-43FC-8E5A-92C57D904F98}" dt="2023-12-17T12:23:53.393" v="831" actId="478"/>
          <ac:spMkLst>
            <pc:docMk/>
            <pc:sldMk cId="628214163" sldId="354"/>
            <ac:spMk id="6" creationId="{72C85A36-C25A-31A1-2932-C27B29E879CC}"/>
          </ac:spMkLst>
        </pc:spChg>
        <pc:spChg chg="mod">
          <ac:chgData name="Uhr, Vinzenz Nathan (STUDENTS)" userId="f4f67b1a-e021-4569-b4a5-fe6b7216375a" providerId="ADAL" clId="{1B412370-03EF-43FC-8E5A-92C57D904F98}" dt="2023-12-17T12:28:15.665" v="1081" actId="20577"/>
          <ac:spMkLst>
            <pc:docMk/>
            <pc:sldMk cId="628214163" sldId="354"/>
            <ac:spMk id="8" creationId="{E2FAFBB1-5071-53D3-80BF-2EC49E4A90B3}"/>
          </ac:spMkLst>
        </pc:spChg>
        <pc:spChg chg="add mod">
          <ac:chgData name="Uhr, Vinzenz Nathan (STUDENTS)" userId="f4f67b1a-e021-4569-b4a5-fe6b7216375a" providerId="ADAL" clId="{1B412370-03EF-43FC-8E5A-92C57D904F98}" dt="2023-12-17T12:26:49.137" v="928" actId="14100"/>
          <ac:spMkLst>
            <pc:docMk/>
            <pc:sldMk cId="628214163" sldId="354"/>
            <ac:spMk id="19" creationId="{9742AF07-CDDF-E28B-671B-12A6DB28ED4A}"/>
          </ac:spMkLst>
        </pc:spChg>
        <pc:spChg chg="add mod">
          <ac:chgData name="Uhr, Vinzenz Nathan (STUDENTS)" userId="f4f67b1a-e021-4569-b4a5-fe6b7216375a" providerId="ADAL" clId="{1B412370-03EF-43FC-8E5A-92C57D904F98}" dt="2023-12-17T12:26:49.137" v="928" actId="14100"/>
          <ac:spMkLst>
            <pc:docMk/>
            <pc:sldMk cId="628214163" sldId="354"/>
            <ac:spMk id="20" creationId="{74B1CA84-ED04-34FC-7334-F978369ED695}"/>
          </ac:spMkLst>
        </pc:spChg>
        <pc:spChg chg="add mod">
          <ac:chgData name="Uhr, Vinzenz Nathan (STUDENTS)" userId="f4f67b1a-e021-4569-b4a5-fe6b7216375a" providerId="ADAL" clId="{1B412370-03EF-43FC-8E5A-92C57D904F98}" dt="2023-12-17T15:53:22.163" v="4079" actId="1076"/>
          <ac:spMkLst>
            <pc:docMk/>
            <pc:sldMk cId="628214163" sldId="354"/>
            <ac:spMk id="21" creationId="{DA23FA7C-7794-A9C2-3687-D5B06EA0B597}"/>
          </ac:spMkLst>
        </pc:spChg>
        <pc:picChg chg="add del mod">
          <ac:chgData name="Uhr, Vinzenz Nathan (STUDENTS)" userId="f4f67b1a-e021-4569-b4a5-fe6b7216375a" providerId="ADAL" clId="{1B412370-03EF-43FC-8E5A-92C57D904F98}" dt="2023-12-17T12:16:01.076" v="783" actId="478"/>
          <ac:picMkLst>
            <pc:docMk/>
            <pc:sldMk cId="628214163" sldId="354"/>
            <ac:picMk id="10" creationId="{85A989D5-7A8F-5013-41E0-FFF0FCC167B6}"/>
          </ac:picMkLst>
        </pc:picChg>
        <pc:picChg chg="add del mod">
          <ac:chgData name="Uhr, Vinzenz Nathan (STUDENTS)" userId="f4f67b1a-e021-4569-b4a5-fe6b7216375a" providerId="ADAL" clId="{1B412370-03EF-43FC-8E5A-92C57D904F98}" dt="2023-12-17T12:20:36.610" v="789" actId="478"/>
          <ac:picMkLst>
            <pc:docMk/>
            <pc:sldMk cId="628214163" sldId="354"/>
            <ac:picMk id="12" creationId="{92AB65AE-2715-1B60-B9C7-70F6A4DAEA09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4" creationId="{198FF7B0-3EBA-E2C9-4CC8-21561B17DF30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6" creationId="{388E9C2D-4FB6-D716-CAD2-E8725314E89E}"/>
          </ac:picMkLst>
        </pc:picChg>
        <pc:picChg chg="add mod">
          <ac:chgData name="Uhr, Vinzenz Nathan (STUDENTS)" userId="f4f67b1a-e021-4569-b4a5-fe6b7216375a" providerId="ADAL" clId="{1B412370-03EF-43FC-8E5A-92C57D904F98}" dt="2023-12-17T12:23:44.637" v="827" actId="1076"/>
          <ac:picMkLst>
            <pc:docMk/>
            <pc:sldMk cId="628214163" sldId="354"/>
            <ac:picMk id="18" creationId="{C115FC2F-6682-1C97-AC81-39F31AE0FA06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1455095133" sldId="354"/>
        </pc:sldMkLst>
      </pc:sldChg>
      <pc:sldChg chg="addSp delSp modSp add del mod">
        <pc:chgData name="Uhr, Vinzenz Nathan (STUDENTS)" userId="f4f67b1a-e021-4569-b4a5-fe6b7216375a" providerId="ADAL" clId="{1B412370-03EF-43FC-8E5A-92C57D904F98}" dt="2023-12-17T14:39:36.215" v="3524" actId="47"/>
        <pc:sldMkLst>
          <pc:docMk/>
          <pc:sldMk cId="1315352206" sldId="355"/>
        </pc:sldMkLst>
        <pc:spChg chg="del">
          <ac:chgData name="Uhr, Vinzenz Nathan (STUDENTS)" userId="f4f67b1a-e021-4569-b4a5-fe6b7216375a" providerId="ADAL" clId="{1B412370-03EF-43FC-8E5A-92C57D904F98}" dt="2023-12-17T14:24:07.764" v="3222"/>
          <ac:spMkLst>
            <pc:docMk/>
            <pc:sldMk cId="1315352206" sldId="355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1B412370-03EF-43FC-8E5A-92C57D904F98}" dt="2023-12-17T14:38:49.452" v="3502" actId="21"/>
          <ac:spMkLst>
            <pc:docMk/>
            <pc:sldMk cId="1315352206" sldId="355"/>
            <ac:spMk id="4" creationId="{695F92CF-A460-955B-BE6A-033972C8D7EF}"/>
          </ac:spMkLst>
        </pc:spChg>
        <pc:picChg chg="add mod">
          <ac:chgData name="Uhr, Vinzenz Nathan (STUDENTS)" userId="f4f67b1a-e021-4569-b4a5-fe6b7216375a" providerId="ADAL" clId="{1B412370-03EF-43FC-8E5A-92C57D904F98}" dt="2023-12-17T14:24:07.764" v="3222"/>
          <ac:picMkLst>
            <pc:docMk/>
            <pc:sldMk cId="1315352206" sldId="355"/>
            <ac:picMk id="1026" creationId="{5C4C4BD0-8330-1CA3-8CE3-4539AD46E88B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317007330" sldId="355"/>
        </pc:sldMkLst>
      </pc:sldChg>
      <pc:sldChg chg="addSp delSp modSp new mod">
        <pc:chgData name="Uhr, Vinzenz Nathan (STUDENTS)" userId="f4f67b1a-e021-4569-b4a5-fe6b7216375a" providerId="ADAL" clId="{1B412370-03EF-43FC-8E5A-92C57D904F98}" dt="2023-12-17T12:35:18.671" v="1215" actId="20577"/>
        <pc:sldMkLst>
          <pc:docMk/>
          <pc:sldMk cId="2913720038" sldId="356"/>
        </pc:sldMkLst>
        <pc:spChg chg="del">
          <ac:chgData name="Uhr, Vinzenz Nathan (STUDENTS)" userId="f4f67b1a-e021-4569-b4a5-fe6b7216375a" providerId="ADAL" clId="{1B412370-03EF-43FC-8E5A-92C57D904F98}" dt="2023-12-17T12:31:18.653" v="1117" actId="478"/>
          <ac:spMkLst>
            <pc:docMk/>
            <pc:sldMk cId="2913720038" sldId="356"/>
            <ac:spMk id="2" creationId="{D2B9EF91-61D0-937F-DAB3-5D8069FE04AB}"/>
          </ac:spMkLst>
        </pc:spChg>
        <pc:spChg chg="mod">
          <ac:chgData name="Uhr, Vinzenz Nathan (STUDENTS)" userId="f4f67b1a-e021-4569-b4a5-fe6b7216375a" providerId="ADAL" clId="{1B412370-03EF-43FC-8E5A-92C57D904F98}" dt="2023-12-17T12:35:18.671" v="1215" actId="20577"/>
          <ac:spMkLst>
            <pc:docMk/>
            <pc:sldMk cId="2913720038" sldId="356"/>
            <ac:spMk id="3" creationId="{0FC4AA5D-AF07-3CCC-1100-F64FEA1D23E1}"/>
          </ac:spMkLst>
        </pc:spChg>
        <pc:spChg chg="mod">
          <ac:chgData name="Uhr, Vinzenz Nathan (STUDENTS)" userId="f4f67b1a-e021-4569-b4a5-fe6b7216375a" providerId="ADAL" clId="{1B412370-03EF-43FC-8E5A-92C57D904F98}" dt="2023-12-17T12:35:14.750" v="1205" actId="20577"/>
          <ac:spMkLst>
            <pc:docMk/>
            <pc:sldMk cId="2913720038" sldId="356"/>
            <ac:spMk id="4" creationId="{E4F0FE54-49B0-ADC7-DB62-13FF5FC8AD7C}"/>
          </ac:spMkLst>
        </pc:spChg>
        <pc:spChg chg="mod">
          <ac:chgData name="Uhr, Vinzenz Nathan (STUDENTS)" userId="f4f67b1a-e021-4569-b4a5-fe6b7216375a" providerId="ADAL" clId="{1B412370-03EF-43FC-8E5A-92C57D904F98}" dt="2023-12-17T12:31:16.068" v="1116" actId="6549"/>
          <ac:spMkLst>
            <pc:docMk/>
            <pc:sldMk cId="2913720038" sldId="356"/>
            <ac:spMk id="8" creationId="{B9ABCD4A-4209-A284-54AA-4462F776EA8F}"/>
          </ac:spMkLst>
        </pc:spChg>
        <pc:picChg chg="add del mod">
          <ac:chgData name="Uhr, Vinzenz Nathan (STUDENTS)" userId="f4f67b1a-e021-4569-b4a5-fe6b7216375a" providerId="ADAL" clId="{1B412370-03EF-43FC-8E5A-92C57D904F98}" dt="2023-12-17T12:31:05.680" v="1103" actId="478"/>
          <ac:picMkLst>
            <pc:docMk/>
            <pc:sldMk cId="2913720038" sldId="356"/>
            <ac:picMk id="10" creationId="{31C47FB7-28BF-96C2-9905-45EDC7C9AF29}"/>
          </ac:picMkLst>
        </pc:picChg>
        <pc:picChg chg="add mod">
          <ac:chgData name="Uhr, Vinzenz Nathan (STUDENTS)" userId="f4f67b1a-e021-4569-b4a5-fe6b7216375a" providerId="ADAL" clId="{1B412370-03EF-43FC-8E5A-92C57D904F98}" dt="2023-12-17T12:31:10.465" v="1105" actId="1076"/>
          <ac:picMkLst>
            <pc:docMk/>
            <pc:sldMk cId="2913720038" sldId="356"/>
            <ac:picMk id="12" creationId="{288FE0C6-0BA6-3FD6-161D-EE514D7A8196}"/>
          </ac:picMkLst>
        </pc:pic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738490548" sldId="356"/>
        </pc:sldMkLst>
      </pc:sldChg>
      <pc:sldChg chg="addSp modSp new mod">
        <pc:chgData name="Uhr, Vinzenz Nathan (STUDENTS)" userId="f4f67b1a-e021-4569-b4a5-fe6b7216375a" providerId="ADAL" clId="{1B412370-03EF-43FC-8E5A-92C57D904F98}" dt="2023-12-17T12:45:24.832" v="1238" actId="1076"/>
        <pc:sldMkLst>
          <pc:docMk/>
          <pc:sldMk cId="730108432" sldId="357"/>
        </pc:sldMkLst>
        <pc:spChg chg="mod">
          <ac:chgData name="Uhr, Vinzenz Nathan (STUDENTS)" userId="f4f67b1a-e021-4569-b4a5-fe6b7216375a" providerId="ADAL" clId="{1B412370-03EF-43FC-8E5A-92C57D904F98}" dt="2023-12-17T12:35:24.397" v="1230" actId="20577"/>
          <ac:spMkLst>
            <pc:docMk/>
            <pc:sldMk cId="730108432" sldId="357"/>
            <ac:spMk id="8" creationId="{E0191781-6B39-DBBD-96A5-DE25D4E29EA6}"/>
          </ac:spMkLst>
        </pc:spChg>
        <pc:picChg chg="add mod modCrop">
          <ac:chgData name="Uhr, Vinzenz Nathan (STUDENTS)" userId="f4f67b1a-e021-4569-b4a5-fe6b7216375a" providerId="ADAL" clId="{1B412370-03EF-43FC-8E5A-92C57D904F98}" dt="2023-12-17T12:45:24.832" v="1238" actId="1076"/>
          <ac:picMkLst>
            <pc:docMk/>
            <pc:sldMk cId="730108432" sldId="357"/>
            <ac:picMk id="10" creationId="{4774E92F-9A7D-7355-058D-F2A54D4AEA93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39:50.348" v="3529" actId="47"/>
        <pc:sldMkLst>
          <pc:docMk/>
          <pc:sldMk cId="3254685814" sldId="358"/>
        </pc:sldMkLst>
        <pc:spChg chg="mod">
          <ac:chgData name="Uhr, Vinzenz Nathan (STUDENTS)" userId="f4f67b1a-e021-4569-b4a5-fe6b7216375a" providerId="ADAL" clId="{1B412370-03EF-43FC-8E5A-92C57D904F98}" dt="2023-12-17T12:45:52.483" v="1253" actId="20577"/>
          <ac:spMkLst>
            <pc:docMk/>
            <pc:sldMk cId="3254685814" sldId="358"/>
            <ac:spMk id="4" creationId="{695F92CF-A460-955B-BE6A-033972C8D7EF}"/>
          </ac:spMkLst>
        </pc:spChg>
      </pc:sldChg>
      <pc:sldChg chg="del">
        <pc:chgData name="Uhr, Vinzenz Nathan (STUDENTS)" userId="f4f67b1a-e021-4569-b4a5-fe6b7216375a" providerId="ADAL" clId="{1B412370-03EF-43FC-8E5A-92C57D904F98}" dt="2023-12-17T11:52:58.083" v="9" actId="47"/>
        <pc:sldMkLst>
          <pc:docMk/>
          <pc:sldMk cId="3585707066" sldId="358"/>
        </pc:sldMkLst>
      </pc:sldChg>
      <pc:sldChg chg="modSp add mod">
        <pc:chgData name="Uhr, Vinzenz Nathan (STUDENTS)" userId="f4f67b1a-e021-4569-b4a5-fe6b7216375a" providerId="ADAL" clId="{1B412370-03EF-43FC-8E5A-92C57D904F98}" dt="2023-12-17T12:49:07.581" v="1500" actId="20577"/>
        <pc:sldMkLst>
          <pc:docMk/>
          <pc:sldMk cId="1817230700" sldId="359"/>
        </pc:sldMkLst>
        <pc:spChg chg="mod">
          <ac:chgData name="Uhr, Vinzenz Nathan (STUDENTS)" userId="f4f67b1a-e021-4569-b4a5-fe6b7216375a" providerId="ADAL" clId="{1B412370-03EF-43FC-8E5A-92C57D904F98}" dt="2023-12-17T12:46:40.507" v="1309" actId="20577"/>
          <ac:spMkLst>
            <pc:docMk/>
            <pc:sldMk cId="1817230700" sldId="359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2:48:25.091" v="1492" actId="20577"/>
          <ac:spMkLst>
            <pc:docMk/>
            <pc:sldMk cId="1817230700" sldId="359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2:48:35.045" v="1494" actId="20577"/>
          <ac:spMkLst>
            <pc:docMk/>
            <pc:sldMk cId="1817230700" sldId="359"/>
            <ac:spMk id="5" creationId="{0D8F79E0-8004-D080-A1DB-91C9F715B9C1}"/>
          </ac:spMkLst>
        </pc:spChg>
        <pc:spChg chg="mod">
          <ac:chgData name="Uhr, Vinzenz Nathan (STUDENTS)" userId="f4f67b1a-e021-4569-b4a5-fe6b7216375a" providerId="ADAL" clId="{1B412370-03EF-43FC-8E5A-92C57D904F98}" dt="2023-12-17T12:48:33.946" v="1493" actId="20577"/>
          <ac:spMkLst>
            <pc:docMk/>
            <pc:sldMk cId="1817230700" sldId="359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2:49:07.581" v="1500" actId="20577"/>
          <ac:spMkLst>
            <pc:docMk/>
            <pc:sldMk cId="1817230700" sldId="359"/>
            <ac:spMk id="8" creationId="{C623C825-F4EC-9A85-5D47-75F36717A849}"/>
          </ac:spMkLst>
        </pc:spChg>
      </pc:sldChg>
      <pc:sldChg chg="addSp delSp modSp new mod">
        <pc:chgData name="Uhr, Vinzenz Nathan (STUDENTS)" userId="f4f67b1a-e021-4569-b4a5-fe6b7216375a" providerId="ADAL" clId="{1B412370-03EF-43FC-8E5A-92C57D904F98}" dt="2023-12-17T12:57:27.949" v="1842" actId="207"/>
        <pc:sldMkLst>
          <pc:docMk/>
          <pc:sldMk cId="4131531160" sldId="360"/>
        </pc:sldMkLst>
        <pc:spChg chg="mod">
          <ac:chgData name="Uhr, Vinzenz Nathan (STUDENTS)" userId="f4f67b1a-e021-4569-b4a5-fe6b7216375a" providerId="ADAL" clId="{1B412370-03EF-43FC-8E5A-92C57D904F98}" dt="2023-12-17T12:53:01.663" v="1523" actId="5793"/>
          <ac:spMkLst>
            <pc:docMk/>
            <pc:sldMk cId="4131531160" sldId="360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2:54:56.799" v="1706" actId="20577"/>
          <ac:spMkLst>
            <pc:docMk/>
            <pc:sldMk cId="4131531160" sldId="360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2:57:27.949" v="1842" actId="207"/>
          <ac:spMkLst>
            <pc:docMk/>
            <pc:sldMk cId="4131531160" sldId="360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2:55:29.546" v="1739" actId="20577"/>
          <ac:spMkLst>
            <pc:docMk/>
            <pc:sldMk cId="4131531160" sldId="360"/>
            <ac:spMk id="8" creationId="{47E7FE34-E313-80E1-3542-E7E7C9E83C35}"/>
          </ac:spMkLst>
        </pc:spChg>
        <pc:picChg chg="add del mod">
          <ac:chgData name="Uhr, Vinzenz Nathan (STUDENTS)" userId="f4f67b1a-e021-4569-b4a5-fe6b7216375a" providerId="ADAL" clId="{1B412370-03EF-43FC-8E5A-92C57D904F98}" dt="2023-12-17T12:56:11.038" v="1773" actId="478"/>
          <ac:picMkLst>
            <pc:docMk/>
            <pc:sldMk cId="4131531160" sldId="360"/>
            <ac:picMk id="10" creationId="{C88DD0CD-4DFA-07DF-BFA3-67C54997BEFF}"/>
          </ac:picMkLst>
        </pc:picChg>
        <pc:picChg chg="add mod">
          <ac:chgData name="Uhr, Vinzenz Nathan (STUDENTS)" userId="f4f67b1a-e021-4569-b4a5-fe6b7216375a" providerId="ADAL" clId="{1B412370-03EF-43FC-8E5A-92C57D904F98}" dt="2023-12-17T12:57:07.544" v="1838" actId="1076"/>
          <ac:picMkLst>
            <pc:docMk/>
            <pc:sldMk cId="4131531160" sldId="360"/>
            <ac:picMk id="12" creationId="{0BEB866B-6D46-2FEE-2ABF-86E5621D8507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3:01:14.321" v="2183" actId="20577"/>
        <pc:sldMkLst>
          <pc:docMk/>
          <pc:sldMk cId="3708444663" sldId="361"/>
        </pc:sldMkLst>
        <pc:spChg chg="mod">
          <ac:chgData name="Uhr, Vinzenz Nathan (STUDENTS)" userId="f4f67b1a-e021-4569-b4a5-fe6b7216375a" providerId="ADAL" clId="{1B412370-03EF-43FC-8E5A-92C57D904F98}" dt="2023-12-17T13:01:14.321" v="2183" actId="20577"/>
          <ac:spMkLst>
            <pc:docMk/>
            <pc:sldMk cId="3708444663" sldId="361"/>
            <ac:spMk id="4" creationId="{BEED3CE5-AF25-B789-B484-FC394F32703B}"/>
          </ac:spMkLst>
        </pc:spChg>
        <pc:spChg chg="mod">
          <ac:chgData name="Uhr, Vinzenz Nathan (STUDENTS)" userId="f4f67b1a-e021-4569-b4a5-fe6b7216375a" providerId="ADAL" clId="{1B412370-03EF-43FC-8E5A-92C57D904F98}" dt="2023-12-17T12:55:08.079" v="1717" actId="20577"/>
          <ac:spMkLst>
            <pc:docMk/>
            <pc:sldMk cId="3708444663" sldId="361"/>
            <ac:spMk id="8" creationId="{72B5AB08-A1FA-78E3-3960-A99497296E7D}"/>
          </ac:spMkLst>
        </pc:spChg>
      </pc:sldChg>
      <pc:sldChg chg="modSp add del mod">
        <pc:chgData name="Uhr, Vinzenz Nathan (STUDENTS)" userId="f4f67b1a-e021-4569-b4a5-fe6b7216375a" providerId="ADAL" clId="{1B412370-03EF-43FC-8E5A-92C57D904F98}" dt="2023-12-17T14:40:07.893" v="3534" actId="47"/>
        <pc:sldMkLst>
          <pc:docMk/>
          <pc:sldMk cId="29540087" sldId="362"/>
        </pc:sldMkLst>
        <pc:spChg chg="mod">
          <ac:chgData name="Uhr, Vinzenz Nathan (STUDENTS)" userId="f4f67b1a-e021-4569-b4a5-fe6b7216375a" providerId="ADAL" clId="{1B412370-03EF-43FC-8E5A-92C57D904F98}" dt="2023-12-17T13:02:48.503" v="2199" actId="20577"/>
          <ac:spMkLst>
            <pc:docMk/>
            <pc:sldMk cId="29540087" sldId="362"/>
            <ac:spMk id="4" creationId="{695F92CF-A460-955B-BE6A-033972C8D7EF}"/>
          </ac:spMkLst>
        </pc:spChg>
      </pc:sldChg>
      <pc:sldChg chg="modSp new del mod">
        <pc:chgData name="Uhr, Vinzenz Nathan (STUDENTS)" userId="f4f67b1a-e021-4569-b4a5-fe6b7216375a" providerId="ADAL" clId="{1B412370-03EF-43FC-8E5A-92C57D904F98}" dt="2023-12-17T12:57:43.718" v="1843" actId="47"/>
        <pc:sldMkLst>
          <pc:docMk/>
          <pc:sldMk cId="1968228176" sldId="362"/>
        </pc:sldMkLst>
        <pc:spChg chg="mod">
          <ac:chgData name="Uhr, Vinzenz Nathan (STUDENTS)" userId="f4f67b1a-e021-4569-b4a5-fe6b7216375a" providerId="ADAL" clId="{1B412370-03EF-43FC-8E5A-92C57D904F98}" dt="2023-12-17T12:55:38.746" v="1772" actId="20577"/>
          <ac:spMkLst>
            <pc:docMk/>
            <pc:sldMk cId="1968228176" sldId="362"/>
            <ac:spMk id="8" creationId="{17A14700-178B-F27B-1D19-44483E04A7DF}"/>
          </ac:spMkLst>
        </pc:spChg>
      </pc:sldChg>
      <pc:sldChg chg="addSp delSp modSp add mod">
        <pc:chgData name="Uhr, Vinzenz Nathan (STUDENTS)" userId="f4f67b1a-e021-4569-b4a5-fe6b7216375a" providerId="ADAL" clId="{1B412370-03EF-43FC-8E5A-92C57D904F98}" dt="2023-12-17T15:45:12.230" v="3910" actId="207"/>
        <pc:sldMkLst>
          <pc:docMk/>
          <pc:sldMk cId="1408582473" sldId="363"/>
        </pc:sldMkLst>
        <pc:spChg chg="mod">
          <ac:chgData name="Uhr, Vinzenz Nathan (STUDENTS)" userId="f4f67b1a-e021-4569-b4a5-fe6b7216375a" providerId="ADAL" clId="{1B412370-03EF-43FC-8E5A-92C57D904F98}" dt="2023-12-17T15:42:30.077" v="3818" actId="20577"/>
          <ac:spMkLst>
            <pc:docMk/>
            <pc:sldMk cId="1408582473" sldId="363"/>
            <ac:spMk id="3" creationId="{B446FCBC-55A4-EF90-93EB-E2FB4D54B8AC}"/>
          </ac:spMkLst>
        </pc:spChg>
        <pc:spChg chg="mod">
          <ac:chgData name="Uhr, Vinzenz Nathan (STUDENTS)" userId="f4f67b1a-e021-4569-b4a5-fe6b7216375a" providerId="ADAL" clId="{1B412370-03EF-43FC-8E5A-92C57D904F98}" dt="2023-12-17T15:45:12.230" v="3910" actId="207"/>
          <ac:spMkLst>
            <pc:docMk/>
            <pc:sldMk cId="1408582473" sldId="363"/>
            <ac:spMk id="4" creationId="{07CCB809-4A35-AAA7-F903-AA60D27FBE35}"/>
          </ac:spMkLst>
        </pc:spChg>
        <pc:spChg chg="mod">
          <ac:chgData name="Uhr, Vinzenz Nathan (STUDENTS)" userId="f4f67b1a-e021-4569-b4a5-fe6b7216375a" providerId="ADAL" clId="{1B412370-03EF-43FC-8E5A-92C57D904F98}" dt="2023-12-17T14:41:07.807" v="3553" actId="13926"/>
          <ac:spMkLst>
            <pc:docMk/>
            <pc:sldMk cId="1408582473" sldId="363"/>
            <ac:spMk id="6" creationId="{2061B201-F227-FA31-2254-A7112A8171FC}"/>
          </ac:spMkLst>
        </pc:spChg>
        <pc:spChg chg="mod">
          <ac:chgData name="Uhr, Vinzenz Nathan (STUDENTS)" userId="f4f67b1a-e021-4569-b4a5-fe6b7216375a" providerId="ADAL" clId="{1B412370-03EF-43FC-8E5A-92C57D904F98}" dt="2023-12-17T13:17:48.061" v="2232" actId="20577"/>
          <ac:spMkLst>
            <pc:docMk/>
            <pc:sldMk cId="1408582473" sldId="363"/>
            <ac:spMk id="8" creationId="{C623C825-F4EC-9A85-5D47-75F36717A849}"/>
          </ac:spMkLst>
        </pc:spChg>
        <pc:spChg chg="add mod">
          <ac:chgData name="Uhr, Vinzenz Nathan (STUDENTS)" userId="f4f67b1a-e021-4569-b4a5-fe6b7216375a" providerId="ADAL" clId="{1B412370-03EF-43FC-8E5A-92C57D904F98}" dt="2023-12-17T15:44:46.919" v="3909" actId="1036"/>
          <ac:spMkLst>
            <pc:docMk/>
            <pc:sldMk cId="1408582473" sldId="363"/>
            <ac:spMk id="9" creationId="{5C1AC722-2F37-81F9-F766-EBC7EB33788B}"/>
          </ac:spMkLst>
        </pc:spChg>
        <pc:picChg chg="add mod">
          <ac:chgData name="Uhr, Vinzenz Nathan (STUDENTS)" userId="f4f67b1a-e021-4569-b4a5-fe6b7216375a" providerId="ADAL" clId="{1B412370-03EF-43FC-8E5A-92C57D904F98}" dt="2023-12-17T15:44:46.919" v="3909" actId="1036"/>
          <ac:picMkLst>
            <pc:docMk/>
            <pc:sldMk cId="1408582473" sldId="363"/>
            <ac:picMk id="11" creationId="{E43C456C-BE83-38EC-C63D-E191A20E45A0}"/>
          </ac:picMkLst>
        </pc:picChg>
        <pc:picChg chg="add del mod">
          <ac:chgData name="Uhr, Vinzenz Nathan (STUDENTS)" userId="f4f67b1a-e021-4569-b4a5-fe6b7216375a" providerId="ADAL" clId="{1B412370-03EF-43FC-8E5A-92C57D904F98}" dt="2023-12-17T15:40:23.916" v="3704" actId="478"/>
          <ac:picMkLst>
            <pc:docMk/>
            <pc:sldMk cId="1408582473" sldId="363"/>
            <ac:picMk id="12" creationId="{EF3D3CB8-87A9-33B1-A46B-A9F250377520}"/>
          </ac:picMkLst>
        </pc:picChg>
      </pc:sldChg>
      <pc:sldChg chg="addSp modSp new del mod">
        <pc:chgData name="Uhr, Vinzenz Nathan (STUDENTS)" userId="f4f67b1a-e021-4569-b4a5-fe6b7216375a" providerId="ADAL" clId="{1B412370-03EF-43FC-8E5A-92C57D904F98}" dt="2023-12-17T13:46:56.731" v="2358" actId="47"/>
        <pc:sldMkLst>
          <pc:docMk/>
          <pc:sldMk cId="3186789533" sldId="364"/>
        </pc:sldMkLst>
        <pc:spChg chg="mod">
          <ac:chgData name="Uhr, Vinzenz Nathan (STUDENTS)" userId="f4f67b1a-e021-4569-b4a5-fe6b7216375a" providerId="ADAL" clId="{1B412370-03EF-43FC-8E5A-92C57D904F98}" dt="2023-12-17T13:19:27.954" v="2266" actId="20577"/>
          <ac:spMkLst>
            <pc:docMk/>
            <pc:sldMk cId="3186789533" sldId="364"/>
            <ac:spMk id="8" creationId="{AC7701F3-38ED-D65E-6070-B7BC3C6F687F}"/>
          </ac:spMkLst>
        </pc:spChg>
        <pc:picChg chg="add mod">
          <ac:chgData name="Uhr, Vinzenz Nathan (STUDENTS)" userId="f4f67b1a-e021-4569-b4a5-fe6b7216375a" providerId="ADAL" clId="{1B412370-03EF-43FC-8E5A-92C57D904F98}" dt="2023-12-17T13:21:52.894" v="2270" actId="14100"/>
          <ac:picMkLst>
            <pc:docMk/>
            <pc:sldMk cId="3186789533" sldId="364"/>
            <ac:picMk id="10" creationId="{A45D931B-BD2F-B062-AE02-0A144FC53503}"/>
          </ac:picMkLst>
        </pc:picChg>
      </pc:sldChg>
      <pc:sldChg chg="addSp delSp modSp add mod">
        <pc:chgData name="Uhr, Vinzenz Nathan (STUDENTS)" userId="f4f67b1a-e021-4569-b4a5-fe6b7216375a" providerId="ADAL" clId="{1B412370-03EF-43FC-8E5A-92C57D904F98}" dt="2023-12-17T15:50:47.402" v="4024" actId="20577"/>
        <pc:sldMkLst>
          <pc:docMk/>
          <pc:sldMk cId="2702227377" sldId="365"/>
        </pc:sldMkLst>
        <pc:spChg chg="mod">
          <ac:chgData name="Uhr, Vinzenz Nathan (STUDENTS)" userId="f4f67b1a-e021-4569-b4a5-fe6b7216375a" providerId="ADAL" clId="{1B412370-03EF-43FC-8E5A-92C57D904F98}" dt="2023-12-17T15:37:54.325" v="3679" actId="13926"/>
          <ac:spMkLst>
            <pc:docMk/>
            <pc:sldMk cId="2702227377" sldId="365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5:50:47.402" v="4024" actId="20577"/>
          <ac:spMkLst>
            <pc:docMk/>
            <pc:sldMk cId="2702227377" sldId="365"/>
            <ac:spMk id="4" creationId="{72D67A95-CBDB-2F4F-4B63-419F5AD03318}"/>
          </ac:spMkLst>
        </pc:spChg>
        <pc:spChg chg="add del mod ord">
          <ac:chgData name="Uhr, Vinzenz Nathan (STUDENTS)" userId="f4f67b1a-e021-4569-b4a5-fe6b7216375a" providerId="ADAL" clId="{1B412370-03EF-43FC-8E5A-92C57D904F98}" dt="2023-12-17T15:50:11.432" v="4012" actId="167"/>
          <ac:spMkLst>
            <pc:docMk/>
            <pc:sldMk cId="2702227377" sldId="365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3:22:04.556" v="2272"/>
          <ac:spMkLst>
            <pc:docMk/>
            <pc:sldMk cId="2702227377" sldId="365"/>
            <ac:spMk id="8" creationId="{47E7FE34-E313-80E1-3542-E7E7C9E83C35}"/>
          </ac:spMkLst>
        </pc:spChg>
        <pc:spChg chg="add del mod">
          <ac:chgData name="Uhr, Vinzenz Nathan (STUDENTS)" userId="f4f67b1a-e021-4569-b4a5-fe6b7216375a" providerId="ADAL" clId="{1B412370-03EF-43FC-8E5A-92C57D904F98}" dt="2023-12-17T13:22:31.640" v="2281" actId="478"/>
          <ac:spMkLst>
            <pc:docMk/>
            <pc:sldMk cId="2702227377" sldId="365"/>
            <ac:spMk id="11" creationId="{384593E6-A676-E636-6B6D-41282F9A0B1F}"/>
          </ac:spMkLst>
        </pc:spChg>
        <pc:picChg chg="add del mod ord">
          <ac:chgData name="Uhr, Vinzenz Nathan (STUDENTS)" userId="f4f67b1a-e021-4569-b4a5-fe6b7216375a" providerId="ADAL" clId="{1B412370-03EF-43FC-8E5A-92C57D904F98}" dt="2023-12-17T13:46:52.300" v="2357" actId="478"/>
          <ac:picMkLst>
            <pc:docMk/>
            <pc:sldMk cId="2702227377" sldId="365"/>
            <ac:picMk id="9" creationId="{1EC5430D-6DC1-DEC1-C51F-14FCB805142D}"/>
          </ac:picMkLst>
        </pc:picChg>
        <pc:picChg chg="del">
          <ac:chgData name="Uhr, Vinzenz Nathan (STUDENTS)" userId="f4f67b1a-e021-4569-b4a5-fe6b7216375a" providerId="ADAL" clId="{1B412370-03EF-43FC-8E5A-92C57D904F98}" dt="2023-12-17T13:22:22.259" v="2279" actId="478"/>
          <ac:picMkLst>
            <pc:docMk/>
            <pc:sldMk cId="2702227377" sldId="365"/>
            <ac:picMk id="12" creationId="{0BEB866B-6D46-2FEE-2ABF-86E5621D8507}"/>
          </ac:picMkLst>
        </pc:picChg>
        <pc:picChg chg="add del mod">
          <ac:chgData name="Uhr, Vinzenz Nathan (STUDENTS)" userId="f4f67b1a-e021-4569-b4a5-fe6b7216375a" providerId="ADAL" clId="{1B412370-03EF-43FC-8E5A-92C57D904F98}" dt="2023-12-17T15:50:07.903" v="4011" actId="478"/>
          <ac:picMkLst>
            <pc:docMk/>
            <pc:sldMk cId="2702227377" sldId="365"/>
            <ac:picMk id="14" creationId="{6A148630-B2D7-DD78-DAE0-46D58B433933}"/>
          </ac:picMkLst>
        </pc:picChg>
        <pc:picChg chg="add del mod">
          <ac:chgData name="Uhr, Vinzenz Nathan (STUDENTS)" userId="f4f67b1a-e021-4569-b4a5-fe6b7216375a" providerId="ADAL" clId="{1B412370-03EF-43FC-8E5A-92C57D904F98}" dt="2023-12-17T15:35:24.749" v="3564" actId="478"/>
          <ac:picMkLst>
            <pc:docMk/>
            <pc:sldMk cId="2702227377" sldId="365"/>
            <ac:picMk id="15" creationId="{AE570718-05B2-9A03-0E1B-4B66AFC5C7C8}"/>
          </ac:picMkLst>
        </pc:picChg>
        <pc:picChg chg="add mod ord">
          <ac:chgData name="Uhr, Vinzenz Nathan (STUDENTS)" userId="f4f67b1a-e021-4569-b4a5-fe6b7216375a" providerId="ADAL" clId="{1B412370-03EF-43FC-8E5A-92C57D904F98}" dt="2023-12-17T15:50:14.187" v="4013" actId="166"/>
          <ac:picMkLst>
            <pc:docMk/>
            <pc:sldMk cId="2702227377" sldId="365"/>
            <ac:picMk id="17" creationId="{2A630AFF-7CF1-C8CF-BAE0-ADE035A50284}"/>
          </ac:picMkLst>
        </pc:picChg>
      </pc:sldChg>
      <pc:sldChg chg="addSp delSp modSp new mod">
        <pc:chgData name="Uhr, Vinzenz Nathan (STUDENTS)" userId="f4f67b1a-e021-4569-b4a5-fe6b7216375a" providerId="ADAL" clId="{1B412370-03EF-43FC-8E5A-92C57D904F98}" dt="2023-12-17T13:48:27.956" v="2393" actId="478"/>
        <pc:sldMkLst>
          <pc:docMk/>
          <pc:sldMk cId="2412273423" sldId="366"/>
        </pc:sldMkLst>
        <pc:spChg chg="del">
          <ac:chgData name="Uhr, Vinzenz Nathan (STUDENTS)" userId="f4f67b1a-e021-4569-b4a5-fe6b7216375a" providerId="ADAL" clId="{1B412370-03EF-43FC-8E5A-92C57D904F98}" dt="2023-12-17T13:48:27.956" v="2393" actId="478"/>
          <ac:spMkLst>
            <pc:docMk/>
            <pc:sldMk cId="2412273423" sldId="366"/>
            <ac:spMk id="2" creationId="{1A44AD57-923D-98B6-0710-BE55FB8DDC77}"/>
          </ac:spMkLst>
        </pc:spChg>
        <pc:spChg chg="mod">
          <ac:chgData name="Uhr, Vinzenz Nathan (STUDENTS)" userId="f4f67b1a-e021-4569-b4a5-fe6b7216375a" providerId="ADAL" clId="{1B412370-03EF-43FC-8E5A-92C57D904F98}" dt="2023-12-17T13:48:24.947" v="2392" actId="20577"/>
          <ac:spMkLst>
            <pc:docMk/>
            <pc:sldMk cId="2412273423" sldId="366"/>
            <ac:spMk id="8" creationId="{3780F98F-B245-3FF5-69BD-C5D7D2D1BBE9}"/>
          </ac:spMkLst>
        </pc:spChg>
        <pc:picChg chg="add mod">
          <ac:chgData name="Uhr, Vinzenz Nathan (STUDENTS)" userId="f4f67b1a-e021-4569-b4a5-fe6b7216375a" providerId="ADAL" clId="{1B412370-03EF-43FC-8E5A-92C57D904F98}" dt="2023-12-17T13:48:20.868" v="2375" actId="1076"/>
          <ac:picMkLst>
            <pc:docMk/>
            <pc:sldMk cId="2412273423" sldId="366"/>
            <ac:picMk id="10" creationId="{989CB69D-D768-53EB-44C7-6EEA5C5282C5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40:38.276" v="3547" actId="47"/>
        <pc:sldMkLst>
          <pc:docMk/>
          <pc:sldMk cId="1116412714" sldId="367"/>
        </pc:sldMkLst>
        <pc:spChg chg="mod">
          <ac:chgData name="Uhr, Vinzenz Nathan (STUDENTS)" userId="f4f67b1a-e021-4569-b4a5-fe6b7216375a" providerId="ADAL" clId="{1B412370-03EF-43FC-8E5A-92C57D904F98}" dt="2023-12-17T13:47:37.804" v="2373" actId="20577"/>
          <ac:spMkLst>
            <pc:docMk/>
            <pc:sldMk cId="1116412714" sldId="367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1B412370-03EF-43FC-8E5A-92C57D904F98}" dt="2023-12-17T13:48:34.493" v="2395" actId="47"/>
        <pc:sldMkLst>
          <pc:docMk/>
          <pc:sldMk cId="3115408663" sldId="368"/>
        </pc:sldMkLst>
      </pc:sldChg>
      <pc:sldChg chg="addSp delSp modSp add mod">
        <pc:chgData name="Uhr, Vinzenz Nathan (STUDENTS)" userId="f4f67b1a-e021-4569-b4a5-fe6b7216375a" providerId="ADAL" clId="{1B412370-03EF-43FC-8E5A-92C57D904F98}" dt="2023-12-17T16:17:40.486" v="4133" actId="1076"/>
        <pc:sldMkLst>
          <pc:docMk/>
          <pc:sldMk cId="3469000355" sldId="368"/>
        </pc:sldMkLst>
        <pc:spChg chg="mod">
          <ac:chgData name="Uhr, Vinzenz Nathan (STUDENTS)" userId="f4f67b1a-e021-4569-b4a5-fe6b7216375a" providerId="ADAL" clId="{1B412370-03EF-43FC-8E5A-92C57D904F98}" dt="2023-12-17T16:16:26.836" v="4126" actId="13926"/>
          <ac:spMkLst>
            <pc:docMk/>
            <pc:sldMk cId="3469000355" sldId="368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6:17:35.961" v="4132" actId="20577"/>
          <ac:spMkLst>
            <pc:docMk/>
            <pc:sldMk cId="3469000355" sldId="368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4:41:21.921" v="3556" actId="20577"/>
          <ac:spMkLst>
            <pc:docMk/>
            <pc:sldMk cId="3469000355" sldId="368"/>
            <ac:spMk id="8" creationId="{47E7FE34-E313-80E1-3542-E7E7C9E83C35}"/>
          </ac:spMkLst>
        </pc:spChg>
        <pc:picChg chg="add mod">
          <ac:chgData name="Uhr, Vinzenz Nathan (STUDENTS)" userId="f4f67b1a-e021-4569-b4a5-fe6b7216375a" providerId="ADAL" clId="{1B412370-03EF-43FC-8E5A-92C57D904F98}" dt="2023-12-17T16:17:40.486" v="4133" actId="1076"/>
          <ac:picMkLst>
            <pc:docMk/>
            <pc:sldMk cId="3469000355" sldId="368"/>
            <ac:picMk id="10" creationId="{ABE87ED6-25B2-37CB-FAC0-E4A9C12A21FA}"/>
          </ac:picMkLst>
        </pc:picChg>
        <pc:picChg chg="del">
          <ac:chgData name="Uhr, Vinzenz Nathan (STUDENTS)" userId="f4f67b1a-e021-4569-b4a5-fe6b7216375a" providerId="ADAL" clId="{1B412370-03EF-43FC-8E5A-92C57D904F98}" dt="2023-12-17T16:17:33.634" v="4131" actId="478"/>
          <ac:picMkLst>
            <pc:docMk/>
            <pc:sldMk cId="3469000355" sldId="368"/>
            <ac:picMk id="12" creationId="{0BEB866B-6D46-2FEE-2ABF-86E5621D8507}"/>
          </ac:picMkLst>
        </pc:picChg>
      </pc:sldChg>
      <pc:sldChg chg="modSp add del mod">
        <pc:chgData name="Uhr, Vinzenz Nathan (STUDENTS)" userId="f4f67b1a-e021-4569-b4a5-fe6b7216375a" providerId="ADAL" clId="{1B412370-03EF-43FC-8E5A-92C57D904F98}" dt="2023-12-17T14:40:13.503" v="3536" actId="47"/>
        <pc:sldMkLst>
          <pc:docMk/>
          <pc:sldMk cId="420999742" sldId="369"/>
        </pc:sldMkLst>
        <pc:spChg chg="mod">
          <ac:chgData name="Uhr, Vinzenz Nathan (STUDENTS)" userId="f4f67b1a-e021-4569-b4a5-fe6b7216375a" providerId="ADAL" clId="{1B412370-03EF-43FC-8E5A-92C57D904F98}" dt="2023-12-17T13:51:51.421" v="2642" actId="20577"/>
          <ac:spMkLst>
            <pc:docMk/>
            <pc:sldMk cId="420999742" sldId="369"/>
            <ac:spMk id="4" creationId="{695F92CF-A460-955B-BE6A-033972C8D7EF}"/>
          </ac:spMkLst>
        </pc:spChg>
      </pc:sldChg>
      <pc:sldChg chg="delSp modSp add mod">
        <pc:chgData name="Uhr, Vinzenz Nathan (STUDENTS)" userId="f4f67b1a-e021-4569-b4a5-fe6b7216375a" providerId="ADAL" clId="{1B412370-03EF-43FC-8E5A-92C57D904F98}" dt="2023-12-17T16:18:27.951" v="4135" actId="13926"/>
        <pc:sldMkLst>
          <pc:docMk/>
          <pc:sldMk cId="113158588" sldId="370"/>
        </pc:sldMkLst>
        <pc:spChg chg="mod">
          <ac:chgData name="Uhr, Vinzenz Nathan (STUDENTS)" userId="f4f67b1a-e021-4569-b4a5-fe6b7216375a" providerId="ADAL" clId="{1B412370-03EF-43FC-8E5A-92C57D904F98}" dt="2023-12-17T13:51:00.336" v="2534" actId="20577"/>
          <ac:spMkLst>
            <pc:docMk/>
            <pc:sldMk cId="113158588" sldId="370"/>
            <ac:spMk id="3" creationId="{65C54322-3AFB-6B90-7991-F5DCF32419DC}"/>
          </ac:spMkLst>
        </pc:spChg>
        <pc:spChg chg="mod">
          <ac:chgData name="Uhr, Vinzenz Nathan (STUDENTS)" userId="f4f67b1a-e021-4569-b4a5-fe6b7216375a" providerId="ADAL" clId="{1B412370-03EF-43FC-8E5A-92C57D904F98}" dt="2023-12-17T16:18:27.951" v="4135" actId="13926"/>
          <ac:spMkLst>
            <pc:docMk/>
            <pc:sldMk cId="113158588" sldId="370"/>
            <ac:spMk id="4" creationId="{72D67A95-CBDB-2F4F-4B63-419F5AD03318}"/>
          </ac:spMkLst>
        </pc:spChg>
        <pc:spChg chg="mod">
          <ac:chgData name="Uhr, Vinzenz Nathan (STUDENTS)" userId="f4f67b1a-e021-4569-b4a5-fe6b7216375a" providerId="ADAL" clId="{1B412370-03EF-43FC-8E5A-92C57D904F98}" dt="2023-12-17T13:52:22.108" v="2672" actId="20577"/>
          <ac:spMkLst>
            <pc:docMk/>
            <pc:sldMk cId="113158588" sldId="370"/>
            <ac:spMk id="6" creationId="{C2378552-6982-B224-57A9-A5FE26C7ECB1}"/>
          </ac:spMkLst>
        </pc:spChg>
        <pc:spChg chg="mod">
          <ac:chgData name="Uhr, Vinzenz Nathan (STUDENTS)" userId="f4f67b1a-e021-4569-b4a5-fe6b7216375a" providerId="ADAL" clId="{1B412370-03EF-43FC-8E5A-92C57D904F98}" dt="2023-12-17T13:52:09.185" v="2661" actId="20577"/>
          <ac:spMkLst>
            <pc:docMk/>
            <pc:sldMk cId="113158588" sldId="370"/>
            <ac:spMk id="8" creationId="{47E7FE34-E313-80E1-3542-E7E7C9E83C35}"/>
          </ac:spMkLst>
        </pc:spChg>
        <pc:picChg chg="del">
          <ac:chgData name="Uhr, Vinzenz Nathan (STUDENTS)" userId="f4f67b1a-e021-4569-b4a5-fe6b7216375a" providerId="ADAL" clId="{1B412370-03EF-43FC-8E5A-92C57D904F98}" dt="2023-12-17T13:52:19.005" v="2669" actId="478"/>
          <ac:picMkLst>
            <pc:docMk/>
            <pc:sldMk cId="113158588" sldId="370"/>
            <ac:picMk id="12" creationId="{0BEB866B-6D46-2FEE-2ABF-86E5621D8507}"/>
          </ac:picMkLst>
        </pc:picChg>
      </pc:sldChg>
      <pc:sldChg chg="delSp modSp add mod ord">
        <pc:chgData name="Uhr, Vinzenz Nathan (STUDENTS)" userId="f4f67b1a-e021-4569-b4a5-fe6b7216375a" providerId="ADAL" clId="{1B412370-03EF-43FC-8E5A-92C57D904F98}" dt="2023-12-17T14:03:31.005" v="3000" actId="478"/>
        <pc:sldMkLst>
          <pc:docMk/>
          <pc:sldMk cId="1108949480" sldId="371"/>
        </pc:sldMkLst>
        <pc:spChg chg="mod">
          <ac:chgData name="Uhr, Vinzenz Nathan (STUDENTS)" userId="f4f67b1a-e021-4569-b4a5-fe6b7216375a" providerId="ADAL" clId="{1B412370-03EF-43FC-8E5A-92C57D904F98}" dt="2023-12-17T14:03:30.565" v="2999" actId="20577"/>
          <ac:spMkLst>
            <pc:docMk/>
            <pc:sldMk cId="1108949480" sldId="371"/>
            <ac:spMk id="6" creationId="{C2378552-6982-B224-57A9-A5FE26C7ECB1}"/>
          </ac:spMkLst>
        </pc:spChg>
        <pc:picChg chg="del">
          <ac:chgData name="Uhr, Vinzenz Nathan (STUDENTS)" userId="f4f67b1a-e021-4569-b4a5-fe6b7216375a" providerId="ADAL" clId="{1B412370-03EF-43FC-8E5A-92C57D904F98}" dt="2023-12-17T14:03:31.005" v="3000" actId="478"/>
          <ac:picMkLst>
            <pc:docMk/>
            <pc:sldMk cId="1108949480" sldId="371"/>
            <ac:picMk id="12" creationId="{0BEB866B-6D46-2FEE-2ABF-86E5621D8507}"/>
          </ac:picMkLst>
        </pc:picChg>
      </pc:sldChg>
      <pc:sldChg chg="addSp modSp new mod modNotesTx">
        <pc:chgData name="Uhr, Vinzenz Nathan (STUDENTS)" userId="f4f67b1a-e021-4569-b4a5-fe6b7216375a" providerId="ADAL" clId="{1B412370-03EF-43FC-8E5A-92C57D904F98}" dt="2023-12-17T15:59:46.386" v="4125" actId="20577"/>
        <pc:sldMkLst>
          <pc:docMk/>
          <pc:sldMk cId="2125074707" sldId="372"/>
        </pc:sldMkLst>
        <pc:spChg chg="mod">
          <ac:chgData name="Uhr, Vinzenz Nathan (STUDENTS)" userId="f4f67b1a-e021-4569-b4a5-fe6b7216375a" providerId="ADAL" clId="{1B412370-03EF-43FC-8E5A-92C57D904F98}" dt="2023-12-17T15:59:46.386" v="4125" actId="20577"/>
          <ac:spMkLst>
            <pc:docMk/>
            <pc:sldMk cId="2125074707" sldId="372"/>
            <ac:spMk id="4" creationId="{3A20D528-4AAF-7815-962E-52C8B803213F}"/>
          </ac:spMkLst>
        </pc:spChg>
        <pc:spChg chg="mod">
          <ac:chgData name="Uhr, Vinzenz Nathan (STUDENTS)" userId="f4f67b1a-e021-4569-b4a5-fe6b7216375a" providerId="ADAL" clId="{1B412370-03EF-43FC-8E5A-92C57D904F98}" dt="2023-12-17T13:56:09.234" v="2919" actId="20577"/>
          <ac:spMkLst>
            <pc:docMk/>
            <pc:sldMk cId="2125074707" sldId="372"/>
            <ac:spMk id="6" creationId="{4485FE72-2E3C-4683-BF7E-AF27A2C65C5B}"/>
          </ac:spMkLst>
        </pc:spChg>
        <pc:spChg chg="mod">
          <ac:chgData name="Uhr, Vinzenz Nathan (STUDENTS)" userId="f4f67b1a-e021-4569-b4a5-fe6b7216375a" providerId="ADAL" clId="{1B412370-03EF-43FC-8E5A-92C57D904F98}" dt="2023-12-17T13:52:35.517" v="2699" actId="20577"/>
          <ac:spMkLst>
            <pc:docMk/>
            <pc:sldMk cId="2125074707" sldId="372"/>
            <ac:spMk id="8" creationId="{DEBEDC3D-6F6C-5D18-3F70-89CAFDE94F94}"/>
          </ac:spMkLst>
        </pc:spChg>
        <pc:picChg chg="add mod">
          <ac:chgData name="Uhr, Vinzenz Nathan (STUDENTS)" userId="f4f67b1a-e021-4569-b4a5-fe6b7216375a" providerId="ADAL" clId="{1B412370-03EF-43FC-8E5A-92C57D904F98}" dt="2023-12-17T13:55:54.950" v="2875" actId="14100"/>
          <ac:picMkLst>
            <pc:docMk/>
            <pc:sldMk cId="2125074707" sldId="372"/>
            <ac:picMk id="10" creationId="{CE4F7A03-E7D6-4149-B5C0-21F5A8CABB5B}"/>
          </ac:picMkLst>
        </pc:picChg>
      </pc:sldChg>
      <pc:sldChg chg="modSp new mod">
        <pc:chgData name="Uhr, Vinzenz Nathan (STUDENTS)" userId="f4f67b1a-e021-4569-b4a5-fe6b7216375a" providerId="ADAL" clId="{1B412370-03EF-43FC-8E5A-92C57D904F98}" dt="2023-12-17T14:38:43.197" v="3501" actId="20577"/>
        <pc:sldMkLst>
          <pc:docMk/>
          <pc:sldMk cId="555448415" sldId="373"/>
        </pc:sldMkLst>
        <pc:spChg chg="mod">
          <ac:chgData name="Uhr, Vinzenz Nathan (STUDENTS)" userId="f4f67b1a-e021-4569-b4a5-fe6b7216375a" providerId="ADAL" clId="{1B412370-03EF-43FC-8E5A-92C57D904F98}" dt="2023-12-17T14:38:43.197" v="3501" actId="20577"/>
          <ac:spMkLst>
            <pc:docMk/>
            <pc:sldMk cId="555448415" sldId="373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7:53.993" v="3404"/>
          <ac:spMkLst>
            <pc:docMk/>
            <pc:sldMk cId="555448415" sldId="373"/>
            <ac:spMk id="6" creationId="{94CDB2C8-9321-68C5-2C0A-8EC29894AD56}"/>
          </ac:spMkLst>
        </pc:spChg>
      </pc:sldChg>
      <pc:sldChg chg="new del">
        <pc:chgData name="Uhr, Vinzenz Nathan (STUDENTS)" userId="f4f67b1a-e021-4569-b4a5-fe6b7216375a" providerId="ADAL" clId="{1B412370-03EF-43FC-8E5A-92C57D904F98}" dt="2023-12-17T14:32:45.701" v="3395" actId="47"/>
        <pc:sldMkLst>
          <pc:docMk/>
          <pc:sldMk cId="1490057299" sldId="373"/>
        </pc:sldMkLst>
      </pc:sldChg>
      <pc:sldChg chg="modSp add mod">
        <pc:chgData name="Uhr, Vinzenz Nathan (STUDENTS)" userId="f4f67b1a-e021-4569-b4a5-fe6b7216375a" providerId="ADAL" clId="{1B412370-03EF-43FC-8E5A-92C57D904F98}" dt="2023-12-17T14:39:18.889" v="3520" actId="207"/>
        <pc:sldMkLst>
          <pc:docMk/>
          <pc:sldMk cId="572200740" sldId="374"/>
        </pc:sldMkLst>
        <pc:spChg chg="mod">
          <ac:chgData name="Uhr, Vinzenz Nathan (STUDENTS)" userId="f4f67b1a-e021-4569-b4a5-fe6b7216375a" providerId="ADAL" clId="{1B412370-03EF-43FC-8E5A-92C57D904F98}" dt="2023-12-17T14:38:56.350" v="3504" actId="207"/>
          <ac:spMkLst>
            <pc:docMk/>
            <pc:sldMk cId="572200740" sldId="374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18.889" v="3520" actId="207"/>
          <ac:spMkLst>
            <pc:docMk/>
            <pc:sldMk cId="572200740" sldId="374"/>
            <ac:spMk id="6" creationId="{94CDB2C8-9321-68C5-2C0A-8EC29894AD56}"/>
          </ac:spMkLst>
        </pc:spChg>
      </pc:sldChg>
      <pc:sldChg chg="add del">
        <pc:chgData name="Uhr, Vinzenz Nathan (STUDENTS)" userId="f4f67b1a-e021-4569-b4a5-fe6b7216375a" providerId="ADAL" clId="{1B412370-03EF-43FC-8E5A-92C57D904F98}" dt="2023-12-17T14:39:03.319" v="3507"/>
        <pc:sldMkLst>
          <pc:docMk/>
          <pc:sldMk cId="125382474" sldId="375"/>
        </pc:sldMkLst>
      </pc:sldChg>
      <pc:sldChg chg="modSp add mod">
        <pc:chgData name="Uhr, Vinzenz Nathan (STUDENTS)" userId="f4f67b1a-e021-4569-b4a5-fe6b7216375a" providerId="ADAL" clId="{1B412370-03EF-43FC-8E5A-92C57D904F98}" dt="2023-12-17T14:39:32.713" v="3523" actId="207"/>
        <pc:sldMkLst>
          <pc:docMk/>
          <pc:sldMk cId="3960754585" sldId="375"/>
        </pc:sldMkLst>
        <pc:spChg chg="mod">
          <ac:chgData name="Uhr, Vinzenz Nathan (STUDENTS)" userId="f4f67b1a-e021-4569-b4a5-fe6b7216375a" providerId="ADAL" clId="{1B412370-03EF-43FC-8E5A-92C57D904F98}" dt="2023-12-17T14:39:29.715" v="3522" actId="207"/>
          <ac:spMkLst>
            <pc:docMk/>
            <pc:sldMk cId="3960754585" sldId="375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32.713" v="3523" actId="207"/>
          <ac:spMkLst>
            <pc:docMk/>
            <pc:sldMk cId="3960754585" sldId="375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3-12-17T14:39:48.566" v="3528" actId="207"/>
        <pc:sldMkLst>
          <pc:docMk/>
          <pc:sldMk cId="997670502" sldId="376"/>
        </pc:sldMkLst>
        <pc:spChg chg="mod">
          <ac:chgData name="Uhr, Vinzenz Nathan (STUDENTS)" userId="f4f67b1a-e021-4569-b4a5-fe6b7216375a" providerId="ADAL" clId="{1B412370-03EF-43FC-8E5A-92C57D904F98}" dt="2023-12-17T14:39:48.566" v="3528" actId="207"/>
          <ac:spMkLst>
            <pc:docMk/>
            <pc:sldMk cId="997670502" sldId="376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39:46.427" v="3527" actId="207"/>
          <ac:spMkLst>
            <pc:docMk/>
            <pc:sldMk cId="997670502" sldId="376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3-12-17T14:40:06.315" v="3533" actId="207"/>
        <pc:sldMkLst>
          <pc:docMk/>
          <pc:sldMk cId="2536002390" sldId="377"/>
        </pc:sldMkLst>
        <pc:spChg chg="mod">
          <ac:chgData name="Uhr, Vinzenz Nathan (STUDENTS)" userId="f4f67b1a-e021-4569-b4a5-fe6b7216375a" providerId="ADAL" clId="{1B412370-03EF-43FC-8E5A-92C57D904F98}" dt="2023-12-17T14:40:06.315" v="3533" actId="207"/>
          <ac:spMkLst>
            <pc:docMk/>
            <pc:sldMk cId="2536002390" sldId="377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02.870" v="3532" actId="207"/>
          <ac:spMkLst>
            <pc:docMk/>
            <pc:sldMk cId="2536002390" sldId="377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3-12-17T14:40:23.456" v="3540" actId="207"/>
        <pc:sldMkLst>
          <pc:docMk/>
          <pc:sldMk cId="1133864350" sldId="378"/>
        </pc:sldMkLst>
        <pc:spChg chg="mod">
          <ac:chgData name="Uhr, Vinzenz Nathan (STUDENTS)" userId="f4f67b1a-e021-4569-b4a5-fe6b7216375a" providerId="ADAL" clId="{1B412370-03EF-43FC-8E5A-92C57D904F98}" dt="2023-12-17T14:40:23.456" v="3540" actId="207"/>
          <ac:spMkLst>
            <pc:docMk/>
            <pc:sldMk cId="1133864350" sldId="378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21.519" v="3539" actId="207"/>
          <ac:spMkLst>
            <pc:docMk/>
            <pc:sldMk cId="1133864350" sldId="378"/>
            <ac:spMk id="6" creationId="{94CDB2C8-9321-68C5-2C0A-8EC29894AD56}"/>
          </ac:spMkLst>
        </pc:spChg>
      </pc:sldChg>
      <pc:sldChg chg="modSp add mod">
        <pc:chgData name="Uhr, Vinzenz Nathan (STUDENTS)" userId="f4f67b1a-e021-4569-b4a5-fe6b7216375a" providerId="ADAL" clId="{1B412370-03EF-43FC-8E5A-92C57D904F98}" dt="2023-12-17T14:40:34.367" v="3546" actId="207"/>
        <pc:sldMkLst>
          <pc:docMk/>
          <pc:sldMk cId="1702536999" sldId="379"/>
        </pc:sldMkLst>
        <pc:spChg chg="mod">
          <ac:chgData name="Uhr, Vinzenz Nathan (STUDENTS)" userId="f4f67b1a-e021-4569-b4a5-fe6b7216375a" providerId="ADAL" clId="{1B412370-03EF-43FC-8E5A-92C57D904F98}" dt="2023-12-17T14:40:34.367" v="3546" actId="207"/>
          <ac:spMkLst>
            <pc:docMk/>
            <pc:sldMk cId="1702536999" sldId="379"/>
            <ac:spMk id="3" creationId="{EF29294F-99C7-DC8B-3428-F47525B2AB56}"/>
          </ac:spMkLst>
        </pc:spChg>
        <pc:spChg chg="mod">
          <ac:chgData name="Uhr, Vinzenz Nathan (STUDENTS)" userId="f4f67b1a-e021-4569-b4a5-fe6b7216375a" providerId="ADAL" clId="{1B412370-03EF-43FC-8E5A-92C57D904F98}" dt="2023-12-17T14:40:32.244" v="3545" actId="207"/>
          <ac:spMkLst>
            <pc:docMk/>
            <pc:sldMk cId="1702536999" sldId="379"/>
            <ac:spMk id="6" creationId="{94CDB2C8-9321-68C5-2C0A-8EC29894AD56}"/>
          </ac:spMkLst>
        </pc:spChg>
      </pc:sldChg>
      <pc:sldChg chg="modSp new mod">
        <pc:chgData name="Uhr, Vinzenz Nathan (STUDENTS)" userId="f4f67b1a-e021-4569-b4a5-fe6b7216375a" providerId="ADAL" clId="{1B412370-03EF-43FC-8E5A-92C57D904F98}" dt="2023-12-17T16:18:49.283" v="4164" actId="20577"/>
        <pc:sldMkLst>
          <pc:docMk/>
          <pc:sldMk cId="3912337244" sldId="380"/>
        </pc:sldMkLst>
        <pc:spChg chg="mod">
          <ac:chgData name="Uhr, Vinzenz Nathan (STUDENTS)" userId="f4f67b1a-e021-4569-b4a5-fe6b7216375a" providerId="ADAL" clId="{1B412370-03EF-43FC-8E5A-92C57D904F98}" dt="2023-12-17T16:18:49.283" v="4164" actId="20577"/>
          <ac:spMkLst>
            <pc:docMk/>
            <pc:sldMk cId="3912337244" sldId="380"/>
            <ac:spMk id="8" creationId="{34F6EDEA-AA49-099B-7D96-F7FD8A5C881E}"/>
          </ac:spMkLst>
        </pc:spChg>
      </pc:sldChg>
      <pc:sldMasterChg chg="delSldLayout">
        <pc:chgData name="Uhr, Vinzenz Nathan (STUDENTS)" userId="f4f67b1a-e021-4569-b4a5-fe6b7216375a" providerId="ADAL" clId="{1B412370-03EF-43FC-8E5A-92C57D904F98}" dt="2023-12-17T14:40:38.276" v="3547" actId="47"/>
        <pc:sldMasterMkLst>
          <pc:docMk/>
          <pc:sldMasterMk cId="1650500097" sldId="2147483682"/>
        </pc:sldMasterMkLst>
        <pc:sldLayoutChg chg="del">
          <pc:chgData name="Uhr, Vinzenz Nathan (STUDENTS)" userId="f4f67b1a-e021-4569-b4a5-fe6b7216375a" providerId="ADAL" clId="{1B412370-03EF-43FC-8E5A-92C57D904F98}" dt="2023-12-17T11:52:58.083" v="9" actId="47"/>
          <pc:sldLayoutMkLst>
            <pc:docMk/>
            <pc:sldMasterMk cId="1650500097" sldId="2147483682"/>
            <pc:sldLayoutMk cId="3654419488" sldId="2147483785"/>
          </pc:sldLayoutMkLst>
        </pc:sldLayoutChg>
        <pc:sldLayoutChg chg="del">
          <pc:chgData name="Uhr, Vinzenz Nathan (STUDENTS)" userId="f4f67b1a-e021-4569-b4a5-fe6b7216375a" providerId="ADAL" clId="{1B412370-03EF-43FC-8E5A-92C57D904F98}" dt="2023-12-17T14:40:38.276" v="3547" actId="47"/>
          <pc:sldLayoutMkLst>
            <pc:docMk/>
            <pc:sldMasterMk cId="1650500097" sldId="2147483682"/>
            <pc:sldLayoutMk cId="1554876728" sldId="2147483788"/>
          </pc:sldLayoutMkLst>
        </pc:sldLayoutChg>
      </pc:sldMasterChg>
      <pc:sldMasterChg chg="delSldLayout">
        <pc:chgData name="Uhr, Vinzenz Nathan (STUDENTS)" userId="f4f67b1a-e021-4569-b4a5-fe6b7216375a" providerId="ADAL" clId="{1B412370-03EF-43FC-8E5A-92C57D904F98}" dt="2023-12-17T14:38:59.060" v="3505" actId="47"/>
        <pc:sldMasterMkLst>
          <pc:docMk/>
          <pc:sldMasterMk cId="2752052908" sldId="2147483692"/>
        </pc:sldMasterMkLst>
        <pc:sldLayoutChg chg="del">
          <pc:chgData name="Uhr, Vinzenz Nathan (STUDENTS)" userId="f4f67b1a-e021-4569-b4a5-fe6b7216375a" providerId="ADAL" clId="{1B412370-03EF-43FC-8E5A-92C57D904F98}" dt="2023-12-17T14:38:59.060" v="3505" actId="47"/>
          <pc:sldLayoutMkLst>
            <pc:docMk/>
            <pc:sldMasterMk cId="2752052908" sldId="2147483692"/>
            <pc:sldLayoutMk cId="432469509" sldId="2147483787"/>
          </pc:sldLayoutMkLst>
        </pc:sldLayoutChg>
      </pc:sldMasterChg>
    </pc:docChg>
  </pc:docChgLst>
  <pc:docChgLst>
    <pc:chgData name="Uhr, Vinzenz Nathan (STUDENTS)" userId="f4f67b1a-e021-4569-b4a5-fe6b7216375a" providerId="ADAL" clId="{BB7E4F86-F19F-4A4B-8F91-764EE55FAC46}"/>
    <pc:docChg chg="undo redo custSel addSld delSld modSld sldOrd modMainMaster">
      <pc:chgData name="Uhr, Vinzenz Nathan (STUDENTS)" userId="f4f67b1a-e021-4569-b4a5-fe6b7216375a" providerId="ADAL" clId="{BB7E4F86-F19F-4A4B-8F91-764EE55FAC46}" dt="2023-01-12T15:22:50.431" v="6695" actId="729"/>
      <pc:docMkLst>
        <pc:docMk/>
      </pc:docMkLst>
      <pc:sldChg chg="addSp delSp modSp add mod modShow">
        <pc:chgData name="Uhr, Vinzenz Nathan (STUDENTS)" userId="f4f67b1a-e021-4569-b4a5-fe6b7216375a" providerId="ADAL" clId="{BB7E4F86-F19F-4A4B-8F91-764EE55FAC46}" dt="2023-01-12T15:22:50.431" v="6695" actId="72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BB7E4F86-F19F-4A4B-8F91-764EE55FAC46}" dt="2022-12-23T13:34:18.471" v="120" actId="10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12.949" v="25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26.549" v="41" actId="20577"/>
          <ac:spMkLst>
            <pc:docMk/>
            <pc:sldMk cId="1995630194" sldId="257"/>
            <ac:spMk id="4" creationId="{00000000-0000-0000-0000-000000000000}"/>
          </ac:spMkLst>
        </pc:spChg>
        <pc:spChg chg="add del mod">
          <ac:chgData name="Uhr, Vinzenz Nathan (STUDENTS)" userId="f4f67b1a-e021-4569-b4a5-fe6b7216375a" providerId="ADAL" clId="{BB7E4F86-F19F-4A4B-8F91-764EE55FAC46}" dt="2022-12-23T13:33:26.961" v="116"/>
          <ac:spMkLst>
            <pc:docMk/>
            <pc:sldMk cId="1995630194" sldId="257"/>
            <ac:spMk id="5" creationId="{6ACD9AC6-6643-F547-91DC-32B8E358FC1A}"/>
          </ac:spMkLst>
        </pc:spChg>
        <pc:spChg chg="add del mod">
          <ac:chgData name="Uhr, Vinzenz Nathan (STUDENTS)" userId="f4f67b1a-e021-4569-b4a5-fe6b7216375a" providerId="ADAL" clId="{BB7E4F86-F19F-4A4B-8F91-764EE55FAC46}" dt="2022-12-23T13:33:35.371" v="118"/>
          <ac:spMkLst>
            <pc:docMk/>
            <pc:sldMk cId="1995630194" sldId="257"/>
            <ac:spMk id="6" creationId="{9ADFBC21-8FCD-CCEA-075C-268209422D39}"/>
          </ac:spMkLst>
        </pc:spChg>
        <pc:spChg chg="mod">
          <ac:chgData name="Uhr, Vinzenz Nathan (STUDENTS)" userId="f4f67b1a-e021-4569-b4a5-fe6b7216375a" providerId="ADAL" clId="{BB7E4F86-F19F-4A4B-8F91-764EE55FAC46}" dt="2022-12-23T13:41:37.354" v="375" actId="790"/>
          <ac:spMkLst>
            <pc:docMk/>
            <pc:sldMk cId="1995630194" sldId="257"/>
            <ac:spMk id="9" creationId="{00000000-0000-0000-0000-000000000000}"/>
          </ac:spMkLst>
        </pc:spChg>
      </pc:sldChg>
      <pc:sldChg chg="addSp delSp modSp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44743169" sldId="258"/>
        </pc:sldMkLst>
        <pc:spChg chg="add mod">
          <ac:chgData name="Uhr, Vinzenz Nathan (STUDENTS)" userId="f4f67b1a-e021-4569-b4a5-fe6b7216375a" providerId="ADAL" clId="{BB7E4F86-F19F-4A4B-8F91-764EE55FAC46}" dt="2022-12-23T16:13:00.414" v="2294" actId="478"/>
          <ac:spMkLst>
            <pc:docMk/>
            <pc:sldMk cId="2944743169" sldId="258"/>
            <ac:spMk id="3" creationId="{43B10405-FE4F-75C8-E03D-C8AD22E611EB}"/>
          </ac:spMkLst>
        </pc:spChg>
        <pc:spChg chg="mod">
          <ac:chgData name="Uhr, Vinzenz Nathan (STUDENTS)" userId="f4f67b1a-e021-4569-b4a5-fe6b7216375a" providerId="ADAL" clId="{BB7E4F86-F19F-4A4B-8F91-764EE55FAC46}" dt="2022-12-23T16:12:56.530" v="2293" actId="20577"/>
          <ac:spMkLst>
            <pc:docMk/>
            <pc:sldMk cId="2944743169" sldId="258"/>
            <ac:spMk id="7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6:13:01.780" v="2295" actId="20577"/>
          <ac:spMkLst>
            <pc:docMk/>
            <pc:sldMk cId="2944743169" sldId="258"/>
            <ac:spMk id="8" creationId="{00000000-0000-0000-0000-000000000000}"/>
          </ac:spMkLst>
        </pc:spChg>
        <pc:picChg chg="del">
          <ac:chgData name="Uhr, Vinzenz Nathan (STUDENTS)" userId="f4f67b1a-e021-4569-b4a5-fe6b7216375a" providerId="ADAL" clId="{BB7E4F86-F19F-4A4B-8F91-764EE55FAC46}" dt="2022-12-23T16:13:00.414" v="2294" actId="478"/>
          <ac:picMkLst>
            <pc:docMk/>
            <pc:sldMk cId="2944743169" sldId="258"/>
            <ac:picMk id="11" creationId="{00000000-0000-0000-0000-000000000000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15300682" sldId="273"/>
        </pc:sldMkLst>
      </pc:sldChg>
      <pc:sldChg chg="add del">
        <pc:chgData name="Uhr, Vinzenz Nathan (STUDENTS)" userId="f4f67b1a-e021-4569-b4a5-fe6b7216375a" providerId="ADAL" clId="{BB7E4F86-F19F-4A4B-8F91-764EE55FAC46}" dt="2022-12-23T17:10:14.052" v="3646" actId="47"/>
        <pc:sldMkLst>
          <pc:docMk/>
          <pc:sldMk cId="377017842" sldId="27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439381609" sldId="28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880524280" sldId="28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78995615" sldId="290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236889567" sldId="29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623058601" sldId="296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03769349" sldId="297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122742919" sldId="298"/>
        </pc:sldMkLst>
      </pc:sldChg>
      <pc:sldChg chg="addSp delSp modSp add del mod">
        <pc:chgData name="Uhr, Vinzenz Nathan (STUDENTS)" userId="f4f67b1a-e021-4569-b4a5-fe6b7216375a" providerId="ADAL" clId="{BB7E4F86-F19F-4A4B-8F91-764EE55FAC46}" dt="2023-01-04T13:54:12.552" v="5278" actId="20577"/>
        <pc:sldMkLst>
          <pc:docMk/>
          <pc:sldMk cId="4040610606" sldId="300"/>
        </pc:sldMkLst>
        <pc:spChg chg="mod">
          <ac:chgData name="Uhr, Vinzenz Nathan (STUDENTS)" userId="f4f67b1a-e021-4569-b4a5-fe6b7216375a" providerId="ADAL" clId="{BB7E4F86-F19F-4A4B-8F91-764EE55FAC46}" dt="2022-12-23T17:11:54.490" v="368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Uhr, Vinzenz Nathan (STUDENTS)" userId="f4f67b1a-e021-4569-b4a5-fe6b7216375a" providerId="ADAL" clId="{BB7E4F86-F19F-4A4B-8F91-764EE55FAC46}" dt="2022-12-23T17:11:31.178" v="3657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Uhr, Vinzenz Nathan (STUDENTS)" userId="f4f67b1a-e021-4569-b4a5-fe6b7216375a" providerId="ADAL" clId="{BB7E4F86-F19F-4A4B-8F91-764EE55FAC46}" dt="2022-12-23T17:11:47.191" v="36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Uhr, Vinzenz Nathan (STUDENTS)" userId="f4f67b1a-e021-4569-b4a5-fe6b7216375a" providerId="ADAL" clId="{BB7E4F86-F19F-4A4B-8F91-764EE55FAC46}" dt="2023-01-04T13:54:12.552" v="5278" actId="20577"/>
          <ac:spMkLst>
            <pc:docMk/>
            <pc:sldMk cId="4040610606" sldId="300"/>
            <ac:spMk id="5" creationId="{C7FAF644-0AC1-8243-9BA1-9B0B16468C59}"/>
          </ac:spMkLst>
        </pc:spChg>
        <pc:picChg chg="del">
          <ac:chgData name="Uhr, Vinzenz Nathan (STUDENTS)" userId="f4f67b1a-e021-4569-b4a5-fe6b7216375a" providerId="ADAL" clId="{BB7E4F86-F19F-4A4B-8F91-764EE55FAC46}" dt="2022-12-23T17:12:43.352" v="3711" actId="478"/>
          <ac:picMkLst>
            <pc:docMk/>
            <pc:sldMk cId="4040610606" sldId="300"/>
            <ac:picMk id="7" creationId="{ECF287E3-741C-004F-A0BA-1A2BA0C0FEBF}"/>
          </ac:picMkLst>
        </pc:picChg>
        <pc:picChg chg="add mod">
          <ac:chgData name="Uhr, Vinzenz Nathan (STUDENTS)" userId="f4f67b1a-e021-4569-b4a5-fe6b7216375a" providerId="ADAL" clId="{BB7E4F86-F19F-4A4B-8F91-764EE55FAC46}" dt="2022-12-23T17:13:27.937" v="3719" actId="1076"/>
          <ac:picMkLst>
            <pc:docMk/>
            <pc:sldMk cId="4040610606" sldId="300"/>
            <ac:picMk id="8" creationId="{EE126ABD-B853-6F7F-449E-229416E72F4B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382120416" sldId="302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483743185" sldId="30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158391526" sldId="304"/>
        </pc:sldMkLst>
      </pc:sldChg>
      <pc:sldChg chg="new del">
        <pc:chgData name="Uhr, Vinzenz Nathan (STUDENTS)" userId="f4f67b1a-e021-4569-b4a5-fe6b7216375a" providerId="ADAL" clId="{BB7E4F86-F19F-4A4B-8F91-764EE55FAC46}" dt="2022-12-23T13:29:55.780" v="67" actId="47"/>
        <pc:sldMkLst>
          <pc:docMk/>
          <pc:sldMk cId="1221505028" sldId="305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224286056" sldId="305"/>
        </pc:sldMkLst>
      </pc:sldChg>
      <pc:sldChg chg="delSp modSp new mod">
        <pc:chgData name="Uhr, Vinzenz Nathan (STUDENTS)" userId="f4f67b1a-e021-4569-b4a5-fe6b7216375a" providerId="ADAL" clId="{BB7E4F86-F19F-4A4B-8F91-764EE55FAC46}" dt="2023-01-12T09:36:02.862" v="5308" actId="6549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BB7E4F86-F19F-4A4B-8F91-764EE55FAC46}" dt="2022-12-23T13:32:23.281" v="94" actId="478"/>
          <ac:spMkLst>
            <pc:docMk/>
            <pc:sldMk cId="1986533331" sldId="306"/>
            <ac:spMk id="2" creationId="{4C80394B-6245-D5EC-1E84-5D92B2CBC9A4}"/>
          </ac:spMkLst>
        </pc:spChg>
        <pc:spChg chg="mod">
          <ac:chgData name="Uhr, Vinzenz Nathan (STUDENTS)" userId="f4f67b1a-e021-4569-b4a5-fe6b7216375a" providerId="ADAL" clId="{BB7E4F86-F19F-4A4B-8F91-764EE55FAC46}" dt="2023-01-12T09:36:02.862" v="5308" actId="6549"/>
          <ac:spMkLst>
            <pc:docMk/>
            <pc:sldMk cId="1986533331" sldId="306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BB7E4F86-F19F-4A4B-8F91-764EE55FAC46}" dt="2022-12-23T13:38:19.816" v="366" actId="21"/>
          <ac:spMkLst>
            <pc:docMk/>
            <pc:sldMk cId="1986533331" sldId="306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BB7E4F86-F19F-4A4B-8F91-764EE55FAC46}" dt="2022-12-23T13:42:36.803" v="386"/>
          <ac:spMkLst>
            <pc:docMk/>
            <pc:sldMk cId="1986533331" sldId="306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BB7E4F86-F19F-4A4B-8F91-764EE55FAC46}" dt="2022-12-23T13:32:19.480" v="93" actId="20577"/>
          <ac:spMkLst>
            <pc:docMk/>
            <pc:sldMk cId="1986533331" sldId="306"/>
            <ac:spMk id="6" creationId="{78FFCA5B-4105-6527-22ED-1C63D41F0290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3:41:07.156" v="372" actId="47"/>
        <pc:sldMkLst>
          <pc:docMk/>
          <pc:sldMk cId="1002568288" sldId="307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212525346" sldId="307"/>
        </pc:sldMkLst>
      </pc:sldChg>
      <pc:sldChg chg="new del">
        <pc:chgData name="Uhr, Vinzenz Nathan (STUDENTS)" userId="f4f67b1a-e021-4569-b4a5-fe6b7216375a" providerId="ADAL" clId="{BB7E4F86-F19F-4A4B-8F91-764EE55FAC46}" dt="2022-12-23T13:42:24.787" v="383" actId="680"/>
        <pc:sldMkLst>
          <pc:docMk/>
          <pc:sldMk cId="611056247" sldId="308"/>
        </pc:sldMkLst>
      </pc:sldChg>
      <pc:sldChg chg="addSp delSp modSp new mod">
        <pc:chgData name="Uhr, Vinzenz Nathan (STUDENTS)" userId="f4f67b1a-e021-4569-b4a5-fe6b7216375a" providerId="ADAL" clId="{BB7E4F86-F19F-4A4B-8F91-764EE55FAC46}" dt="2023-01-12T09:16:06.479" v="5305" actId="1038"/>
        <pc:sldMkLst>
          <pc:docMk/>
          <pc:sldMk cId="3463424630" sldId="308"/>
        </pc:sldMkLst>
        <pc:spChg chg="del mod">
          <ac:chgData name="Uhr, Vinzenz Nathan (STUDENTS)" userId="f4f67b1a-e021-4569-b4a5-fe6b7216375a" providerId="ADAL" clId="{BB7E4F86-F19F-4A4B-8F91-764EE55FAC46}" dt="2022-12-23T14:02:39.819" v="579" actId="478"/>
          <ac:spMkLst>
            <pc:docMk/>
            <pc:sldMk cId="3463424630" sldId="308"/>
            <ac:spMk id="2" creationId="{9F2DD37E-E27B-9809-9D7C-5BE45C361699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3" creationId="{6D663BA0-CFE6-7E73-5F1D-08EF4A267736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4" creationId="{EF6BFB0D-B724-F299-497D-E3595FB2EDEF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5" creationId="{2A733D94-EE89-9DFE-285F-B5DCA3F4820C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6" creationId="{277BCDDC-A2C7-FC7E-ED52-0AA2C4C2500C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7" creationId="{29146CAE-1A27-60BD-736F-F578F93C824E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8" creationId="{EB65B848-2F19-7394-550B-5E1119D928F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9" creationId="{D9CC2D7B-2378-F0F1-80DF-A93159735948}"/>
          </ac:spMkLst>
        </pc:spChg>
        <pc:spChg chg="add del mod">
          <ac:chgData name="Uhr, Vinzenz Nathan (STUDENTS)" userId="f4f67b1a-e021-4569-b4a5-fe6b7216375a" providerId="ADAL" clId="{BB7E4F86-F19F-4A4B-8F91-764EE55FAC46}" dt="2022-12-23T13:56:25.161" v="397"/>
          <ac:spMkLst>
            <pc:docMk/>
            <pc:sldMk cId="3463424630" sldId="308"/>
            <ac:spMk id="10" creationId="{7BCC46CC-B5C1-738F-A190-D196A1F15DEC}"/>
          </ac:spMkLst>
        </pc:spChg>
        <pc:spChg chg="add del mod">
          <ac:chgData name="Uhr, Vinzenz Nathan (STUDENTS)" userId="f4f67b1a-e021-4569-b4a5-fe6b7216375a" providerId="ADAL" clId="{BB7E4F86-F19F-4A4B-8F91-764EE55FAC46}" dt="2022-12-23T13:57:59.741" v="445" actId="478"/>
          <ac:spMkLst>
            <pc:docMk/>
            <pc:sldMk cId="3463424630" sldId="308"/>
            <ac:spMk id="11" creationId="{50E15920-1EB9-B019-2387-497BB6EA31A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2" creationId="{2357B95B-F2D8-AF97-3003-3A9392C3F1D8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3" creationId="{FA6FF31B-34CD-370C-EAD9-7A427214C9C1}"/>
          </ac:spMkLst>
        </pc:spChg>
      </pc:sldChg>
      <pc:sldChg chg="addSp delSp modSp new del mod">
        <pc:chgData name="Uhr, Vinzenz Nathan (STUDENTS)" userId="f4f67b1a-e021-4569-b4a5-fe6b7216375a" providerId="ADAL" clId="{BB7E4F86-F19F-4A4B-8F91-764EE55FAC46}" dt="2022-12-23T14:30:00.866" v="1208" actId="47"/>
        <pc:sldMkLst>
          <pc:docMk/>
          <pc:sldMk cId="1092763015" sldId="309"/>
        </pc:sldMkLst>
        <pc:spChg chg="mod">
          <ac:chgData name="Uhr, Vinzenz Nathan (STUDENTS)" userId="f4f67b1a-e021-4569-b4a5-fe6b7216375a" providerId="ADAL" clId="{BB7E4F86-F19F-4A4B-8F91-764EE55FAC46}" dt="2022-12-23T14:16:46.237" v="808" actId="790"/>
          <ac:spMkLst>
            <pc:docMk/>
            <pc:sldMk cId="1092763015" sldId="30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29:44.327" v="1206" actId="478"/>
          <ac:spMkLst>
            <pc:docMk/>
            <pc:sldMk cId="1092763015" sldId="309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2-12-23T14:29:50.876" v="1207" actId="1076"/>
          <ac:spMkLst>
            <pc:docMk/>
            <pc:sldMk cId="1092763015" sldId="309"/>
            <ac:spMk id="4" creationId="{4ABA03DE-B029-255E-D977-4F5020F0F787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5" creationId="{5A1EE710-6B5A-5E53-2655-970CE8086618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29:24.957" v="1205" actId="20577"/>
          <ac:spMkLst>
            <pc:docMk/>
            <pc:sldMk cId="1092763015" sldId="30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16:50.010" v="809" actId="790"/>
          <ac:spMkLst>
            <pc:docMk/>
            <pc:sldMk cId="1092763015" sldId="30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28:51.487" v="1197" actId="478"/>
          <ac:spMkLst>
            <pc:docMk/>
            <pc:sldMk cId="1092763015" sldId="309"/>
            <ac:spMk id="10" creationId="{5B043FC0-2088-CA98-55E8-7B6A21FA39E6}"/>
          </ac:spMkLst>
        </pc:spChg>
        <pc:picChg chg="add del mod">
          <ac:chgData name="Uhr, Vinzenz Nathan (STUDENTS)" userId="f4f67b1a-e021-4569-b4a5-fe6b7216375a" providerId="ADAL" clId="{BB7E4F86-F19F-4A4B-8F91-764EE55FAC46}" dt="2022-12-23T14:28:07.895" v="1180"/>
          <ac:picMkLst>
            <pc:docMk/>
            <pc:sldMk cId="1092763015" sldId="309"/>
            <ac:picMk id="9" creationId="{1EA27608-DE38-BC40-0973-F43F9D5EEFE6}"/>
          </ac:picMkLst>
        </pc:picChg>
        <pc:picChg chg="add mod">
          <ac:chgData name="Uhr, Vinzenz Nathan (STUDENTS)" userId="f4f67b1a-e021-4569-b4a5-fe6b7216375a" providerId="ADAL" clId="{BB7E4F86-F19F-4A4B-8F91-764EE55FAC46}" dt="2022-12-23T14:28:50.017" v="1196" actId="14100"/>
          <ac:picMkLst>
            <pc:docMk/>
            <pc:sldMk cId="1092763015" sldId="309"/>
            <ac:picMk id="11" creationId="{17AC8532-A365-D01B-6296-1BC2A54AF231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764118286" sldId="310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47.758" v="5186" actId="255"/>
        <pc:sldMkLst>
          <pc:docMk/>
          <pc:sldMk cId="208437669" sldId="311"/>
        </pc:sldMkLst>
        <pc:spChg chg="del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22.577" v="1212" actId="478"/>
          <ac:spMkLst>
            <pc:docMk/>
            <pc:sldMk cId="208437669" sldId="31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04T13:43:44.326" v="5162" actId="20577"/>
          <ac:spMkLst>
            <pc:docMk/>
            <pc:sldMk cId="208437669" sldId="31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3.622" v="1245"/>
          <ac:spMkLst>
            <pc:docMk/>
            <pc:sldMk cId="208437669" sldId="31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7.727" v="1243"/>
          <ac:spMkLst>
            <pc:docMk/>
            <pc:sldMk cId="208437669" sldId="31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4:08.367" v="1398" actId="478"/>
          <ac:spMkLst>
            <pc:docMk/>
            <pc:sldMk cId="208437669" sldId="311"/>
            <ac:spMk id="9" creationId="{65B87FF9-27D2-6BD6-F71A-FE38C03B5F56}"/>
          </ac:spMkLst>
        </pc:spChg>
        <pc:spChg chg="add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11" creationId="{49BBBAB6-EDDB-2211-F021-6FD40F1DF69B}"/>
          </ac:spMkLst>
        </pc:spChg>
        <pc:spChg chg="add mod">
          <ac:chgData name="Uhr, Vinzenz Nathan (STUDENTS)" userId="f4f67b1a-e021-4569-b4a5-fe6b7216375a" providerId="ADAL" clId="{BB7E4F86-F19F-4A4B-8F91-764EE55FAC46}" dt="2023-01-04T13:45:47.758" v="5186" actId="255"/>
          <ac:spMkLst>
            <pc:docMk/>
            <pc:sldMk cId="208437669" sldId="311"/>
            <ac:spMk id="13" creationId="{9CE04D6D-A5FB-56DA-33DB-CDC660D92C9B}"/>
          </ac:spMkLst>
        </pc:spChg>
        <pc:picChg chg="add mod">
          <ac:chgData name="Uhr, Vinzenz Nathan (STUDENTS)" userId="f4f67b1a-e021-4569-b4a5-fe6b7216375a" providerId="ADAL" clId="{BB7E4F86-F19F-4A4B-8F91-764EE55FAC46}" dt="2022-12-23T14:34:06.957" v="1397" actId="14100"/>
          <ac:picMkLst>
            <pc:docMk/>
            <pc:sldMk cId="208437669" sldId="311"/>
            <ac:picMk id="12" creationId="{403FBAED-3E08-0816-0DBF-6E34FF74E724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167299992" sldId="312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58.702" v="5188" actId="255"/>
        <pc:sldMkLst>
          <pc:docMk/>
          <pc:sldMk cId="1335194223" sldId="313"/>
        </pc:sldMkLst>
        <pc:spChg chg="del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5.389" v="1246"/>
          <ac:spMkLst>
            <pc:docMk/>
            <pc:sldMk cId="1335194223" sldId="31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4.285" v="1241"/>
          <ac:spMkLst>
            <pc:docMk/>
            <pc:sldMk cId="1335194223" sldId="313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5:42.512" v="1468" actId="478"/>
          <ac:spMkLst>
            <pc:docMk/>
            <pc:sldMk cId="1335194223" sldId="313"/>
            <ac:spMk id="9" creationId="{9A5C2527-6327-656A-9152-E9D207D45560}"/>
          </ac:spMkLst>
        </pc:spChg>
        <pc:spChg chg="add del mod">
          <ac:chgData name="Uhr, Vinzenz Nathan (STUDENTS)" userId="f4f67b1a-e021-4569-b4a5-fe6b7216375a" providerId="ADAL" clId="{BB7E4F86-F19F-4A4B-8F91-764EE55FAC46}" dt="2022-12-23T14:35:35.787" v="1464" actId="478"/>
          <ac:spMkLst>
            <pc:docMk/>
            <pc:sldMk cId="1335194223" sldId="313"/>
            <ac:spMk id="10" creationId="{6F1CA6DC-C116-1AC0-AB4B-5F28D35256BC}"/>
          </ac:spMkLst>
        </pc:spChg>
        <pc:spChg chg="add mod">
          <ac:chgData name="Uhr, Vinzenz Nathan (STUDENTS)" userId="f4f67b1a-e021-4569-b4a5-fe6b7216375a" providerId="ADAL" clId="{BB7E4F86-F19F-4A4B-8F91-764EE55FAC46}" dt="2022-12-23T14:35:31.057" v="1463" actId="20577"/>
          <ac:spMkLst>
            <pc:docMk/>
            <pc:sldMk cId="1335194223" sldId="313"/>
            <ac:spMk id="11" creationId="{753A8938-2FAE-69A0-A382-2765255F981D}"/>
          </ac:spMkLst>
        </pc:spChg>
        <pc:spChg chg="add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13" creationId="{2DC2805E-A89D-E86A-0689-076025F71A63}"/>
          </ac:spMkLst>
        </pc:spChg>
        <pc:spChg chg="add mod">
          <ac:chgData name="Uhr, Vinzenz Nathan (STUDENTS)" userId="f4f67b1a-e021-4569-b4a5-fe6b7216375a" providerId="ADAL" clId="{BB7E4F86-F19F-4A4B-8F91-764EE55FAC46}" dt="2023-01-04T13:45:58.702" v="5188" actId="255"/>
          <ac:spMkLst>
            <pc:docMk/>
            <pc:sldMk cId="1335194223" sldId="313"/>
            <ac:spMk id="15" creationId="{DAC00D58-3B91-88D6-A045-69C14300C3F6}"/>
          </ac:spMkLst>
        </pc:spChg>
        <pc:picChg chg="add mod">
          <ac:chgData name="Uhr, Vinzenz Nathan (STUDENTS)" userId="f4f67b1a-e021-4569-b4a5-fe6b7216375a" providerId="ADAL" clId="{BB7E4F86-F19F-4A4B-8F91-764EE55FAC46}" dt="2022-12-23T14:35:41.257" v="1467" actId="14100"/>
          <ac:picMkLst>
            <pc:docMk/>
            <pc:sldMk cId="1335194223" sldId="313"/>
            <ac:picMk id="14" creationId="{8A54E54D-20E1-8A3C-AEB6-2C36B7C4CF08}"/>
          </ac:picMkLst>
        </pc:picChg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37085645" sldId="314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6:03.790" v="5189" actId="255"/>
        <pc:sldMkLst>
          <pc:docMk/>
          <pc:sldMk cId="3083539397" sldId="315"/>
        </pc:sldMkLst>
        <pc:spChg chg="del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7.181" v="1247"/>
          <ac:spMkLst>
            <pc:docMk/>
            <pc:sldMk cId="3083539397" sldId="315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0.997" v="1239"/>
          <ac:spMkLst>
            <pc:docMk/>
            <pc:sldMk cId="3083539397" sldId="315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18.387" v="1656" actId="478"/>
          <ac:spMkLst>
            <pc:docMk/>
            <pc:sldMk cId="3083539397" sldId="315"/>
            <ac:spMk id="9" creationId="{A29C22D6-A592-681C-7FDB-B55684EB629C}"/>
          </ac:spMkLst>
        </pc:spChg>
        <pc:spChg chg="add mod">
          <ac:chgData name="Uhr, Vinzenz Nathan (STUDENTS)" userId="f4f67b1a-e021-4569-b4a5-fe6b7216375a" providerId="ADAL" clId="{BB7E4F86-F19F-4A4B-8F91-764EE55FAC46}" dt="2022-12-23T14:37:04.692" v="1562" actId="20577"/>
          <ac:spMkLst>
            <pc:docMk/>
            <pc:sldMk cId="3083539397" sldId="315"/>
            <ac:spMk id="10" creationId="{B109F0C1-45FF-0F81-9C16-A55F1EE8594A}"/>
          </ac:spMkLst>
        </pc:spChg>
        <pc:spChg chg="add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12" creationId="{F6B8D2D8-FFA6-AD5E-2E8F-D1E0D323BEE0}"/>
          </ac:spMkLst>
        </pc:spChg>
        <pc:spChg chg="add mod">
          <ac:chgData name="Uhr, Vinzenz Nathan (STUDENTS)" userId="f4f67b1a-e021-4569-b4a5-fe6b7216375a" providerId="ADAL" clId="{BB7E4F86-F19F-4A4B-8F91-764EE55FAC46}" dt="2023-01-04T13:46:03.790" v="5189" actId="255"/>
          <ac:spMkLst>
            <pc:docMk/>
            <pc:sldMk cId="3083539397" sldId="315"/>
            <ac:spMk id="14" creationId="{54E1A782-4DFE-16BA-A9D6-4BC6BC4238E8}"/>
          </ac:spMkLst>
        </pc:spChg>
        <pc:picChg chg="add mod">
          <ac:chgData name="Uhr, Vinzenz Nathan (STUDENTS)" userId="f4f67b1a-e021-4569-b4a5-fe6b7216375a" providerId="ADAL" clId="{BB7E4F86-F19F-4A4B-8F91-764EE55FAC46}" dt="2022-12-23T14:36:03.948" v="1471" actId="14100"/>
          <ac:picMkLst>
            <pc:docMk/>
            <pc:sldMk cId="3083539397" sldId="315"/>
            <ac:picMk id="13" creationId="{7F2D55B5-A79C-631C-8E1A-5FD0A95F7E83}"/>
          </ac:picMkLst>
        </pc:picChg>
      </pc:sldChg>
      <pc:sldChg chg="addSp delSp modSp add mod modAnim">
        <pc:chgData name="Uhr, Vinzenz Nathan (STUDENTS)" userId="f4f67b1a-e021-4569-b4a5-fe6b7216375a" providerId="ADAL" clId="{BB7E4F86-F19F-4A4B-8F91-764EE55FAC46}" dt="2023-01-04T13:48:22.033" v="5213" actId="1076"/>
        <pc:sldMkLst>
          <pc:docMk/>
          <pc:sldMk cId="684351684" sldId="316"/>
        </pc:sldMkLst>
        <pc:spChg chg="del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4.207" v="1250"/>
          <ac:spMkLst>
            <pc:docMk/>
            <pc:sldMk cId="684351684" sldId="316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2.777" v="1235"/>
          <ac:spMkLst>
            <pc:docMk/>
            <pc:sldMk cId="684351684" sldId="316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4:15.893" v="1653" actId="478"/>
          <ac:spMkLst>
            <pc:docMk/>
            <pc:sldMk cId="684351684" sldId="316"/>
            <ac:spMk id="9" creationId="{61988119-5187-187A-BC2D-2B4383722ACD}"/>
          </ac:spMkLst>
        </pc:spChg>
        <pc:spChg chg="add mod">
          <ac:chgData name="Uhr, Vinzenz Nathan (STUDENTS)" userId="f4f67b1a-e021-4569-b4a5-fe6b7216375a" providerId="ADAL" clId="{BB7E4F86-F19F-4A4B-8F91-764EE55FAC46}" dt="2022-12-23T14:47:57.408" v="1703" actId="20577"/>
          <ac:spMkLst>
            <pc:docMk/>
            <pc:sldMk cId="684351684" sldId="316"/>
            <ac:spMk id="10" creationId="{1CBC2B67-1A52-7FDB-AA66-6CECAF6C5E2F}"/>
          </ac:spMkLst>
        </pc:spChg>
        <pc:spChg chg="add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12" creationId="{4E5C0381-464F-4D31-C0D0-8DBBBA4E5391}"/>
          </ac:spMkLst>
        </pc:spChg>
        <pc:spChg chg="add mod">
          <ac:chgData name="Uhr, Vinzenz Nathan (STUDENTS)" userId="f4f67b1a-e021-4569-b4a5-fe6b7216375a" providerId="ADAL" clId="{BB7E4F86-F19F-4A4B-8F91-764EE55FAC46}" dt="2023-01-04T13:48:22.033" v="5213" actId="1076"/>
          <ac:spMkLst>
            <pc:docMk/>
            <pc:sldMk cId="684351684" sldId="316"/>
            <ac:spMk id="14" creationId="{C4B2644E-CAC7-4ED3-BF55-8AB6A5D0FE3D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19.645" v="5191" actId="1076"/>
          <ac:picMkLst>
            <pc:docMk/>
            <pc:sldMk cId="684351684" sldId="316"/>
            <ac:picMk id="13" creationId="{AF33C1DA-4D45-4FE8-7F47-106C6596615F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04T13:48:25.770" v="5214" actId="1076"/>
        <pc:sldMkLst>
          <pc:docMk/>
          <pc:sldMk cId="3510607790" sldId="317"/>
        </pc:sldMkLst>
        <pc:spChg chg="del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6.477" v="1251"/>
          <ac:spMkLst>
            <pc:docMk/>
            <pc:sldMk cId="3510607790" sldId="317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8.782" v="1233"/>
          <ac:spMkLst>
            <pc:docMk/>
            <pc:sldMk cId="3510607790" sldId="317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07.453" v="1738" actId="478"/>
          <ac:spMkLst>
            <pc:docMk/>
            <pc:sldMk cId="3510607790" sldId="317"/>
            <ac:spMk id="9" creationId="{F26A3FAB-5645-B82C-E045-FE493B0BE053}"/>
          </ac:spMkLst>
        </pc:spChg>
        <pc:spChg chg="add mod">
          <ac:chgData name="Uhr, Vinzenz Nathan (STUDENTS)" userId="f4f67b1a-e021-4569-b4a5-fe6b7216375a" providerId="ADAL" clId="{BB7E4F86-F19F-4A4B-8F91-764EE55FAC46}" dt="2022-12-23T14:46:34.910" v="1659" actId="20577"/>
          <ac:spMkLst>
            <pc:docMk/>
            <pc:sldMk cId="3510607790" sldId="317"/>
            <ac:spMk id="10" creationId="{81884F06-49DC-0F4B-6FC2-0CB085A5E52C}"/>
          </ac:spMkLst>
        </pc:spChg>
        <pc:spChg chg="add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12" creationId="{66AF97DD-AEE6-E2AF-4D6A-9E3CDADCABD0}"/>
          </ac:spMkLst>
        </pc:spChg>
        <pc:spChg chg="add mod">
          <ac:chgData name="Uhr, Vinzenz Nathan (STUDENTS)" userId="f4f67b1a-e021-4569-b4a5-fe6b7216375a" providerId="ADAL" clId="{BB7E4F86-F19F-4A4B-8F91-764EE55FAC46}" dt="2022-12-23T14:48:47.493" v="1734" actId="20577"/>
          <ac:spMkLst>
            <pc:docMk/>
            <pc:sldMk cId="3510607790" sldId="317"/>
            <ac:spMk id="13" creationId="{71D53388-C53B-8341-1F7D-FE0C61C7CB34}"/>
          </ac:spMkLst>
        </pc:spChg>
        <pc:spChg chg="add del">
          <ac:chgData name="Uhr, Vinzenz Nathan (STUDENTS)" userId="f4f67b1a-e021-4569-b4a5-fe6b7216375a" providerId="ADAL" clId="{BB7E4F86-F19F-4A4B-8F91-764EE55FAC46}" dt="2022-12-23T14:48:36.728" v="1717" actId="22"/>
          <ac:spMkLst>
            <pc:docMk/>
            <pc:sldMk cId="3510607790" sldId="317"/>
            <ac:spMk id="15" creationId="{124F08C7-E021-6210-552D-78AFCFF2ABDA}"/>
          </ac:spMkLst>
        </pc:spChg>
        <pc:spChg chg="add mod">
          <ac:chgData name="Uhr, Vinzenz Nathan (STUDENTS)" userId="f4f67b1a-e021-4569-b4a5-fe6b7216375a" providerId="ADAL" clId="{BB7E4F86-F19F-4A4B-8F91-764EE55FAC46}" dt="2023-01-04T13:48:25.770" v="5214" actId="1076"/>
          <ac:spMkLst>
            <pc:docMk/>
            <pc:sldMk cId="3510607790" sldId="317"/>
            <ac:spMk id="17" creationId="{989FE549-6DDE-B47F-EDBA-B4700AABB17B}"/>
          </ac:spMkLst>
        </pc:spChg>
        <pc:picChg chg="add mod">
          <ac:chgData name="Uhr, Vinzenz Nathan (STUDENTS)" userId="f4f67b1a-e021-4569-b4a5-fe6b7216375a" providerId="ADAL" clId="{BB7E4F86-F19F-4A4B-8F91-764EE55FAC46}" dt="2022-12-23T14:49:05.938" v="1737" actId="14100"/>
          <ac:picMkLst>
            <pc:docMk/>
            <pc:sldMk cId="3510607790" sldId="317"/>
            <ac:picMk id="16" creationId="{00E16539-D0B6-3981-9DB2-51509DAFBD56}"/>
          </ac:picMkLst>
        </pc:picChg>
      </pc:sldChg>
      <pc:sldChg chg="addSp delSp modSp add mod modNotes modNotesTx">
        <pc:chgData name="Uhr, Vinzenz Nathan (STUDENTS)" userId="f4f67b1a-e021-4569-b4a5-fe6b7216375a" providerId="ADAL" clId="{BB7E4F86-F19F-4A4B-8F91-764EE55FAC46}" dt="2023-01-04T13:48:30.975" v="5215" actId="1076"/>
        <pc:sldMkLst>
          <pc:docMk/>
          <pc:sldMk cId="1474591175" sldId="318"/>
        </pc:sldMkLst>
        <pc:spChg chg="del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8.378" v="1252"/>
          <ac:spMkLst>
            <pc:docMk/>
            <pc:sldMk cId="1474591175" sldId="318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2.819" v="1231"/>
          <ac:spMkLst>
            <pc:docMk/>
            <pc:sldMk cId="1474591175" sldId="318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23.488" v="1742" actId="478"/>
          <ac:spMkLst>
            <pc:docMk/>
            <pc:sldMk cId="1474591175" sldId="318"/>
            <ac:spMk id="9" creationId="{897F237E-89A3-EC06-AC94-B33C855300F6}"/>
          </ac:spMkLst>
        </pc:spChg>
        <pc:spChg chg="add mod">
          <ac:chgData name="Uhr, Vinzenz Nathan (STUDENTS)" userId="f4f67b1a-e021-4569-b4a5-fe6b7216375a" providerId="ADAL" clId="{BB7E4F86-F19F-4A4B-8F91-764EE55FAC46}" dt="2022-12-23T14:51:01.838" v="1891" actId="20577"/>
          <ac:spMkLst>
            <pc:docMk/>
            <pc:sldMk cId="1474591175" sldId="318"/>
            <ac:spMk id="10" creationId="{5020BB60-3061-3466-9170-E40EFB7B60E0}"/>
          </ac:spMkLst>
        </pc:spChg>
        <pc:spChg chg="add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30.975" v="5215" actId="1076"/>
          <ac:spMkLst>
            <pc:docMk/>
            <pc:sldMk cId="1474591175" sldId="318"/>
            <ac:spMk id="14" creationId="{B0F7EB14-9F79-C9B0-182F-61F4472519C4}"/>
          </ac:spMkLst>
        </pc:spChg>
        <pc:picChg chg="add mod">
          <ac:chgData name="Uhr, Vinzenz Nathan (STUDENTS)" userId="f4f67b1a-e021-4569-b4a5-fe6b7216375a" providerId="ADAL" clId="{BB7E4F86-F19F-4A4B-8F91-764EE55FAC46}" dt="2022-12-23T14:49:21.838" v="1741" actId="14100"/>
          <ac:picMkLst>
            <pc:docMk/>
            <pc:sldMk cId="1474591175" sldId="318"/>
            <ac:picMk id="13" creationId="{4F1F0D85-DA8E-C841-0969-691572455E9D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4:18:23.026" v="821"/>
        <pc:sldMkLst>
          <pc:docMk/>
          <pc:sldMk cId="3015411570" sldId="318"/>
        </pc:sldMkLst>
      </pc:sldChg>
      <pc:sldChg chg="addSp delSp modSp add mod ord">
        <pc:chgData name="Uhr, Vinzenz Nathan (STUDENTS)" userId="f4f67b1a-e021-4569-b4a5-fe6b7216375a" providerId="ADAL" clId="{BB7E4F86-F19F-4A4B-8F91-764EE55FAC46}" dt="2023-01-04T13:48:36.139" v="5216" actId="1076"/>
        <pc:sldMkLst>
          <pc:docMk/>
          <pc:sldMk cId="1580156127" sldId="319"/>
        </pc:sldMkLst>
        <pc:spChg chg="del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10.301" v="1253"/>
          <ac:spMkLst>
            <pc:docMk/>
            <pc:sldMk cId="1580156127" sldId="31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18.507" v="1229"/>
          <ac:spMkLst>
            <pc:docMk/>
            <pc:sldMk cId="1580156127" sldId="31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7:26.017" v="2176" actId="478"/>
          <ac:spMkLst>
            <pc:docMk/>
            <pc:sldMk cId="1580156127" sldId="319"/>
            <ac:spMk id="9" creationId="{3432779E-A681-0582-540A-86264C6B41D5}"/>
          </ac:spMkLst>
        </pc:spChg>
        <pc:spChg chg="add mod">
          <ac:chgData name="Uhr, Vinzenz Nathan (STUDENTS)" userId="f4f67b1a-e021-4569-b4a5-fe6b7216375a" providerId="ADAL" clId="{BB7E4F86-F19F-4A4B-8F91-764EE55FAC46}" dt="2022-12-23T16:06:07.230" v="2169" actId="20577"/>
          <ac:spMkLst>
            <pc:docMk/>
            <pc:sldMk cId="1580156127" sldId="319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12" creationId="{EEB5830A-0597-B764-C03C-6E48C031B4B4}"/>
          </ac:spMkLst>
        </pc:spChg>
        <pc:spChg chg="add mod">
          <ac:chgData name="Uhr, Vinzenz Nathan (STUDENTS)" userId="f4f67b1a-e021-4569-b4a5-fe6b7216375a" providerId="ADAL" clId="{BB7E4F86-F19F-4A4B-8F91-764EE55FAC46}" dt="2023-01-04T13:48:36.139" v="5216" actId="1076"/>
          <ac:spMkLst>
            <pc:docMk/>
            <pc:sldMk cId="1580156127" sldId="319"/>
            <ac:spMk id="15" creationId="{E60E2FE1-DD7A-F897-E334-98F08E5078D1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45.589" v="5195" actId="1076"/>
          <ac:picMkLst>
            <pc:docMk/>
            <pc:sldMk cId="1580156127" sldId="319"/>
            <ac:picMk id="14" creationId="{A1807575-5185-FED9-2397-92674CD35C55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6:09.996" v="5190" actId="255"/>
        <pc:sldMkLst>
          <pc:docMk/>
          <pc:sldMk cId="3406909091" sldId="320"/>
        </pc:sldMkLst>
        <pc:spChg chg="del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4" creationId="{4ABA03DE-B029-255E-D977-4F5020F0F787}"/>
          </ac:spMkLst>
        </pc:spChg>
        <pc:spChg chg="del">
          <ac:chgData name="Uhr, Vinzenz Nathan (STUDENTS)" userId="f4f67b1a-e021-4569-b4a5-fe6b7216375a" providerId="ADAL" clId="{BB7E4F86-F19F-4A4B-8F91-764EE55FAC46}" dt="2022-12-23T14:46:21.548" v="1657" actId="478"/>
          <ac:spMkLst>
            <pc:docMk/>
            <pc:sldMk cId="3406909091" sldId="320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31:59.852" v="1248"/>
          <ac:spMkLst>
            <pc:docMk/>
            <pc:sldMk cId="3406909091" sldId="320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6.417" v="1237"/>
          <ac:spMkLst>
            <pc:docMk/>
            <pc:sldMk cId="3406909091" sldId="320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23.118" v="1658" actId="478"/>
          <ac:spMkLst>
            <pc:docMk/>
            <pc:sldMk cId="3406909091" sldId="320"/>
            <ac:spMk id="9" creationId="{E4491E67-B566-AB33-868F-EFA5B6C6E9F8}"/>
          </ac:spMkLst>
        </pc:spChg>
        <pc:spChg chg="add mod">
          <ac:chgData name="Uhr, Vinzenz Nathan (STUDENTS)" userId="f4f67b1a-e021-4569-b4a5-fe6b7216375a" providerId="ADAL" clId="{BB7E4F86-F19F-4A4B-8F91-764EE55FAC46}" dt="2022-12-23T14:39:26.447" v="1622" actId="20577"/>
          <ac:spMkLst>
            <pc:docMk/>
            <pc:sldMk cId="3406909091" sldId="320"/>
            <ac:spMk id="10" creationId="{8041D92F-E28C-28DF-FF02-5973B5008311}"/>
          </ac:spMkLst>
        </pc:spChg>
        <pc:spChg chg="add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12" creationId="{34887562-E83D-E3A4-AB8F-CA5EED28D395}"/>
          </ac:spMkLst>
        </pc:spChg>
        <pc:spChg chg="add mod">
          <ac:chgData name="Uhr, Vinzenz Nathan (STUDENTS)" userId="f4f67b1a-e021-4569-b4a5-fe6b7216375a" providerId="ADAL" clId="{BB7E4F86-F19F-4A4B-8F91-764EE55FAC46}" dt="2023-01-04T13:46:09.996" v="5190" actId="255"/>
          <ac:spMkLst>
            <pc:docMk/>
            <pc:sldMk cId="3406909091" sldId="320"/>
            <ac:spMk id="14" creationId="{4788D3AE-3819-D2F1-B036-71FEE13859D3}"/>
          </ac:spMkLst>
        </pc:spChg>
        <pc:picChg chg="add mod">
          <ac:chgData name="Uhr, Vinzenz Nathan (STUDENTS)" userId="f4f67b1a-e021-4569-b4a5-fe6b7216375a" providerId="ADAL" clId="{BB7E4F86-F19F-4A4B-8F91-764EE55FAC46}" dt="2022-12-23T14:38:35.308" v="1564" actId="1076"/>
          <ac:picMkLst>
            <pc:docMk/>
            <pc:sldMk cId="3406909091" sldId="320"/>
            <ac:picMk id="13" creationId="{F3CE9780-5375-D55F-90DC-63CC1AC48DA0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12T10:02:55.330" v="6427" actId="20577"/>
        <pc:sldMkLst>
          <pc:docMk/>
          <pc:sldMk cId="395963891" sldId="321"/>
        </pc:sldMkLst>
        <pc:spChg chg="del">
          <ac:chgData name="Uhr, Vinzenz Nathan (STUDENTS)" userId="f4f67b1a-e021-4569-b4a5-fe6b7216375a" providerId="ADAL" clId="{BB7E4F86-F19F-4A4B-8F91-764EE55FAC46}" dt="2022-12-23T14:29:19.097" v="1204" actId="478"/>
          <ac:spMkLst>
            <pc:docMk/>
            <pc:sldMk cId="395963891" sldId="32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03.747" v="1209" actId="478"/>
          <ac:spMkLst>
            <pc:docMk/>
            <pc:sldMk cId="395963891" sldId="32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12T10:02:55.330" v="6427" actId="20577"/>
          <ac:spMkLst>
            <pc:docMk/>
            <pc:sldMk cId="395963891" sldId="32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29:17.286" v="1203"/>
          <ac:spMkLst>
            <pc:docMk/>
            <pc:sldMk cId="395963891" sldId="32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0:08.904" v="1211" actId="478"/>
          <ac:spMkLst>
            <pc:docMk/>
            <pc:sldMk cId="395963891" sldId="321"/>
            <ac:spMk id="10" creationId="{8E16E21D-8521-C6CE-9F2F-93750427F9AA}"/>
          </ac:spMkLst>
        </pc:spChg>
        <pc:spChg chg="add mod">
          <ac:chgData name="Uhr, Vinzenz Nathan (STUDENTS)" userId="f4f67b1a-e021-4569-b4a5-fe6b7216375a" providerId="ADAL" clId="{BB7E4F86-F19F-4A4B-8F91-764EE55FAC46}" dt="2023-01-04T13:45:53.277" v="5187" actId="404"/>
          <ac:spMkLst>
            <pc:docMk/>
            <pc:sldMk cId="395963891" sldId="321"/>
            <ac:spMk id="12" creationId="{308CA0E6-A2A9-2A32-0BEB-4F0C39B914F1}"/>
          </ac:spMkLst>
        </pc:spChg>
      </pc:sldChg>
      <pc:sldChg chg="addSp delSp modSp add mod">
        <pc:chgData name="Uhr, Vinzenz Nathan (STUDENTS)" userId="f4f67b1a-e021-4569-b4a5-fe6b7216375a" providerId="ADAL" clId="{BB7E4F86-F19F-4A4B-8F91-764EE55FAC46}" dt="2023-01-04T13:48:46.286" v="5218" actId="1076"/>
        <pc:sldMkLst>
          <pc:docMk/>
          <pc:sldMk cId="252875533" sldId="322"/>
        </pc:sldMkLst>
        <pc:spChg chg="add del mod">
          <ac:chgData name="Uhr, Vinzenz Nathan (STUDENTS)" userId="f4f67b1a-e021-4569-b4a5-fe6b7216375a" providerId="ADAL" clId="{BB7E4F86-F19F-4A4B-8F91-764EE55FAC46}" dt="2022-12-23T16:04:32.099" v="2096" actId="478"/>
          <ac:spMkLst>
            <pc:docMk/>
            <pc:sldMk cId="252875533" sldId="322"/>
            <ac:spMk id="4" creationId="{00434DFE-DFFC-59C8-2998-59BF05832C5D}"/>
          </ac:spMkLst>
        </pc:spChg>
        <pc:spChg chg="mod">
          <ac:chgData name="Uhr, Vinzenz Nathan (STUDENTS)" userId="f4f67b1a-e021-4569-b4a5-fe6b7216375a" providerId="ADAL" clId="{BB7E4F86-F19F-4A4B-8F91-764EE55FAC46}" dt="2022-12-23T16:25:59.170" v="2500" actId="20577"/>
          <ac:spMkLst>
            <pc:docMk/>
            <pc:sldMk cId="252875533" sldId="322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4:05.602" v="2088"/>
          <ac:spMkLst>
            <pc:docMk/>
            <pc:sldMk cId="252875533" sldId="322"/>
            <ac:spMk id="9" creationId="{D48CEC82-7DC0-C8A2-B719-CF10EA519A41}"/>
          </ac:spMkLst>
        </pc:spChg>
        <pc:spChg chg="mod">
          <ac:chgData name="Uhr, Vinzenz Nathan (STUDENTS)" userId="f4f67b1a-e021-4569-b4a5-fe6b7216375a" providerId="ADAL" clId="{BB7E4F86-F19F-4A4B-8F91-764EE55FAC46}" dt="2022-12-23T16:27:13.722" v="2573" actId="6549"/>
          <ac:spMkLst>
            <pc:docMk/>
            <pc:sldMk cId="252875533" sldId="322"/>
            <ac:spMk id="10" creationId="{5020BB60-3061-3466-9170-E40EFB7B60E0}"/>
          </ac:spMkLst>
        </pc:spChg>
        <pc:spChg chg="del">
          <ac:chgData name="Uhr, Vinzenz Nathan (STUDENTS)" userId="f4f67b1a-e021-4569-b4a5-fe6b7216375a" providerId="ADAL" clId="{BB7E4F86-F19F-4A4B-8F91-764EE55FAC46}" dt="2022-12-23T16:26:02.017" v="2501" actId="478"/>
          <ac:spMkLst>
            <pc:docMk/>
            <pc:sldMk cId="252875533" sldId="322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46.286" v="5218" actId="1076"/>
          <ac:spMkLst>
            <pc:docMk/>
            <pc:sldMk cId="252875533" sldId="322"/>
            <ac:spMk id="15" creationId="{1E6F3EE2-20C8-EEBB-2EA1-559B22437344}"/>
          </ac:spMkLst>
        </pc:spChg>
        <pc:picChg chg="add del mod">
          <ac:chgData name="Uhr, Vinzenz Nathan (STUDENTS)" userId="f4f67b1a-e021-4569-b4a5-fe6b7216375a" providerId="ADAL" clId="{BB7E4F86-F19F-4A4B-8F91-764EE55FAC46}" dt="2022-12-23T16:03:57.175" v="2085"/>
          <ac:picMkLst>
            <pc:docMk/>
            <pc:sldMk cId="252875533" sldId="322"/>
            <ac:picMk id="3" creationId="{11DEEA31-8116-B734-311C-6A09A1F4C844}"/>
          </ac:picMkLst>
        </pc:picChg>
        <pc:picChg chg="del">
          <ac:chgData name="Uhr, Vinzenz Nathan (STUDENTS)" userId="f4f67b1a-e021-4569-b4a5-fe6b7216375a" providerId="ADAL" clId="{BB7E4F86-F19F-4A4B-8F91-764EE55FAC46}" dt="2022-12-23T16:01:36.209" v="2083" actId="478"/>
          <ac:picMkLst>
            <pc:docMk/>
            <pc:sldMk cId="252875533" sldId="322"/>
            <ac:picMk id="13" creationId="{4F1F0D85-DA8E-C841-0969-691572455E9D}"/>
          </ac:picMkLst>
        </pc:picChg>
        <pc:picChg chg="add mod modCrop">
          <ac:chgData name="Uhr, Vinzenz Nathan (STUDENTS)" userId="f4f67b1a-e021-4569-b4a5-fe6b7216375a" providerId="ADAL" clId="{BB7E4F86-F19F-4A4B-8F91-764EE55FAC46}" dt="2023-01-04T13:47:13.471" v="5203" actId="1076"/>
          <ac:picMkLst>
            <pc:docMk/>
            <pc:sldMk cId="252875533" sldId="322"/>
            <ac:picMk id="14" creationId="{DBD8A35C-E613-2E81-2AC2-55701B83EC15}"/>
          </ac:picMkLst>
        </pc:pic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45.786" v="6693" actId="729"/>
        <pc:sldMkLst>
          <pc:docMk/>
          <pc:sldMk cId="313576326" sldId="323"/>
        </pc:sldMkLst>
        <pc:spChg chg="add mod">
          <ac:chgData name="Uhr, Vinzenz Nathan (STUDENTS)" userId="f4f67b1a-e021-4569-b4a5-fe6b7216375a" providerId="ADAL" clId="{BB7E4F86-F19F-4A4B-8F91-764EE55FAC46}" dt="2023-01-04T13:47:33.455" v="5206" actId="255"/>
          <ac:spMkLst>
            <pc:docMk/>
            <pc:sldMk cId="313576326" sldId="323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19.116" v="5086" actId="478"/>
          <ac:spMkLst>
            <pc:docMk/>
            <pc:sldMk cId="313576326" sldId="323"/>
            <ac:spMk id="5" creationId="{5A1EE710-6B5A-5E53-2655-970CE8086618}"/>
          </ac:spMkLst>
        </pc:spChg>
        <pc:spChg chg="del">
          <ac:chgData name="Uhr, Vinzenz Nathan (STUDENTS)" userId="f4f67b1a-e021-4569-b4a5-fe6b7216375a" providerId="ADAL" clId="{BB7E4F86-F19F-4A4B-8F91-764EE55FAC46}" dt="2023-01-04T13:14:10.080" v="5083" actId="478"/>
          <ac:spMkLst>
            <pc:docMk/>
            <pc:sldMk cId="313576326" sldId="323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6:31:40.406" v="2937" actId="20577"/>
          <ac:spMkLst>
            <pc:docMk/>
            <pc:sldMk cId="313576326" sldId="32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27:51.353" v="2616" actId="6549"/>
          <ac:spMkLst>
            <pc:docMk/>
            <pc:sldMk cId="313576326" sldId="323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9:00.526" v="3040" actId="478"/>
          <ac:spMkLst>
            <pc:docMk/>
            <pc:sldMk cId="313576326" sldId="323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3-01-04T13:12:32.429" v="5077" actId="20577"/>
          <ac:spMkLst>
            <pc:docMk/>
            <pc:sldMk cId="313576326" sldId="323"/>
            <ac:spMk id="10" creationId="{F7CDA64E-1BA2-ADF2-E0AE-10975DE90163}"/>
          </ac:spMkLst>
        </pc:spChg>
        <pc:picChg chg="add del mod">
          <ac:chgData name="Uhr, Vinzenz Nathan (STUDENTS)" userId="f4f67b1a-e021-4569-b4a5-fe6b7216375a" providerId="ADAL" clId="{BB7E4F86-F19F-4A4B-8F91-764EE55FAC46}" dt="2023-01-04T13:14:15.632" v="5085" actId="478"/>
          <ac:picMkLst>
            <pc:docMk/>
            <pc:sldMk cId="313576326" sldId="323"/>
            <ac:picMk id="2" creationId="{3E7840E5-6969-4415-867A-6A0573F0DA1D}"/>
          </ac:picMkLst>
        </pc:picChg>
        <pc:picChg chg="add mod ord">
          <ac:chgData name="Uhr, Vinzenz Nathan (STUDENTS)" userId="f4f67b1a-e021-4569-b4a5-fe6b7216375a" providerId="ADAL" clId="{BB7E4F86-F19F-4A4B-8F91-764EE55FAC46}" dt="2023-01-04T13:14:24.964" v="5088" actId="14100"/>
          <ac:picMkLst>
            <pc:docMk/>
            <pc:sldMk cId="313576326" sldId="323"/>
            <ac:picMk id="4" creationId="{CF8C8B0A-D5D2-C93C-34C5-92F77C04DE2A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8:41.401" v="5217" actId="1076"/>
        <pc:sldMkLst>
          <pc:docMk/>
          <pc:sldMk cId="2432250608" sldId="324"/>
        </pc:sldMkLst>
        <pc:spChg chg="add del mod">
          <ac:chgData name="Uhr, Vinzenz Nathan (STUDENTS)" userId="f4f67b1a-e021-4569-b4a5-fe6b7216375a" providerId="ADAL" clId="{BB7E4F86-F19F-4A4B-8F91-764EE55FAC46}" dt="2022-12-23T16:08:25.687" v="2218"/>
          <ac:spMkLst>
            <pc:docMk/>
            <pc:sldMk cId="2432250608" sldId="324"/>
            <ac:spMk id="2" creationId="{F178D48D-FE24-F8D4-34C0-CE59A3530CA3}"/>
          </ac:spMkLst>
        </pc:spChg>
        <pc:spChg chg="add del mod">
          <ac:chgData name="Uhr, Vinzenz Nathan (STUDENTS)" userId="f4f67b1a-e021-4569-b4a5-fe6b7216375a" providerId="ADAL" clId="{BB7E4F86-F19F-4A4B-8F91-764EE55FAC46}" dt="2022-12-23T16:08:42.412" v="2226" actId="478"/>
          <ac:spMkLst>
            <pc:docMk/>
            <pc:sldMk cId="2432250608" sldId="324"/>
            <ac:spMk id="3" creationId="{ABECB25F-BAB7-F187-3C5F-49FB826176A3}"/>
          </ac:spMkLst>
        </pc:spChg>
        <pc:spChg chg="mod">
          <ac:chgData name="Uhr, Vinzenz Nathan (STUDENTS)" userId="f4f67b1a-e021-4569-b4a5-fe6b7216375a" providerId="ADAL" clId="{BB7E4F86-F19F-4A4B-8F91-764EE55FAC46}" dt="2022-12-23T16:10:45.651" v="2251" actId="20577"/>
          <ac:spMkLst>
            <pc:docMk/>
            <pc:sldMk cId="2432250608" sldId="324"/>
            <ac:spMk id="8" creationId="{CB5E53F3-741B-7ABA-51DA-7DF5FF38F5C4}"/>
          </ac:spMkLst>
        </pc:spChg>
        <pc:spChg chg="mod">
          <ac:chgData name="Uhr, Vinzenz Nathan (STUDENTS)" userId="f4f67b1a-e021-4569-b4a5-fe6b7216375a" providerId="ADAL" clId="{BB7E4F86-F19F-4A4B-8F91-764EE55FAC46}" dt="2022-12-23T16:08:16.799" v="2216" actId="20577"/>
          <ac:spMkLst>
            <pc:docMk/>
            <pc:sldMk cId="2432250608" sldId="324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3-01-04T13:48:41.401" v="5217" actId="1076"/>
          <ac:spMkLst>
            <pc:docMk/>
            <pc:sldMk cId="2432250608" sldId="324"/>
            <ac:spMk id="11" creationId="{4A6DE617-C3B0-6E04-C83B-9C170E430940}"/>
          </ac:spMkLst>
        </pc:spChg>
        <pc:picChg chg="add mod">
          <ac:chgData name="Uhr, Vinzenz Nathan (STUDENTS)" userId="f4f67b1a-e021-4569-b4a5-fe6b7216375a" providerId="ADAL" clId="{BB7E4F86-F19F-4A4B-8F91-764EE55FAC46}" dt="2023-01-04T13:46:55.193" v="5197" actId="1076"/>
          <ac:picMkLst>
            <pc:docMk/>
            <pc:sldMk cId="2432250608" sldId="324"/>
            <ac:picMk id="9" creationId="{857E7A3D-038D-80E2-8C44-1159190D15D2}"/>
          </ac:picMkLst>
        </pc:picChg>
        <pc:picChg chg="del">
          <ac:chgData name="Uhr, Vinzenz Nathan (STUDENTS)" userId="f4f67b1a-e021-4569-b4a5-fe6b7216375a" providerId="ADAL" clId="{BB7E4F86-F19F-4A4B-8F91-764EE55FAC46}" dt="2022-12-23T16:08:26.847" v="2219" actId="478"/>
          <ac:picMkLst>
            <pc:docMk/>
            <pc:sldMk cId="2432250608" sldId="324"/>
            <ac:picMk id="14" creationId="{A1807575-5185-FED9-2397-92674CD35C55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6:12:33.434" v="2272"/>
        <pc:sldMkLst>
          <pc:docMk/>
          <pc:sldMk cId="717597649" sldId="32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860415179" sldId="325"/>
        </pc:sldMkLst>
      </pc:sldChg>
      <pc:sldChg chg="new del">
        <pc:chgData name="Uhr, Vinzenz Nathan (STUDENTS)" userId="f4f67b1a-e021-4569-b4a5-fe6b7216375a" providerId="ADAL" clId="{BB7E4F86-F19F-4A4B-8F91-764EE55FAC46}" dt="2022-12-23T16:13:47.780" v="2297" actId="47"/>
        <pc:sldMkLst>
          <pc:docMk/>
          <pc:sldMk cId="211864339" sldId="326"/>
        </pc:sldMkLst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372979222" sldId="326"/>
        </pc:sldMkLst>
      </pc:sldChg>
      <pc:sldChg chg="addSp delSp modSp new del mod">
        <pc:chgData name="Uhr, Vinzenz Nathan (STUDENTS)" userId="f4f67b1a-e021-4569-b4a5-fe6b7216375a" providerId="ADAL" clId="{BB7E4F86-F19F-4A4B-8F91-764EE55FAC46}" dt="2023-01-04T13:21:25.282" v="5140" actId="47"/>
        <pc:sldMkLst>
          <pc:docMk/>
          <pc:sldMk cId="2541491055" sldId="327"/>
        </pc:sldMkLst>
        <pc:spChg chg="mod">
          <ac:chgData name="Uhr, Vinzenz Nathan (STUDENTS)" userId="f4f67b1a-e021-4569-b4a5-fe6b7216375a" providerId="ADAL" clId="{BB7E4F86-F19F-4A4B-8F91-764EE55FAC46}" dt="2022-12-23T16:16:35.642" v="2366" actId="790"/>
          <ac:spMkLst>
            <pc:docMk/>
            <pc:sldMk cId="2541491055" sldId="327"/>
            <ac:spMk id="4" creationId="{695F92CF-A460-955B-BE6A-033972C8D7EF}"/>
          </ac:spMkLst>
        </pc:spChg>
        <pc:picChg chg="add del mod">
          <ac:chgData name="Uhr, Vinzenz Nathan (STUDENTS)" userId="f4f67b1a-e021-4569-b4a5-fe6b7216375a" providerId="ADAL" clId="{BB7E4F86-F19F-4A4B-8F91-764EE55FAC46}" dt="2023-01-04T13:21:22.540" v="5139" actId="478"/>
          <ac:picMkLst>
            <pc:docMk/>
            <pc:sldMk cId="2541491055" sldId="327"/>
            <ac:picMk id="2050" creationId="{12E0D0DA-3DD3-DFDC-84CD-3DDAA8628710}"/>
          </ac:picMkLst>
        </pc:picChg>
      </pc:sldChg>
      <pc:sldChg chg="modSp add mod modNotesTx">
        <pc:chgData name="Uhr, Vinzenz Nathan (STUDENTS)" userId="f4f67b1a-e021-4569-b4a5-fe6b7216375a" providerId="ADAL" clId="{BB7E4F86-F19F-4A4B-8F91-764EE55FAC46}" dt="2022-12-24T13:36:48.259" v="3893"/>
        <pc:sldMkLst>
          <pc:docMk/>
          <pc:sldMk cId="2064424047" sldId="328"/>
        </pc:sldMkLst>
        <pc:spChg chg="mod">
          <ac:chgData name="Uhr, Vinzenz Nathan (STUDENTS)" userId="f4f67b1a-e021-4569-b4a5-fe6b7216375a" providerId="ADAL" clId="{BB7E4F86-F19F-4A4B-8F91-764EE55FAC46}" dt="2022-12-23T16:17:23.144" v="2403" actId="20577"/>
          <ac:spMkLst>
            <pc:docMk/>
            <pc:sldMk cId="2064424047" sldId="328"/>
            <ac:spMk id="4" creationId="{695F92CF-A460-955B-BE6A-033972C8D7EF}"/>
          </ac:spMkLst>
        </pc:spChg>
      </pc:sldChg>
      <pc:sldChg chg="delSp modSp add mod modNotesTx">
        <pc:chgData name="Uhr, Vinzenz Nathan (STUDENTS)" userId="f4f67b1a-e021-4569-b4a5-fe6b7216375a" providerId="ADAL" clId="{BB7E4F86-F19F-4A4B-8F91-764EE55FAC46}" dt="2023-01-12T09:54:16.841" v="6195" actId="20577"/>
        <pc:sldMkLst>
          <pc:docMk/>
          <pc:sldMk cId="1471726103" sldId="329"/>
        </pc:sldMkLst>
        <pc:spChg chg="mod">
          <ac:chgData name="Uhr, Vinzenz Nathan (STUDENTS)" userId="f4f67b1a-e021-4569-b4a5-fe6b7216375a" providerId="ADAL" clId="{BB7E4F86-F19F-4A4B-8F91-764EE55FAC46}" dt="2022-12-23T16:31:43.623" v="2938"/>
          <ac:spMkLst>
            <pc:docMk/>
            <pc:sldMk cId="1471726103" sldId="32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0:03.892" v="2811" actId="20577"/>
          <ac:spMkLst>
            <pc:docMk/>
            <pc:sldMk cId="1471726103" sldId="329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3-01-04T13:21:52.783" v="5141" actId="478"/>
          <ac:spMkLst>
            <pc:docMk/>
            <pc:sldMk cId="1471726103" sldId="329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5:41.290" v="2952" actId="20577"/>
          <ac:spMkLst>
            <pc:docMk/>
            <pc:sldMk cId="1471726103" sldId="329"/>
            <ac:spMk id="10" creationId="{F7CDA64E-1BA2-ADF2-E0AE-10975DE90163}"/>
          </ac:spMkLst>
        </pc:spChg>
        <pc:spChg chg="del">
          <ac:chgData name="Uhr, Vinzenz Nathan (STUDENTS)" userId="f4f67b1a-e021-4569-b4a5-fe6b7216375a" providerId="ADAL" clId="{BB7E4F86-F19F-4A4B-8F91-764EE55FAC46}" dt="2022-12-24T12:00:49.428" v="3732" actId="478"/>
          <ac:spMkLst>
            <pc:docMk/>
            <pc:sldMk cId="1471726103" sldId="329"/>
            <ac:spMk id="12" creationId="{EEB5830A-0597-B764-C03C-6E48C031B4B4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17:28.672" v="2405" actId="47"/>
        <pc:sldMkLst>
          <pc:docMk/>
          <pc:sldMk cId="4187451685" sldId="329"/>
        </pc:sldMkLst>
      </pc:sldChg>
      <pc:sldChg chg="new del">
        <pc:chgData name="Uhr, Vinzenz Nathan (STUDENTS)" userId="f4f67b1a-e021-4569-b4a5-fe6b7216375a" providerId="ADAL" clId="{BB7E4F86-F19F-4A4B-8F91-764EE55FAC46}" dt="2022-12-23T16:55:45.681" v="3192" actId="47"/>
        <pc:sldMkLst>
          <pc:docMk/>
          <pc:sldMk cId="2415068518" sldId="330"/>
        </pc:sldMkLst>
      </pc:sldChg>
      <pc:sldChg chg="addSp delSp modSp add mod ord modNotesTx">
        <pc:chgData name="Uhr, Vinzenz Nathan (STUDENTS)" userId="f4f67b1a-e021-4569-b4a5-fe6b7216375a" providerId="ADAL" clId="{BB7E4F86-F19F-4A4B-8F91-764EE55FAC46}" dt="2023-01-12T09:54:19.545" v="6196" actId="20577"/>
        <pc:sldMkLst>
          <pc:docMk/>
          <pc:sldMk cId="1089520333" sldId="331"/>
        </pc:sldMkLst>
        <pc:spChg chg="add mod">
          <ac:chgData name="Uhr, Vinzenz Nathan (STUDENTS)" userId="f4f67b1a-e021-4569-b4a5-fe6b7216375a" providerId="ADAL" clId="{BB7E4F86-F19F-4A4B-8F91-764EE55FAC46}" dt="2023-01-04T13:48:51.334" v="5219" actId="1076"/>
          <ac:spMkLst>
            <pc:docMk/>
            <pc:sldMk cId="1089520333" sldId="331"/>
            <ac:spMk id="4" creationId="{A5EFE0A0-4AFE-77ED-08C4-DF7C82868EED}"/>
          </ac:spMkLst>
        </pc:spChg>
        <pc:spChg chg="mod">
          <ac:chgData name="Uhr, Vinzenz Nathan (STUDENTS)" userId="f4f67b1a-e021-4569-b4a5-fe6b7216375a" providerId="ADAL" clId="{BB7E4F86-F19F-4A4B-8F91-764EE55FAC46}" dt="2022-12-23T16:31:45.579" v="2939"/>
          <ac:spMkLst>
            <pc:docMk/>
            <pc:sldMk cId="1089520333" sldId="33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1:30.230" v="2918" actId="20577"/>
          <ac:spMkLst>
            <pc:docMk/>
            <pc:sldMk cId="1089520333" sldId="331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2:17.518" v="3034" actId="478"/>
          <ac:spMkLst>
            <pc:docMk/>
            <pc:sldMk cId="1089520333" sldId="331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7:40.723" v="3023" actId="20577"/>
          <ac:spMkLst>
            <pc:docMk/>
            <pc:sldMk cId="1089520333" sldId="331"/>
            <ac:spMk id="10" creationId="{F7CDA64E-1BA2-ADF2-E0AE-10975DE90163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7:19.821" v="5204" actId="1076"/>
          <ac:picMkLst>
            <pc:docMk/>
            <pc:sldMk cId="1089520333" sldId="331"/>
            <ac:picMk id="3" creationId="{20900134-30E6-32AD-54D3-7AE64CB13DEC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12T10:10:57.627" v="6605" actId="6549"/>
        <pc:sldMkLst>
          <pc:docMk/>
          <pc:sldMk cId="2424444006" sldId="332"/>
        </pc:sldMkLst>
        <pc:spChg chg="mod">
          <ac:chgData name="Uhr, Vinzenz Nathan (STUDENTS)" userId="f4f67b1a-e021-4569-b4a5-fe6b7216375a" providerId="ADAL" clId="{BB7E4F86-F19F-4A4B-8F91-764EE55FAC46}" dt="2023-01-04T09:04:56.330" v="4195" actId="20577"/>
          <ac:spMkLst>
            <pc:docMk/>
            <pc:sldMk cId="2424444006" sldId="332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BB7E4F86-F19F-4A4B-8F91-764EE55FAC46}" dt="2022-12-23T16:54:53.941" v="3181" actId="5793"/>
          <ac:spMkLst>
            <pc:docMk/>
            <pc:sldMk cId="2424444006" sldId="332"/>
            <ac:spMk id="4" creationId="{695F92CF-A460-955B-BE6A-033972C8D7EF}"/>
          </ac:spMkLst>
        </pc:spChg>
        <pc:spChg chg="add del">
          <ac:chgData name="Uhr, Vinzenz Nathan (STUDENTS)" userId="f4f67b1a-e021-4569-b4a5-fe6b7216375a" providerId="ADAL" clId="{BB7E4F86-F19F-4A4B-8F91-764EE55FAC46}" dt="2022-12-23T16:55:39.340" v="3188" actId="22"/>
          <ac:spMkLst>
            <pc:docMk/>
            <pc:sldMk cId="2424444006" sldId="332"/>
            <ac:spMk id="6" creationId="{AEFAA5E1-BFE9-3F50-106F-EBBA9B3F5740}"/>
          </ac:spMkLst>
        </pc:spChg>
        <pc:spChg chg="add mod">
          <ac:chgData name="Uhr, Vinzenz Nathan (STUDENTS)" userId="f4f67b1a-e021-4569-b4a5-fe6b7216375a" providerId="ADAL" clId="{BB7E4F86-F19F-4A4B-8F91-764EE55FAC46}" dt="2023-01-04T13:47:44.447" v="5208" actId="255"/>
          <ac:spMkLst>
            <pc:docMk/>
            <pc:sldMk cId="2424444006" sldId="332"/>
            <ac:spMk id="7" creationId="{F0753EF5-0A9E-703B-BB85-CA664F7B0BE8}"/>
          </ac:spMkLst>
        </pc:spChg>
        <pc:spChg chg="add del mod">
          <ac:chgData name="Uhr, Vinzenz Nathan (STUDENTS)" userId="f4f67b1a-e021-4569-b4a5-fe6b7216375a" providerId="ADAL" clId="{BB7E4F86-F19F-4A4B-8F91-764EE55FAC46}" dt="2023-01-04T09:03:46.716" v="4154"/>
          <ac:spMkLst>
            <pc:docMk/>
            <pc:sldMk cId="2424444006" sldId="332"/>
            <ac:spMk id="8" creationId="{65012E38-53BB-78F8-B5CB-988FEFE023A7}"/>
          </ac:spMkLst>
        </pc:spChg>
        <pc:spChg chg="add del">
          <ac:chgData name="Uhr, Vinzenz Nathan (STUDENTS)" userId="f4f67b1a-e021-4569-b4a5-fe6b7216375a" providerId="ADAL" clId="{BB7E4F86-F19F-4A4B-8F91-764EE55FAC46}" dt="2022-12-23T16:55:41.885" v="3190" actId="22"/>
          <ac:spMkLst>
            <pc:docMk/>
            <pc:sldMk cId="2424444006" sldId="332"/>
            <ac:spMk id="8" creationId="{EFB2B6B0-3A88-DC17-8B4A-D3C8A9B29DEE}"/>
          </ac:spMkLst>
        </pc:spChg>
        <pc:picChg chg="add mod">
          <ac:chgData name="Uhr, Vinzenz Nathan (STUDENTS)" userId="f4f67b1a-e021-4569-b4a5-fe6b7216375a" providerId="ADAL" clId="{BB7E4F86-F19F-4A4B-8F91-764EE55FAC46}" dt="2023-01-04T09:06:01.748" v="4264" actId="1076"/>
          <ac:picMkLst>
            <pc:docMk/>
            <pc:sldMk cId="2424444006" sldId="332"/>
            <ac:picMk id="6" creationId="{3DC4C6E7-22D8-A24A-3D31-2A80F1579DE7}"/>
          </ac:picMkLst>
        </pc:picChg>
      </pc:sldChg>
      <pc:sldChg chg="modSp add del mod">
        <pc:chgData name="Uhr, Vinzenz Nathan (STUDENTS)" userId="f4f67b1a-e021-4569-b4a5-fe6b7216375a" providerId="ADAL" clId="{BB7E4F86-F19F-4A4B-8F91-764EE55FAC46}" dt="2023-01-04T13:21:09.410" v="5138" actId="47"/>
        <pc:sldMkLst>
          <pc:docMk/>
          <pc:sldMk cId="1352708850" sldId="333"/>
        </pc:sldMkLst>
        <pc:spChg chg="mod">
          <ac:chgData name="Uhr, Vinzenz Nathan (STUDENTS)" userId="f4f67b1a-e021-4569-b4a5-fe6b7216375a" providerId="ADAL" clId="{BB7E4F86-F19F-4A4B-8F91-764EE55FAC46}" dt="2022-12-24T11:31:59.760" v="3720" actId="20577"/>
          <ac:spMkLst>
            <pc:docMk/>
            <pc:sldMk cId="1352708850" sldId="333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55:01.577" v="3183" actId="47"/>
        <pc:sldMkLst>
          <pc:docMk/>
          <pc:sldMk cId="3837502595" sldId="333"/>
        </pc:sldMkLst>
      </pc:sldChg>
      <pc:sldChg chg="modSp new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34753784" sldId="334"/>
        </pc:sldMkLst>
        <pc:spChg chg="mod">
          <ac:chgData name="Uhr, Vinzenz Nathan (STUDENTS)" userId="f4f67b1a-e021-4569-b4a5-fe6b7216375a" providerId="ADAL" clId="{BB7E4F86-F19F-4A4B-8F91-764EE55FAC46}" dt="2022-12-23T17:01:32.742" v="3252" actId="20577"/>
          <ac:spMkLst>
            <pc:docMk/>
            <pc:sldMk cId="634753784" sldId="334"/>
            <ac:spMk id="2" creationId="{9B55E52B-ABE2-797C-8DB6-8BA415A57E08}"/>
          </ac:spMkLst>
        </pc:spChg>
        <pc:spChg chg="mod">
          <ac:chgData name="Uhr, Vinzenz Nathan (STUDENTS)" userId="f4f67b1a-e021-4569-b4a5-fe6b7216375a" providerId="ADAL" clId="{BB7E4F86-F19F-4A4B-8F91-764EE55FAC46}" dt="2022-12-23T17:01:35.622" v="3254" actId="20577"/>
          <ac:spMkLst>
            <pc:docMk/>
            <pc:sldMk cId="634753784" sldId="334"/>
            <ac:spMk id="3" creationId="{F1F863D5-786B-9D9E-F32A-B3B753F11AAD}"/>
          </ac:spMkLst>
        </pc:spChg>
        <pc:spChg chg="mod">
          <ac:chgData name="Uhr, Vinzenz Nathan (STUDENTS)" userId="f4f67b1a-e021-4569-b4a5-fe6b7216375a" providerId="ADAL" clId="{BB7E4F86-F19F-4A4B-8F91-764EE55FAC46}" dt="2022-12-23T17:01:05.955" v="3250" actId="20577"/>
          <ac:spMkLst>
            <pc:docMk/>
            <pc:sldMk cId="634753784" sldId="334"/>
            <ac:spMk id="4" creationId="{905B2E1A-CAC4-CBA5-06CE-9EDE28CB84A0}"/>
          </ac:spMkLst>
        </pc:spChg>
        <pc:spChg chg="mod">
          <ac:chgData name="Uhr, Vinzenz Nathan (STUDENTS)" userId="f4f67b1a-e021-4569-b4a5-fe6b7216375a" providerId="ADAL" clId="{BB7E4F86-F19F-4A4B-8F91-764EE55FAC46}" dt="2022-12-23T16:55:56.569" v="3193"/>
          <ac:spMkLst>
            <pc:docMk/>
            <pc:sldMk cId="634753784" sldId="334"/>
            <ac:spMk id="6" creationId="{04E49F35-D717-967B-6C5A-A2807B66E80E}"/>
          </ac:spMkLst>
        </pc:spChg>
      </pc:sldChg>
      <pc:sldChg chg="add del">
        <pc:chgData name="Uhr, Vinzenz Nathan (STUDENTS)" userId="f4f67b1a-e021-4569-b4a5-fe6b7216375a" providerId="ADAL" clId="{BB7E4F86-F19F-4A4B-8F91-764EE55FAC46}" dt="2022-12-23T17:05:48.618" v="3345" actId="47"/>
        <pc:sldMkLst>
          <pc:docMk/>
          <pc:sldMk cId="3872078440" sldId="335"/>
        </pc:sldMkLst>
      </pc:sldChg>
      <pc:sldChg chg="addSp delSp modSp new mod ord modNotesTx">
        <pc:chgData name="Uhr, Vinzenz Nathan (STUDENTS)" userId="f4f67b1a-e021-4569-b4a5-fe6b7216375a" providerId="ADAL" clId="{BB7E4F86-F19F-4A4B-8F91-764EE55FAC46}" dt="2023-01-12T15:21:52.988" v="6694" actId="6549"/>
        <pc:sldMkLst>
          <pc:docMk/>
          <pc:sldMk cId="215437909" sldId="336"/>
        </pc:sldMkLst>
        <pc:spChg chg="mod">
          <ac:chgData name="Uhr, Vinzenz Nathan (STUDENTS)" userId="f4f67b1a-e021-4569-b4a5-fe6b7216375a" providerId="ADAL" clId="{BB7E4F86-F19F-4A4B-8F91-764EE55FAC46}" dt="2022-12-24T13:34:41.011" v="3775"/>
          <ac:spMkLst>
            <pc:docMk/>
            <pc:sldMk cId="215437909" sldId="336"/>
            <ac:spMk id="4" creationId="{8F3FD32D-4549-EF27-890D-C18FC51D0E54}"/>
          </ac:spMkLst>
        </pc:spChg>
        <pc:spChg chg="del">
          <ac:chgData name="Uhr, Vinzenz Nathan (STUDENTS)" userId="f4f67b1a-e021-4569-b4a5-fe6b7216375a" providerId="ADAL" clId="{BB7E4F86-F19F-4A4B-8F91-764EE55FAC46}" dt="2022-12-24T13:34:03.026" v="3736" actId="478"/>
          <ac:spMkLst>
            <pc:docMk/>
            <pc:sldMk cId="215437909" sldId="336"/>
            <ac:spMk id="5" creationId="{D455901A-26EB-80B8-4758-C6D58ED946DC}"/>
          </ac:spMkLst>
        </pc:spChg>
        <pc:spChg chg="mod">
          <ac:chgData name="Uhr, Vinzenz Nathan (STUDENTS)" userId="f4f67b1a-e021-4569-b4a5-fe6b7216375a" providerId="ADAL" clId="{BB7E4F86-F19F-4A4B-8F91-764EE55FAC46}" dt="2023-01-04T08:56:04.888" v="4143"/>
          <ac:spMkLst>
            <pc:docMk/>
            <pc:sldMk cId="215437909" sldId="336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5:21:52.988" v="6694" actId="6549"/>
          <ac:spMkLst>
            <pc:docMk/>
            <pc:sldMk cId="215437909" sldId="336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49:26.541" v="5228" actId="20577"/>
          <ac:spMkLst>
            <pc:docMk/>
            <pc:sldMk cId="215437909" sldId="336"/>
            <ac:spMk id="8" creationId="{FBB62C77-3313-2067-DB63-2CFAB3A2F916}"/>
          </ac:spMkLst>
        </pc:spChg>
        <pc:picChg chg="add mod">
          <ac:chgData name="Uhr, Vinzenz Nathan (STUDENTS)" userId="f4f67b1a-e021-4569-b4a5-fe6b7216375a" providerId="ADAL" clId="{BB7E4F86-F19F-4A4B-8F91-764EE55FAC46}" dt="2022-12-25T14:11:54.119" v="4111" actId="14100"/>
          <ac:picMkLst>
            <pc:docMk/>
            <pc:sldMk cId="215437909" sldId="336"/>
            <ac:picMk id="11" creationId="{8989752F-F229-16AF-F6D5-61F3B8B3B21C}"/>
          </ac:picMkLst>
        </pc:picChg>
      </pc:sldChg>
      <pc:sldChg chg="addSp delSp modSp new mod ord">
        <pc:chgData name="Uhr, Vinzenz Nathan (STUDENTS)" userId="f4f67b1a-e021-4569-b4a5-fe6b7216375a" providerId="ADAL" clId="{BB7E4F86-F19F-4A4B-8F91-764EE55FAC46}" dt="2023-01-12T09:35:51.134" v="5307"/>
        <pc:sldMkLst>
          <pc:docMk/>
          <pc:sldMk cId="2018901719" sldId="337"/>
        </pc:sldMkLst>
        <pc:spChg chg="mod">
          <ac:chgData name="Uhr, Vinzenz Nathan (STUDENTS)" userId="f4f67b1a-e021-4569-b4a5-fe6b7216375a" providerId="ADAL" clId="{BB7E4F86-F19F-4A4B-8F91-764EE55FAC46}" dt="2023-01-04T13:21:03.566" v="5137" actId="6549"/>
          <ac:spMkLst>
            <pc:docMk/>
            <pc:sldMk cId="2018901719" sldId="337"/>
            <ac:spMk id="4" creationId="{61C3C367-1826-75F3-F52B-FB31D74688AA}"/>
          </ac:spMkLst>
        </pc:spChg>
        <pc:spChg chg="mod">
          <ac:chgData name="Uhr, Vinzenz Nathan (STUDENTS)" userId="f4f67b1a-e021-4569-b4a5-fe6b7216375a" providerId="ADAL" clId="{BB7E4F86-F19F-4A4B-8F91-764EE55FAC46}" dt="2023-01-04T13:20:47.304" v="5131"/>
          <ac:spMkLst>
            <pc:docMk/>
            <pc:sldMk cId="2018901719" sldId="337"/>
            <ac:spMk id="5" creationId="{542C5F9B-DD23-9F3E-EBA5-1A09501A0406}"/>
          </ac:spMkLst>
        </pc:spChg>
        <pc:spChg chg="mod">
          <ac:chgData name="Uhr, Vinzenz Nathan (STUDENTS)" userId="f4f67b1a-e021-4569-b4a5-fe6b7216375a" providerId="ADAL" clId="{BB7E4F86-F19F-4A4B-8F91-764EE55FAC46}" dt="2022-12-23T17:09:41.193" v="3642" actId="20577"/>
          <ac:spMkLst>
            <pc:docMk/>
            <pc:sldMk cId="2018901719" sldId="337"/>
            <ac:spMk id="7" creationId="{99C0C1C1-2228-AE74-D3AC-3C4B981882E0}"/>
          </ac:spMkLst>
        </pc:spChg>
        <pc:spChg chg="mod">
          <ac:chgData name="Uhr, Vinzenz Nathan (STUDENTS)" userId="f4f67b1a-e021-4569-b4a5-fe6b7216375a" providerId="ADAL" clId="{BB7E4F86-F19F-4A4B-8F91-764EE55FAC46}" dt="2023-01-04T13:52:19.981" v="5270" actId="20577"/>
          <ac:spMkLst>
            <pc:docMk/>
            <pc:sldMk cId="2018901719" sldId="337"/>
            <ac:spMk id="8" creationId="{68160987-68B9-3AC0-4A9C-24F72D877698}"/>
          </ac:spMkLst>
        </pc:spChg>
        <pc:spChg chg="add del">
          <ac:chgData name="Uhr, Vinzenz Nathan (STUDENTS)" userId="f4f67b1a-e021-4569-b4a5-fe6b7216375a" providerId="ADAL" clId="{BB7E4F86-F19F-4A4B-8F91-764EE55FAC46}" dt="2023-01-04T13:53:56.738" v="5276" actId="478"/>
          <ac:spMkLst>
            <pc:docMk/>
            <pc:sldMk cId="2018901719" sldId="337"/>
            <ac:spMk id="9" creationId="{8CDBBD9E-746E-0429-5104-E3F51A5EEA30}"/>
          </ac:spMkLst>
        </pc:spChg>
        <pc:picChg chg="add del mod">
          <ac:chgData name="Uhr, Vinzenz Nathan (STUDENTS)" userId="f4f67b1a-e021-4569-b4a5-fe6b7216375a" providerId="ADAL" clId="{BB7E4F86-F19F-4A4B-8F91-764EE55FAC46}" dt="2023-01-04T13:43:47.232" v="5164"/>
          <ac:picMkLst>
            <pc:docMk/>
            <pc:sldMk cId="2018901719" sldId="337"/>
            <ac:picMk id="11" creationId="{891378EB-A5E6-5F2C-FDB9-E34AF701A387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1.072" v="5168"/>
          <ac:picMkLst>
            <pc:docMk/>
            <pc:sldMk cId="2018901719" sldId="337"/>
            <ac:picMk id="13" creationId="{D0F032A6-0C6B-4B25-F776-2187188A397B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3.730" v="5170"/>
          <ac:picMkLst>
            <pc:docMk/>
            <pc:sldMk cId="2018901719" sldId="337"/>
            <ac:picMk id="15" creationId="{76D757A4-296D-2B0C-E5D5-3385DCC156DB}"/>
          </ac:picMkLst>
        </pc:picChg>
        <pc:picChg chg="add mod">
          <ac:chgData name="Uhr, Vinzenz Nathan (STUDENTS)" userId="f4f67b1a-e021-4569-b4a5-fe6b7216375a" providerId="ADAL" clId="{BB7E4F86-F19F-4A4B-8F91-764EE55FAC46}" dt="2023-01-04T13:44:10.257" v="5176" actId="1076"/>
          <ac:picMkLst>
            <pc:docMk/>
            <pc:sldMk cId="2018901719" sldId="337"/>
            <ac:picMk id="16" creationId="{8004FA42-5FBE-17A4-76BE-8641DDC538B7}"/>
          </ac:picMkLst>
        </pc:picChg>
      </pc:sldChg>
      <pc:sldChg chg="modSp new mod">
        <pc:chgData name="Uhr, Vinzenz Nathan (STUDENTS)" userId="f4f67b1a-e021-4569-b4a5-fe6b7216375a" providerId="ADAL" clId="{BB7E4F86-F19F-4A4B-8F91-764EE55FAC46}" dt="2022-12-24T11:32:26.057" v="3731" actId="20577"/>
        <pc:sldMkLst>
          <pc:docMk/>
          <pc:sldMk cId="2207595797" sldId="338"/>
        </pc:sldMkLst>
        <pc:spChg chg="mod">
          <ac:chgData name="Uhr, Vinzenz Nathan (STUDENTS)" userId="f4f67b1a-e021-4569-b4a5-fe6b7216375a" providerId="ADAL" clId="{BB7E4F86-F19F-4A4B-8F91-764EE55FAC46}" dt="2022-12-24T11:32:26.057" v="3731" actId="20577"/>
          <ac:spMkLst>
            <pc:docMk/>
            <pc:sldMk cId="2207595797" sldId="338"/>
            <ac:spMk id="5" creationId="{3B6EAC75-5C53-967D-5016-CCE2BEA5C116}"/>
          </ac:spMkLst>
        </pc:sp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3465292299" sldId="339"/>
        </pc:sldMkLst>
        <pc:spChg chg="mod">
          <ac:chgData name="Uhr, Vinzenz Nathan (STUDENTS)" userId="f4f67b1a-e021-4569-b4a5-fe6b7216375a" providerId="ADAL" clId="{BB7E4F86-F19F-4A4B-8F91-764EE55FAC46}" dt="2022-12-24T13:34:43.066" v="3776"/>
          <ac:spMkLst>
            <pc:docMk/>
            <pc:sldMk cId="3465292299" sldId="339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08.689" v="4144"/>
          <ac:spMkLst>
            <pc:docMk/>
            <pc:sldMk cId="3465292299" sldId="339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0:19:02.649" v="6683" actId="6549"/>
          <ac:spMkLst>
            <pc:docMk/>
            <pc:sldMk cId="3465292299" sldId="339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40.925" v="5261" actId="20577"/>
          <ac:spMkLst>
            <pc:docMk/>
            <pc:sldMk cId="3465292299" sldId="339"/>
            <ac:spMk id="8" creationId="{FBB62C77-3313-2067-DB63-2CFAB3A2F916}"/>
          </ac:spMkLst>
        </pc:spChg>
        <pc:spChg chg="add del">
          <ac:chgData name="Uhr, Vinzenz Nathan (STUDENTS)" userId="f4f67b1a-e021-4569-b4a5-fe6b7216375a" providerId="ADAL" clId="{BB7E4F86-F19F-4A4B-8F91-764EE55FAC46}" dt="2023-01-04T09:19:36.589" v="4270"/>
          <ac:spMkLst>
            <pc:docMk/>
            <pc:sldMk cId="3465292299" sldId="339"/>
            <ac:spMk id="9" creationId="{73A74FC1-6E79-7D35-5F48-9E08454A072D}"/>
          </ac:spMkLst>
        </pc:spChg>
        <pc:spChg chg="add del mod">
          <ac:chgData name="Uhr, Vinzenz Nathan (STUDENTS)" userId="f4f67b1a-e021-4569-b4a5-fe6b7216375a" providerId="ADAL" clId="{BB7E4F86-F19F-4A4B-8F91-764EE55FAC46}" dt="2023-01-04T13:22:18.976" v="5144" actId="478"/>
          <ac:spMkLst>
            <pc:docMk/>
            <pc:sldMk cId="3465292299" sldId="339"/>
            <ac:spMk id="15" creationId="{B20D5BFA-FF40-6C9E-A1F8-5F234E7BAF9B}"/>
          </ac:spMkLst>
        </pc:spChg>
        <pc:picChg chg="add del mod">
          <ac:chgData name="Uhr, Vinzenz Nathan (STUDENTS)" userId="f4f67b1a-e021-4569-b4a5-fe6b7216375a" providerId="ADAL" clId="{BB7E4F86-F19F-4A4B-8F91-764EE55FAC46}" dt="2023-01-04T09:19:35.413" v="4269"/>
          <ac:picMkLst>
            <pc:docMk/>
            <pc:sldMk cId="3465292299" sldId="339"/>
            <ac:picMk id="10" creationId="{CBB00D1A-7A67-FD2D-7DA4-271B543F3861}"/>
          </ac:picMkLst>
        </pc:picChg>
        <pc:picChg chg="add del mod">
          <ac:chgData name="Uhr, Vinzenz Nathan (STUDENTS)" userId="f4f67b1a-e021-4569-b4a5-fe6b7216375a" providerId="ADAL" clId="{BB7E4F86-F19F-4A4B-8F91-764EE55FAC46}" dt="2023-01-04T09:19:48.006" v="4274" actId="478"/>
          <ac:picMkLst>
            <pc:docMk/>
            <pc:sldMk cId="3465292299" sldId="339"/>
            <ac:picMk id="12" creationId="{017E0295-974A-81FA-3711-F4555BB729D3}"/>
          </ac:picMkLst>
        </pc:picChg>
        <pc:picChg chg="add del mod ord modCrop">
          <ac:chgData name="Uhr, Vinzenz Nathan (STUDENTS)" userId="f4f67b1a-e021-4569-b4a5-fe6b7216375a" providerId="ADAL" clId="{BB7E4F86-F19F-4A4B-8F91-764EE55FAC46}" dt="2023-01-04T13:22:24.014" v="5145" actId="1076"/>
          <ac:picMkLst>
            <pc:docMk/>
            <pc:sldMk cId="3465292299" sldId="339"/>
            <ac:picMk id="13" creationId="{6F9E4909-A859-AB6D-F843-63701E85D48B}"/>
          </ac:picMkLst>
        </pc:picChg>
      </pc:sldChg>
      <pc:sldChg chg="modSp add del mod ord">
        <pc:chgData name="Uhr, Vinzenz Nathan (STUDENTS)" userId="f4f67b1a-e021-4569-b4a5-fe6b7216375a" providerId="ADAL" clId="{BB7E4F86-F19F-4A4B-8F91-764EE55FAC46}" dt="2023-01-04T13:16:42.215" v="5122" actId="47"/>
        <pc:sldMkLst>
          <pc:docMk/>
          <pc:sldMk cId="1029308018" sldId="340"/>
        </pc:sldMkLst>
        <pc:spChg chg="mod">
          <ac:chgData name="Uhr, Vinzenz Nathan (STUDENTS)" userId="f4f67b1a-e021-4569-b4a5-fe6b7216375a" providerId="ADAL" clId="{BB7E4F86-F19F-4A4B-8F91-764EE55FAC46}" dt="2022-12-24T13:35:21.838" v="3887" actId="20577"/>
          <ac:spMkLst>
            <pc:docMk/>
            <pc:sldMk cId="1029308018" sldId="340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10.734" v="4145"/>
          <ac:spMkLst>
            <pc:docMk/>
            <pc:sldMk cId="1029308018" sldId="340"/>
            <ac:spMk id="6" creationId="{286E1CDE-613D-9074-2282-474A00C5A41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784480161" sldId="341"/>
        </pc:sldMkLst>
        <pc:spChg chg="add del">
          <ac:chgData name="Uhr, Vinzenz Nathan (STUDENTS)" userId="f4f67b1a-e021-4569-b4a5-fe6b7216375a" providerId="ADAL" clId="{BB7E4F86-F19F-4A4B-8F91-764EE55FAC46}" dt="2023-01-04T11:19:34.791" v="4794"/>
          <ac:spMkLst>
            <pc:docMk/>
            <pc:sldMk cId="784480161" sldId="341"/>
            <ac:spMk id="5" creationId="{87551519-6686-6968-0F6C-8400CB0C3C26}"/>
          </ac:spMkLst>
        </pc:spChg>
        <pc:spChg chg="mod">
          <ac:chgData name="Uhr, Vinzenz Nathan (STUDENTS)" userId="f4f67b1a-e021-4569-b4a5-fe6b7216375a" providerId="ADAL" clId="{BB7E4F86-F19F-4A4B-8F91-764EE55FAC46}" dt="2023-01-12T13:03:23.463" v="6691" actId="6549"/>
          <ac:spMkLst>
            <pc:docMk/>
            <pc:sldMk cId="784480161" sldId="341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05.389" v="5255" actId="20577"/>
          <ac:spMkLst>
            <pc:docMk/>
            <pc:sldMk cId="784480161" sldId="341"/>
            <ac:spMk id="8" creationId="{FBB62C77-3313-2067-DB63-2CFAB3A2F916}"/>
          </ac:spMkLst>
        </pc:spChg>
        <pc:spChg chg="del mod">
          <ac:chgData name="Uhr, Vinzenz Nathan (STUDENTS)" userId="f4f67b1a-e021-4569-b4a5-fe6b7216375a" providerId="ADAL" clId="{BB7E4F86-F19F-4A4B-8F91-764EE55FAC46}" dt="2023-01-04T11:20:45.180" v="4800" actId="478"/>
          <ac:spMkLst>
            <pc:docMk/>
            <pc:sldMk cId="784480161" sldId="341"/>
            <ac:spMk id="15" creationId="{B20D5BFA-FF40-6C9E-A1F8-5F234E7BAF9B}"/>
          </ac:spMkLst>
        </pc:spChg>
        <pc:picChg chg="add mod modCrop">
          <ac:chgData name="Uhr, Vinzenz Nathan (STUDENTS)" userId="f4f67b1a-e021-4569-b4a5-fe6b7216375a" providerId="ADAL" clId="{BB7E4F86-F19F-4A4B-8F91-764EE55FAC46}" dt="2023-01-04T11:20:56.227" v="4802" actId="732"/>
          <ac:picMkLst>
            <pc:docMk/>
            <pc:sldMk cId="784480161" sldId="341"/>
            <ac:picMk id="10" creationId="{F94E2DAD-4829-D68F-D046-304FC32CBB89}"/>
          </ac:picMkLst>
        </pc:picChg>
        <pc:picChg chg="del">
          <ac:chgData name="Uhr, Vinzenz Nathan (STUDENTS)" userId="f4f67b1a-e021-4569-b4a5-fe6b7216375a" providerId="ADAL" clId="{BB7E4F86-F19F-4A4B-8F91-764EE55FAC46}" dt="2023-01-04T11:14:24.825" v="4712" actId="478"/>
          <ac:picMkLst>
            <pc:docMk/>
            <pc:sldMk cId="784480161" sldId="341"/>
            <ac:picMk id="13" creationId="{6F9E4909-A859-AB6D-F843-63701E85D48B}"/>
          </ac:picMkLst>
        </pc:picChg>
      </pc:sldChg>
      <pc:sldChg chg="new del">
        <pc:chgData name="Uhr, Vinzenz Nathan (STUDENTS)" userId="f4f67b1a-e021-4569-b4a5-fe6b7216375a" providerId="ADAL" clId="{BB7E4F86-F19F-4A4B-8F91-764EE55FAC46}" dt="2023-01-04T11:10:27.741" v="4695" actId="47"/>
        <pc:sldMkLst>
          <pc:docMk/>
          <pc:sldMk cId="45140337" sldId="342"/>
        </pc:sldMkLst>
      </pc:sldChg>
      <pc:sldChg chg="delSp modSp new mod">
        <pc:chgData name="Uhr, Vinzenz Nathan (STUDENTS)" userId="f4f67b1a-e021-4569-b4a5-fe6b7216375a" providerId="ADAL" clId="{BB7E4F86-F19F-4A4B-8F91-764EE55FAC46}" dt="2023-01-04T13:52:46.961" v="5275" actId="11"/>
        <pc:sldMkLst>
          <pc:docMk/>
          <pc:sldMk cId="2599579081" sldId="343"/>
        </pc:sldMkLst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2" creationId="{6D8CFB1C-50AE-3AC5-D439-D376A5219794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3" creationId="{015BB14C-D23C-6796-203D-99DE12CAE879}"/>
          </ac:spMkLst>
        </pc:spChg>
        <pc:spChg chg="mod">
          <ac:chgData name="Uhr, Vinzenz Nathan (STUDENTS)" userId="f4f67b1a-e021-4569-b4a5-fe6b7216375a" providerId="ADAL" clId="{BB7E4F86-F19F-4A4B-8F91-764EE55FAC46}" dt="2023-01-04T13:18:01.789" v="5127"/>
          <ac:spMkLst>
            <pc:docMk/>
            <pc:sldMk cId="2599579081" sldId="343"/>
            <ac:spMk id="4" creationId="{2E6DC96A-0D63-F218-10B2-65912BA8D0D9}"/>
          </ac:spMkLst>
        </pc:spChg>
        <pc:spChg chg="del">
          <ac:chgData name="Uhr, Vinzenz Nathan (STUDENTS)" userId="f4f67b1a-e021-4569-b4a5-fe6b7216375a" providerId="ADAL" clId="{BB7E4F86-F19F-4A4B-8F91-764EE55FAC46}" dt="2023-01-04T11:24:53.456" v="4910" actId="478"/>
          <ac:spMkLst>
            <pc:docMk/>
            <pc:sldMk cId="2599579081" sldId="343"/>
            <ac:spMk id="5" creationId="{CBBB65C3-E1B8-C0BE-8D34-BDD07EB8C6F8}"/>
          </ac:spMkLst>
        </pc:spChg>
        <pc:spChg chg="mod">
          <ac:chgData name="Uhr, Vinzenz Nathan (STUDENTS)" userId="f4f67b1a-e021-4569-b4a5-fe6b7216375a" providerId="ADAL" clId="{BB7E4F86-F19F-4A4B-8F91-764EE55FAC46}" dt="2023-01-04T13:52:46.961" v="5275" actId="11"/>
          <ac:spMkLst>
            <pc:docMk/>
            <pc:sldMk cId="2599579081" sldId="343"/>
            <ac:spMk id="7" creationId="{C4CBE295-4988-F6EE-FEB3-0E1F8FBCCC56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8" creationId="{02D479E1-F9A8-4C82-E0AF-FA1E0E32CC7E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9" creationId="{BC6EDE61-D157-207A-BE32-5AAAE9EAFD48}"/>
          </ac:spMkLst>
        </pc:spChg>
      </pc:sldChg>
      <pc:sldChg chg="modSp add mod ord">
        <pc:chgData name="Uhr, Vinzenz Nathan (STUDENTS)" userId="f4f67b1a-e021-4569-b4a5-fe6b7216375a" providerId="ADAL" clId="{BB7E4F86-F19F-4A4B-8F91-764EE55FAC46}" dt="2023-01-04T13:52:30.939" v="5271" actId="21"/>
        <pc:sldMkLst>
          <pc:docMk/>
          <pc:sldMk cId="1116259414" sldId="344"/>
        </pc:sldMkLst>
        <pc:spChg chg="mod">
          <ac:chgData name="Uhr, Vinzenz Nathan (STUDENTS)" userId="f4f67b1a-e021-4569-b4a5-fe6b7216375a" providerId="ADAL" clId="{BB7E4F86-F19F-4A4B-8F91-764EE55FAC46}" dt="2023-01-04T13:17:57.724" v="5126" actId="20577"/>
          <ac:spMkLst>
            <pc:docMk/>
            <pc:sldMk cId="1116259414" sldId="344"/>
            <ac:spMk id="4" creationId="{2E6DC96A-0D63-F218-10B2-65912BA8D0D9}"/>
          </ac:spMkLst>
        </pc:spChg>
        <pc:spChg chg="mod">
          <ac:chgData name="Uhr, Vinzenz Nathan (STUDENTS)" userId="f4f67b1a-e021-4569-b4a5-fe6b7216375a" providerId="ADAL" clId="{BB7E4F86-F19F-4A4B-8F91-764EE55FAC46}" dt="2023-01-04T13:52:30.939" v="5271" actId="21"/>
          <ac:spMkLst>
            <pc:docMk/>
            <pc:sldMk cId="1116259414" sldId="344"/>
            <ac:spMk id="7" creationId="{C4CBE295-4988-F6EE-FEB3-0E1F8FBCCC5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0:49:46.499" v="6687"/>
        <pc:sldMkLst>
          <pc:docMk/>
          <pc:sldMk cId="1575234807" sldId="345"/>
        </pc:sldMkLst>
        <pc:spChg chg="mod">
          <ac:chgData name="Uhr, Vinzenz Nathan (STUDENTS)" userId="f4f67b1a-e021-4569-b4a5-fe6b7216375a" providerId="ADAL" clId="{BB7E4F86-F19F-4A4B-8F91-764EE55FAC46}" dt="2023-01-04T13:47:39.072" v="5207" actId="255"/>
          <ac:spMkLst>
            <pc:docMk/>
            <pc:sldMk cId="1575234807" sldId="345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38.615" v="5090" actId="478"/>
          <ac:spMkLst>
            <pc:docMk/>
            <pc:sldMk cId="1575234807" sldId="345"/>
            <ac:spMk id="10" creationId="{F7CDA64E-1BA2-ADF2-E0AE-10975DE90163}"/>
          </ac:spMkLst>
        </pc:spChg>
        <pc:picChg chg="add mod">
          <ac:chgData name="Uhr, Vinzenz Nathan (STUDENTS)" userId="f4f67b1a-e021-4569-b4a5-fe6b7216375a" providerId="ADAL" clId="{BB7E4F86-F19F-4A4B-8F91-764EE55FAC46}" dt="2023-01-04T13:15:21.802" v="5102" actId="1076"/>
          <ac:picMkLst>
            <pc:docMk/>
            <pc:sldMk cId="1575234807" sldId="345"/>
            <ac:picMk id="2" creationId="{1B235087-CCB8-2F09-C782-D3FE609492B3}"/>
          </ac:picMkLst>
        </pc:picChg>
        <pc:picChg chg="del">
          <ac:chgData name="Uhr, Vinzenz Nathan (STUDENTS)" userId="f4f67b1a-e021-4569-b4a5-fe6b7216375a" providerId="ADAL" clId="{BB7E4F86-F19F-4A4B-8F91-764EE55FAC46}" dt="2023-01-04T13:14:38.615" v="5090" actId="478"/>
          <ac:picMkLst>
            <pc:docMk/>
            <pc:sldMk cId="1575234807" sldId="345"/>
            <ac:picMk id="4" creationId="{CF8C8B0A-D5D2-C93C-34C5-92F77C04DE2A}"/>
          </ac:picMkLst>
        </pc:picChg>
        <pc:picChg chg="add mod">
          <ac:chgData name="Uhr, Vinzenz Nathan (STUDENTS)" userId="f4f67b1a-e021-4569-b4a5-fe6b7216375a" providerId="ADAL" clId="{BB7E4F86-F19F-4A4B-8F91-764EE55FAC46}" dt="2023-01-04T13:15:24.652" v="5103" actId="1076"/>
          <ac:picMkLst>
            <pc:docMk/>
            <pc:sldMk cId="1575234807" sldId="345"/>
            <ac:picMk id="5" creationId="{F5C4F93D-61DE-25A9-C29A-A3FF5DB82068}"/>
          </ac:picMkLst>
        </pc:picChg>
        <pc:cxnChg chg="add mod">
          <ac:chgData name="Uhr, Vinzenz Nathan (STUDENTS)" userId="f4f67b1a-e021-4569-b4a5-fe6b7216375a" providerId="ADAL" clId="{BB7E4F86-F19F-4A4B-8F91-764EE55FAC46}" dt="2023-01-04T13:16:11.890" v="5120" actId="1076"/>
          <ac:cxnSpMkLst>
            <pc:docMk/>
            <pc:sldMk cId="1575234807" sldId="345"/>
            <ac:cxnSpMk id="9" creationId="{9F4A323F-D4A7-43DD-5030-C3152DFF6294}"/>
          </ac:cxnSpMkLst>
        </pc:cxnChg>
      </pc:sldChg>
      <pc:sldChg chg="addSp modSp add mod">
        <pc:chgData name="Uhr, Vinzenz Nathan (STUDENTS)" userId="f4f67b1a-e021-4569-b4a5-fe6b7216375a" providerId="ADAL" clId="{BB7E4F86-F19F-4A4B-8F91-764EE55FAC46}" dt="2023-01-12T09:15:45.484" v="5303" actId="1076"/>
        <pc:sldMkLst>
          <pc:docMk/>
          <pc:sldMk cId="1658027634" sldId="346"/>
        </pc:sldMkLst>
        <pc:spChg chg="add 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2" creationId="{FA6D1741-0FF6-7674-D7D6-3DC475C50112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9" creationId="{D9CC2D7B-2378-F0F1-80DF-A9315973594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2" creationId="{2357B95B-F2D8-AF97-3003-3A9392C3F1D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3" creationId="{FA6FF31B-34CD-370C-EAD9-7A427214C9C1}"/>
          </ac:spMkLst>
        </pc:spChg>
      </pc:sldChg>
      <pc:sldChg chg="add mod modShow">
        <pc:chgData name="Uhr, Vinzenz Nathan (STUDENTS)" userId="f4f67b1a-e021-4569-b4a5-fe6b7216375a" providerId="ADAL" clId="{BB7E4F86-F19F-4A4B-8F91-764EE55FAC46}" dt="2023-01-12T10:16:31.859" v="6607" actId="729"/>
        <pc:sldMkLst>
          <pc:docMk/>
          <pc:sldMk cId="4098331477" sldId="347"/>
        </pc:sldMkLst>
      </pc:sldChg>
      <pc:sldMasterChg chg="addSp delSp modSp mod addSldLayout delSldLayout modSldLayout sldLayoutOrd">
        <pc:chgData name="Uhr, Vinzenz Nathan (STUDENTS)" userId="f4f67b1a-e021-4569-b4a5-fe6b7216375a" providerId="ADAL" clId="{BB7E4F86-F19F-4A4B-8F91-764EE55FAC46}" dt="2022-12-23T17:06:25.737" v="3352" actId="1076"/>
        <pc:sldMasterMkLst>
          <pc:docMk/>
          <pc:sldMasterMk cId="1650500097" sldId="2147483682"/>
        </pc:sldMasterMkLst>
        <pc:spChg chg="del">
          <ac:chgData name="Uhr, Vinzenz Nathan (STUDENTS)" userId="f4f67b1a-e021-4569-b4a5-fe6b7216375a" providerId="ADAL" clId="{BB7E4F86-F19F-4A4B-8F91-764EE55FAC46}" dt="2022-12-23T13:30:16.601" v="69" actId="478"/>
          <ac:spMkLst>
            <pc:docMk/>
            <pc:sldMasterMk cId="1650500097" sldId="2147483682"/>
            <ac:spMk id="5" creationId="{4EBF98FB-2886-B941-8FDB-3481055A357B}"/>
          </ac:spMkLst>
        </pc:spChg>
        <pc:spChg chg="mod">
          <ac:chgData name="Uhr, Vinzenz Nathan (STUDENTS)" userId="f4f67b1a-e021-4569-b4a5-fe6b7216375a" providerId="ADAL" clId="{BB7E4F86-F19F-4A4B-8F91-764EE55FAC46}" dt="2022-12-23T13:31:41.391" v="81" actId="207"/>
          <ac:spMkLst>
            <pc:docMk/>
            <pc:sldMasterMk cId="1650500097" sldId="214748368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7.679" v="3"/>
          <ac:picMkLst>
            <pc:docMk/>
            <pc:sldMasterMk cId="1650500097" sldId="2147483682"/>
            <ac:picMk id="2" creationId="{02F2BFF4-D9EA-D9EC-0905-10C3BC765C3F}"/>
          </ac:picMkLst>
        </pc:picChg>
        <pc:sldLayoutChg chg="modSp">
          <pc:chgData name="Uhr, Vinzenz Nathan (STUDENTS)" userId="f4f67b1a-e021-4569-b4a5-fe6b7216375a" providerId="ADAL" clId="{BB7E4F86-F19F-4A4B-8F91-764EE55FAC46}" dt="2022-12-23T14:11:48.213" v="643" actId="404"/>
          <pc:sldLayoutMkLst>
            <pc:docMk/>
            <pc:sldMasterMk cId="1650500097" sldId="2147483682"/>
            <pc:sldLayoutMk cId="110926675" sldId="2147483688"/>
          </pc:sldLayoutMkLst>
          <pc:spChg chg="mod">
            <ac:chgData name="Uhr, Vinzenz Nathan (STUDENTS)" userId="f4f67b1a-e021-4569-b4a5-fe6b7216375a" providerId="ADAL" clId="{BB7E4F86-F19F-4A4B-8F91-764EE55FAC46}" dt="2022-12-23T14:11:48.213" v="643" actId="404"/>
            <ac:spMkLst>
              <pc:docMk/>
              <pc:sldMasterMk cId="1650500097" sldId="2147483682"/>
              <pc:sldLayoutMk cId="110926675" sldId="2147483688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42.880" v="641" actId="404"/>
          <pc:sldLayoutMkLst>
            <pc:docMk/>
            <pc:sldMasterMk cId="1650500097" sldId="2147483682"/>
            <pc:sldLayoutMk cId="2116866354" sldId="2147483752"/>
          </pc:sldLayoutMkLst>
          <pc:spChg chg="mod">
            <ac:chgData name="Uhr, Vinzenz Nathan (STUDENTS)" userId="f4f67b1a-e021-4569-b4a5-fe6b7216375a" providerId="ADAL" clId="{BB7E4F86-F19F-4A4B-8F91-764EE55FAC46}" dt="2022-12-23T14:11:42.880" v="641" actId="404"/>
            <ac:spMkLst>
              <pc:docMk/>
              <pc:sldMasterMk cId="1650500097" sldId="2147483682"/>
              <pc:sldLayoutMk cId="2116866354" sldId="2147483752"/>
              <ac:spMk id="5" creationId="{4A7E35E8-11B1-964A-B3B7-ABCDE11750B9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6.206" v="647" actId="404"/>
          <pc:sldLayoutMkLst>
            <pc:docMk/>
            <pc:sldMasterMk cId="1650500097" sldId="2147483682"/>
            <pc:sldLayoutMk cId="4233781139" sldId="2147483754"/>
          </pc:sldLayoutMkLst>
          <pc:spChg chg="mod">
            <ac:chgData name="Uhr, Vinzenz Nathan (STUDENTS)" userId="f4f67b1a-e021-4569-b4a5-fe6b7216375a" providerId="ADAL" clId="{BB7E4F86-F19F-4A4B-8F91-764EE55FAC46}" dt="2022-12-23T14:11:56.206" v="647" actId="404"/>
            <ac:spMkLst>
              <pc:docMk/>
              <pc:sldMasterMk cId="1650500097" sldId="2147483682"/>
              <pc:sldLayoutMk cId="4233781139" sldId="2147483754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3.033" v="645" actId="404"/>
          <pc:sldLayoutMkLst>
            <pc:docMk/>
            <pc:sldMasterMk cId="1650500097" sldId="2147483682"/>
            <pc:sldLayoutMk cId="1564147237" sldId="2147483766"/>
          </pc:sldLayoutMkLst>
          <pc:spChg chg="mod">
            <ac:chgData name="Uhr, Vinzenz Nathan (STUDENTS)" userId="f4f67b1a-e021-4569-b4a5-fe6b7216375a" providerId="ADAL" clId="{BB7E4F86-F19F-4A4B-8F91-764EE55FAC46}" dt="2022-12-23T14:11:53.033" v="645" actId="404"/>
            <ac:spMkLst>
              <pc:docMk/>
              <pc:sldMasterMk cId="1650500097" sldId="2147483682"/>
              <pc:sldLayoutMk cId="1564147237" sldId="2147483766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9.428" v="649" actId="404"/>
          <pc:sldLayoutMkLst>
            <pc:docMk/>
            <pc:sldMasterMk cId="1650500097" sldId="2147483682"/>
            <pc:sldLayoutMk cId="2157838461" sldId="2147483767"/>
          </pc:sldLayoutMkLst>
          <pc:spChg chg="mod">
            <ac:chgData name="Uhr, Vinzenz Nathan (STUDENTS)" userId="f4f67b1a-e021-4569-b4a5-fe6b7216375a" providerId="ADAL" clId="{BB7E4F86-F19F-4A4B-8F91-764EE55FAC46}" dt="2022-12-23T14:11:59.428" v="649" actId="404"/>
            <ac:spMkLst>
              <pc:docMk/>
              <pc:sldMasterMk cId="1650500097" sldId="2147483682"/>
              <pc:sldLayoutMk cId="2157838461" sldId="2147483767"/>
              <ac:spMk id="5" creationId="{4A7E35E8-11B1-964A-B3B7-ABCDE11750B9}"/>
            </ac:spMkLst>
          </pc:spChg>
        </pc:sldLayoutChg>
        <pc:sldLayoutChg chg="new del mod">
          <pc:chgData name="Uhr, Vinzenz Nathan (STUDENTS)" userId="f4f67b1a-e021-4569-b4a5-fe6b7216375a" providerId="ADAL" clId="{BB7E4F86-F19F-4A4B-8F91-764EE55FAC46}" dt="2022-12-23T16:17:54.060" v="2407" actId="11236"/>
          <pc:sldLayoutMkLst>
            <pc:docMk/>
            <pc:sldMasterMk cId="1650500097" sldId="2147483682"/>
            <pc:sldLayoutMk cId="1504929170" sldId="2147483786"/>
          </pc:sldLayoutMkLst>
        </pc:sldLayoutChg>
        <pc:sldLayoutChg chg="addSp delSp modSp add mod ord modTransition">
          <pc:chgData name="Uhr, Vinzenz Nathan (STUDENTS)" userId="f4f67b1a-e021-4569-b4a5-fe6b7216375a" providerId="ADAL" clId="{BB7E4F86-F19F-4A4B-8F91-764EE55FAC46}" dt="2022-12-23T17:06:25.737" v="3352" actId="1076"/>
          <pc:sldLayoutMkLst>
            <pc:docMk/>
            <pc:sldMasterMk cId="1650500097" sldId="2147483682"/>
            <pc:sldLayoutMk cId="2422167975" sldId="2147483786"/>
          </pc:sldLayoutMkLst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2" creationId="{00C8CD13-EE85-E78B-35D1-D370DB7CFC0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3" creationId="{83B30AB4-2C69-D12A-35B7-D2B084C57F9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4" creationId="{63675FA7-141C-DDC0-7F34-329E1A4D8221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5" creationId="{4A7E35E8-11B1-964A-B3B7-ABCDE11750B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6" creationId="{68A8984A-F452-9CEC-90BC-26420303D01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7" creationId="{291F5CB2-B1A0-3141-810A-EA3DABABC37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8" creationId="{8B73F8B2-6C13-2EF9-4939-218B7EB390A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9" creationId="{16AC8D8E-CDF7-E043-997B-4F40A5E71F94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0" creationId="{F49DC73E-0ADC-CB4B-B483-695B44661B0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1" creationId="{81FC3BBB-A060-D84D-A85B-A61AE52B9CEC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2" creationId="{168501BB-63FA-2A96-75EE-B5335A8FF7B5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3" creationId="{E315D687-8D60-F585-9AC6-0116FE06E13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4" creationId="{B236500E-83E7-924C-AF0B-0F29C91C1A20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5" creationId="{1D29C109-B214-AE6A-6804-3079AB61BB56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6" creationId="{01E3A20E-1E28-178F-4BF3-BE5F2FAB13C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9:01.657" v="2413" actId="478"/>
            <ac:spMkLst>
              <pc:docMk/>
              <pc:sldMasterMk cId="1650500097" sldId="2147483682"/>
              <pc:sldLayoutMk cId="2422167975" sldId="2147483786"/>
              <ac:spMk id="17" creationId="{E47051A4-1E3D-9BB8-062B-86C88FB41A48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26.092" v="2437" actId="20577"/>
            <ac:spMkLst>
              <pc:docMk/>
              <pc:sldMasterMk cId="1650500097" sldId="2147483682"/>
              <pc:sldLayoutMk cId="2422167975" sldId="2147483786"/>
              <ac:spMk id="18" creationId="{C88B7BCB-1127-A803-8F8E-0E08E0CEE8A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28.465" v="3342" actId="478"/>
            <ac:spMkLst>
              <pc:docMk/>
              <pc:sldMasterMk cId="1650500097" sldId="2147483682"/>
              <pc:sldLayoutMk cId="2422167975" sldId="2147483786"/>
              <ac:spMk id="19" creationId="{C2BD51BE-8EC3-21DA-B1D9-30016AD62D08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3:41.175" v="3272" actId="478"/>
            <ac:spMkLst>
              <pc:docMk/>
              <pc:sldMasterMk cId="1650500097" sldId="2147483682"/>
              <pc:sldLayoutMk cId="2422167975" sldId="2147483786"/>
              <ac:spMk id="20" creationId="{5E7E6AFF-8089-97FC-B1BB-5BA5034FBFBE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30.147" v="2450" actId="20577"/>
            <ac:spMkLst>
              <pc:docMk/>
              <pc:sldMasterMk cId="1650500097" sldId="2147483682"/>
              <pc:sldLayoutMk cId="2422167975" sldId="2147483786"/>
              <ac:spMk id="21" creationId="{EF051D71-3F3C-6B4C-FB36-DE53BC393F79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02.059" v="2414"/>
            <ac:spMkLst>
              <pc:docMk/>
              <pc:sldMasterMk cId="1650500097" sldId="2147483682"/>
              <pc:sldLayoutMk cId="2422167975" sldId="2147483786"/>
              <ac:spMk id="22" creationId="{4765CFD2-D403-FF62-D8D7-4241B34EC51E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4:40.483" v="3326" actId="478"/>
            <ac:spMkLst>
              <pc:docMk/>
              <pc:sldMasterMk cId="1650500097" sldId="2147483682"/>
              <pc:sldLayoutMk cId="2422167975" sldId="2147483786"/>
              <ac:spMk id="23" creationId="{8D8C6B96-84D3-3AAF-ABCD-0F5F66A22DFF}"/>
            </ac:spMkLst>
          </pc:spChg>
          <pc:spChg chg="add del">
            <ac:chgData name="Uhr, Vinzenz Nathan (STUDENTS)" userId="f4f67b1a-e021-4569-b4a5-fe6b7216375a" providerId="ADAL" clId="{BB7E4F86-F19F-4A4B-8F91-764EE55FAC46}" dt="2022-12-23T17:02:47.548" v="3255" actId="11529"/>
            <ac:spMkLst>
              <pc:docMk/>
              <pc:sldMasterMk cId="1650500097" sldId="2147483682"/>
              <pc:sldLayoutMk cId="2422167975" sldId="2147483786"/>
              <ac:spMk id="24" creationId="{A748907D-60D6-F61D-7DF5-3BCEE47C123E}"/>
            </ac:spMkLst>
          </pc:spChg>
          <pc:spChg chg="add mod">
            <ac:chgData name="Uhr, Vinzenz Nathan (STUDENTS)" userId="f4f67b1a-e021-4569-b4a5-fe6b7216375a" providerId="ADAL" clId="{BB7E4F86-F19F-4A4B-8F91-764EE55FAC46}" dt="2022-12-23T17:06:25.737" v="3352" actId="1076"/>
            <ac:spMkLst>
              <pc:docMk/>
              <pc:sldMasterMk cId="1650500097" sldId="2147483682"/>
              <pc:sldLayoutMk cId="2422167975" sldId="2147483786"/>
              <ac:spMk id="25" creationId="{8AA7BA09-E47E-9D26-D531-70564C5244B6}"/>
            </ac:spMkLst>
          </pc:spChg>
          <pc:spChg chg="add mod">
            <ac:chgData name="Uhr, Vinzenz Nathan (STUDENTS)" userId="f4f67b1a-e021-4569-b4a5-fe6b7216375a" providerId="ADAL" clId="{BB7E4F86-F19F-4A4B-8F91-764EE55FAC46}" dt="2022-12-23T17:04:44.907" v="3328" actId="14100"/>
            <ac:spMkLst>
              <pc:docMk/>
              <pc:sldMasterMk cId="1650500097" sldId="2147483682"/>
              <pc:sldLayoutMk cId="2422167975" sldId="2147483786"/>
              <ac:spMk id="26" creationId="{FD0055C6-94B1-22DE-B04F-667D1D49CE8C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2.705" v="3330" actId="11529"/>
            <ac:spMkLst>
              <pc:docMk/>
              <pc:sldMasterMk cId="1650500097" sldId="2147483682"/>
              <pc:sldLayoutMk cId="2422167975" sldId="2147483786"/>
              <ac:spMk id="27" creationId="{661E6BA9-AD81-74BB-A082-7BBD59301A3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04.254" v="3331" actId="478"/>
            <ac:spMkLst>
              <pc:docMk/>
              <pc:sldMasterMk cId="1650500097" sldId="2147483682"/>
              <pc:sldLayoutMk cId="2422167975" sldId="2147483786"/>
              <ac:spMk id="28" creationId="{9C20A117-C137-5329-A78E-D261E18967F4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8.753" v="3332" actId="11529"/>
            <ac:spMkLst>
              <pc:docMk/>
              <pc:sldMasterMk cId="1650500097" sldId="2147483682"/>
              <pc:sldLayoutMk cId="2422167975" sldId="2147483786"/>
              <ac:spMk id="29" creationId="{1B360643-E377-05AA-2201-EDAE5A5141CD}"/>
            </ac:spMkLst>
          </pc:spChg>
          <pc:spChg chg="add mod">
            <ac:chgData name="Uhr, Vinzenz Nathan (STUDENTS)" userId="f4f67b1a-e021-4569-b4a5-fe6b7216375a" providerId="ADAL" clId="{BB7E4F86-F19F-4A4B-8F91-764EE55FAC46}" dt="2022-12-23T17:05:32.841" v="3343" actId="14100"/>
            <ac:spMkLst>
              <pc:docMk/>
              <pc:sldMasterMk cId="1650500097" sldId="2147483682"/>
              <pc:sldLayoutMk cId="2422167975" sldId="2147483786"/>
              <ac:spMk id="30" creationId="{3708A4DB-2E4B-3798-80D9-9C0777B4D329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50.990" v="86" actId="207"/>
        <pc:sldMasterMkLst>
          <pc:docMk/>
          <pc:sldMasterMk cId="2752052908" sldId="2147483692"/>
        </pc:sldMasterMkLst>
        <pc:spChg chg="mod">
          <ac:chgData name="Uhr, Vinzenz Nathan (STUDENTS)" userId="f4f67b1a-e021-4569-b4a5-fe6b7216375a" providerId="ADAL" clId="{BB7E4F86-F19F-4A4B-8F91-764EE55FAC46}" dt="2022-12-23T13:31:50.990" v="86" actId="207"/>
          <ac:spMkLst>
            <pc:docMk/>
            <pc:sldMasterMk cId="2752052908" sldId="214748369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50.762" v="5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addSldLayout delSldLayout">
        <pc:chgData name="Uhr, Vinzenz Nathan (STUDENTS)" userId="f4f67b1a-e021-4569-b4a5-fe6b7216375a" providerId="ADAL" clId="{BB7E4F86-F19F-4A4B-8F91-764EE55FAC46}" dt="2022-12-23T17:10:11.120" v="3645" actId="47"/>
        <pc:sldMasterMkLst>
          <pc:docMk/>
          <pc:sldMasterMk cId="3529454249" sldId="2147483747"/>
        </pc:sldMasterMkLst>
        <pc:sldLayoutChg chg="add del">
          <pc:chgData name="Uhr, Vinzenz Nathan (STUDENTS)" userId="f4f67b1a-e021-4569-b4a5-fe6b7216375a" providerId="ADAL" clId="{BB7E4F86-F19F-4A4B-8F91-764EE55FAC46}" dt="2022-12-23T17:10:11.120" v="3645" actId="47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addSp delSp modSp mod setBg modSldLayout">
        <pc:chgData name="Uhr, Vinzenz Nathan (STUDENTS)" userId="f4f67b1a-e021-4569-b4a5-fe6b7216375a" providerId="ADAL" clId="{BB7E4F86-F19F-4A4B-8F91-764EE55FAC46}" dt="2022-12-23T16:15:01.127" v="2299"/>
        <pc:sldMasterMkLst>
          <pc:docMk/>
          <pc:sldMasterMk cId="742856631" sldId="2147483748"/>
        </pc:sldMasterMkLst>
        <pc:spChg chg="add del mod">
          <ac:chgData name="Uhr, Vinzenz Nathan (STUDENTS)" userId="f4f67b1a-e021-4569-b4a5-fe6b7216375a" providerId="ADAL" clId="{BB7E4F86-F19F-4A4B-8F91-764EE55FAC46}" dt="2022-12-23T13:31:30.421" v="79" actId="478"/>
          <ac:spMkLst>
            <pc:docMk/>
            <pc:sldMasterMk cId="742856631" sldId="2147483748"/>
            <ac:spMk id="3" creationId="{72253A52-6971-585B-2A49-F2060E801B53}"/>
          </ac:spMkLst>
        </pc:spChg>
        <pc:spChg chg="mod">
          <ac:chgData name="Uhr, Vinzenz Nathan (STUDENTS)" userId="f4f67b1a-e021-4569-b4a5-fe6b7216375a" providerId="ADAL" clId="{BB7E4F86-F19F-4A4B-8F91-764EE55FAC46}" dt="2022-12-23T13:31:27.820" v="78" actId="108"/>
          <ac:spMkLst>
            <pc:docMk/>
            <pc:sldMasterMk cId="742856631" sldId="2147483748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38.280" v="1"/>
          <ac:picMkLst>
            <pc:docMk/>
            <pc:sldMasterMk cId="742856631" sldId="2147483748"/>
            <ac:picMk id="2" creationId="{44732EF7-9EE9-0A04-D065-BBFEC30419E2}"/>
          </ac:picMkLst>
        </pc:picChg>
        <pc:sldLayoutChg chg="delSp modSp mod">
          <pc:chgData name="Uhr, Vinzenz Nathan (STUDENTS)" userId="f4f67b1a-e021-4569-b4a5-fe6b7216375a" providerId="ADAL" clId="{BB7E4F86-F19F-4A4B-8F91-764EE55FAC46}" dt="2022-12-23T13:31:10.582" v="75" actId="1076"/>
          <pc:sldLayoutMkLst>
            <pc:docMk/>
            <pc:sldMasterMk cId="742856631" sldId="2147483748"/>
            <pc:sldLayoutMk cId="3392143640" sldId="2147483750"/>
          </pc:sldLayoutMkLst>
          <pc:spChg chg="mod">
            <ac:chgData name="Uhr, Vinzenz Nathan (STUDENTS)" userId="f4f67b1a-e021-4569-b4a5-fe6b7216375a" providerId="ADAL" clId="{BB7E4F86-F19F-4A4B-8F91-764EE55FAC46}" dt="2022-12-23T13:30:58.031" v="73" actId="108"/>
            <ac:spMkLst>
              <pc:docMk/>
              <pc:sldMasterMk cId="742856631" sldId="2147483748"/>
              <pc:sldLayoutMk cId="3392143640" sldId="2147483750"/>
              <ac:spMk id="2" creationId="{188F220F-AF24-8D49-BCE6-4B7754B66C9B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3" creationId="{1659C5DC-671B-6A4E-BD0B-CCB6129F84B8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4" creationId="{99D0CF73-16BC-EE47-A2F6-63380649FC8F}"/>
            </ac:spMkLst>
          </pc:spChg>
          <pc:spChg chg="del">
            <ac:chgData name="Uhr, Vinzenz Nathan (STUDENTS)" userId="f4f67b1a-e021-4569-b4a5-fe6b7216375a" providerId="ADAL" clId="{BB7E4F86-F19F-4A4B-8F91-764EE55FAC46}" dt="2022-12-23T13:31:01.470" v="74" actId="478"/>
            <ac:spMkLst>
              <pc:docMk/>
              <pc:sldMasterMk cId="742856631" sldId="2147483748"/>
              <pc:sldLayoutMk cId="3392143640" sldId="2147483750"/>
              <ac:spMk id="5" creationId="{4A7E35E8-11B1-964A-B3B7-ABCDE11750B9}"/>
            </ac:spMkLst>
          </pc:spChg>
          <pc:spChg chg="del">
            <ac:chgData name="Uhr, Vinzenz Nathan (STUDENTS)" userId="f4f67b1a-e021-4569-b4a5-fe6b7216375a" providerId="ADAL" clId="{BB7E4F86-F19F-4A4B-8F91-764EE55FAC46}" dt="2022-12-23T13:30:21.661" v="70" actId="478"/>
            <ac:spMkLst>
              <pc:docMk/>
              <pc:sldMasterMk cId="742856631" sldId="2147483748"/>
              <pc:sldLayoutMk cId="3392143640" sldId="2147483750"/>
              <ac:spMk id="6" creationId="{08592F44-7A11-4746-8BCA-D8016987E6BD}"/>
            </ac:spMkLst>
          </pc:spChg>
        </pc:sldLayoutChg>
        <pc:sldLayoutChg chg="delSp modSp mod">
          <pc:chgData name="Uhr, Vinzenz Nathan (STUDENTS)" userId="f4f67b1a-e021-4569-b4a5-fe6b7216375a" providerId="ADAL" clId="{BB7E4F86-F19F-4A4B-8F91-764EE55FAC46}" dt="2022-12-23T13:30:24.130" v="72" actId="478"/>
          <pc:sldLayoutMkLst>
            <pc:docMk/>
            <pc:sldMasterMk cId="742856631" sldId="2147483748"/>
            <pc:sldLayoutMk cId="2582863351" sldId="2147483765"/>
          </pc:sldLayoutMkLst>
          <pc:spChg chg="del mod">
            <ac:chgData name="Uhr, Vinzenz Nathan (STUDENTS)" userId="f4f67b1a-e021-4569-b4a5-fe6b7216375a" providerId="ADAL" clId="{BB7E4F86-F19F-4A4B-8F91-764EE55FAC46}" dt="2022-12-23T13:30:24.130" v="72" actId="478"/>
            <ac:spMkLst>
              <pc:docMk/>
              <pc:sldMasterMk cId="742856631" sldId="2147483748"/>
              <pc:sldLayoutMk cId="2582863351" sldId="2147483765"/>
              <ac:spMk id="6" creationId="{08592F44-7A11-4746-8BCA-D8016987E6BD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36.861" v="80" actId="207"/>
        <pc:sldMasterMkLst>
          <pc:docMk/>
          <pc:sldMasterMk cId="4081700730" sldId="2147483755"/>
        </pc:sldMasterMkLst>
        <pc:spChg chg="mod">
          <ac:chgData name="Uhr, Vinzenz Nathan (STUDENTS)" userId="f4f67b1a-e021-4569-b4a5-fe6b7216375a" providerId="ADAL" clId="{BB7E4F86-F19F-4A4B-8F91-764EE55FAC46}" dt="2022-12-23T13:31:36.861" v="80" actId="207"/>
          <ac:spMkLst>
            <pc:docMk/>
            <pc:sldMasterMk cId="4081700730" sldId="2147483755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43.090" v="2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addSp modSp modSldLayout">
        <pc:chgData name="Uhr, Vinzenz Nathan (STUDENTS)" userId="f4f67b1a-e021-4569-b4a5-fe6b7216375a" providerId="ADAL" clId="{BB7E4F86-F19F-4A4B-8F91-764EE55FAC46}" dt="2022-12-23T16:20:43.832" v="2460" actId="6014"/>
        <pc:sldMasterMkLst>
          <pc:docMk/>
          <pc:sldMasterMk cId="106798402" sldId="2147483769"/>
        </pc:sldMasterMkLst>
        <pc:spChg chg="mod">
          <ac:chgData name="Uhr, Vinzenz Nathan (STUDENTS)" userId="f4f67b1a-e021-4569-b4a5-fe6b7216375a" providerId="ADAL" clId="{BB7E4F86-F19F-4A4B-8F91-764EE55FAC46}" dt="2022-12-23T16:15:15.716" v="2301" actId="108"/>
          <ac:spMkLst>
            <pc:docMk/>
            <pc:sldMasterMk cId="106798402" sldId="2147483769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9.515" v="4"/>
          <ac:picMkLst>
            <pc:docMk/>
            <pc:sldMasterMk cId="106798402" sldId="2147483769"/>
            <ac:picMk id="2" creationId="{758C6226-FE66-EF2C-DFF6-725B02D9BC3B}"/>
          </ac:picMkLst>
        </pc:picChg>
        <pc:sldLayoutChg chg="modSp mod">
          <pc:chgData name="Uhr, Vinzenz Nathan (STUDENTS)" userId="f4f67b1a-e021-4569-b4a5-fe6b7216375a" providerId="ADAL" clId="{BB7E4F86-F19F-4A4B-8F91-764EE55FAC46}" dt="2022-12-23T16:20:43.832" v="2460" actId="6014"/>
          <pc:sldLayoutMkLst>
            <pc:docMk/>
            <pc:sldMasterMk cId="106798402" sldId="2147483769"/>
            <pc:sldLayoutMk cId="3218821691" sldId="2147483775"/>
          </pc:sldLayoutMkLst>
          <pc:spChg chg="mod">
            <ac:chgData name="Uhr, Vinzenz Nathan (STUDENTS)" userId="f4f67b1a-e021-4569-b4a5-fe6b7216375a" providerId="ADAL" clId="{BB7E4F86-F19F-4A4B-8F91-764EE55FAC46}" dt="2022-12-23T16:15:11.178" v="2300" actId="108"/>
            <ac:spMkLst>
              <pc:docMk/>
              <pc:sldMasterMk cId="106798402" sldId="2147483769"/>
              <pc:sldLayoutMk cId="3218821691" sldId="2147483775"/>
              <ac:spMk id="7" creationId="{CF6356AF-957D-A241-82E4-5276EE95A84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17.12.2023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Influence if we split training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 may always be something in the introduction that clearly indicates an OP report. If we cut this, it will no longer apply.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Only allowing texts with fewer than 512 tokens restricts the scope of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Alternatives: Use another NLP model which writes us a shorter summary. This can then have completely different side effects because it is no longer real data but synthetic data.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5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 lang="de-DE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717496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987574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Kapiteltre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91160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6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13881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313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4039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9593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68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‹Nr.›</a:t>
            </a:fld>
            <a:endParaRPr lang="de-CH" sz="1050"/>
          </a:p>
        </p:txBody>
      </p:sp>
    </p:spTree>
    <p:extLst>
      <p:ext uri="{BB962C8B-B14F-4D97-AF65-F5344CB8AC3E}">
        <p14:creationId xmlns:p14="http://schemas.microsoft.com/office/powerpoint/2010/main" val="4485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Text mi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1D29C109-B214-AE6A-6804-3079AB61BB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01E3A20E-1E28-178F-4BF3-BE5F2FAB13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C88B7BCB-1127-A803-8F8E-0E08E0CE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EF051D71-3F3C-6B4C-FB36-DE53BC393F7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Untertitel</a:t>
            </a:r>
            <a:endParaRPr lang="en-GB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65CFD2-D403-FF62-D8D7-4241B34EC5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AA7BA09-E47E-9D26-D531-70564C5244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160000"/>
            <a:ext cx="3688154" cy="5048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GB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85750" marR="0" lvl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</a:t>
            </a:r>
            <a:r>
              <a:rPr lang="de-CH" dirty="0"/>
              <a:t>Inhalt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FD0055C6-94B1-22DE-B04F-667D1D49C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4680" y="4517587"/>
            <a:ext cx="3688154" cy="252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11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dirty="0"/>
              <a:t>Quelle</a:t>
            </a:r>
            <a:endParaRPr lang="en-GB" dirty="0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708A4DB-2E4B-3798-80D9-9C0777B4D3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79212" y="2188818"/>
            <a:ext cx="3688154" cy="23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de-DE" sz="2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2" r:id="rId2"/>
    <p:sldLayoutId id="2147483688" r:id="rId3"/>
    <p:sldLayoutId id="2147483766" r:id="rId4"/>
    <p:sldLayoutId id="2147483754" r:id="rId5"/>
    <p:sldLayoutId id="2147483767" r:id="rId6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lang="de-DE" sz="2800" kern="1200" spc="-15" dirty="0">
          <a:solidFill>
            <a:srgbClr val="E6002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6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7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  <p:sldLayoutId id="2147483776" r:id="rId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Marta Herrera, Mena </a:t>
            </a:r>
            <a:r>
              <a:rPr lang="de-CH" dirty="0" err="1"/>
              <a:t>Lerf</a:t>
            </a:r>
            <a:r>
              <a:rPr lang="de-CH" dirty="0"/>
              <a:t>, Vinzenz Uhr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19.11.2023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Group C, NLP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27534"/>
            <a:ext cx="7020000" cy="1492866"/>
          </a:xfrm>
        </p:spPr>
        <p:txBody>
          <a:bodyPr/>
          <a:lstStyle/>
          <a:p>
            <a:r>
              <a:rPr lang="en-US" dirty="0">
                <a:solidFill>
                  <a:srgbClr val="E6002E"/>
                </a:solidFill>
              </a:rPr>
              <a:t>Final Project Presentation</a:t>
            </a:r>
            <a:endParaRPr lang="de-CH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67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‘\n’, ‘t’ and ‘\r’ with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WordNet </a:t>
            </a:r>
            <a:r>
              <a:rPr lang="en-US" dirty="0" err="1"/>
              <a:t>Lemmatizer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punctuation tokens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F79E0-8004-D080-A1DB-91C9F715B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61B201-F227-FA31-2254-A7112A8171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Custom </a:t>
            </a:r>
            <a:r>
              <a:rPr lang="de-CH" dirty="0" err="1"/>
              <a:t>preprocessing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23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scores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with preprocessing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preprocessing but no lemmatization </a:t>
            </a:r>
            <a:br>
              <a:rPr lang="en-GB" dirty="0"/>
            </a:br>
            <a:r>
              <a:rPr lang="en-GB" dirty="0">
                <a:solidFill>
                  <a:srgbClr val="FFC000"/>
                </a:solidFill>
              </a:rPr>
              <a:t>without preprocessing</a:t>
            </a: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EB866B-6D46-2FEE-2ABF-86E5621D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854484"/>
            <a:ext cx="2650157" cy="23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41F17C-7B65-CCE4-F2A6-56F2DC549A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38494-23DE-E24E-4820-B2CC281CEC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D3CE5-AF25-B789-B484-FC394F3270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increases</a:t>
            </a:r>
            <a:r>
              <a:rPr lang="de-CH" dirty="0"/>
              <a:t> the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scores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imagine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the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learn</a:t>
            </a:r>
            <a:r>
              <a:rPr lang="de-CH" dirty="0"/>
              <a:t> and </a:t>
            </a:r>
            <a:r>
              <a:rPr lang="de-CH" dirty="0" err="1"/>
              <a:t>that</a:t>
            </a:r>
            <a:r>
              <a:rPr lang="de-CH" dirty="0"/>
              <a:t> the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err="1"/>
              <a:t>favours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assume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bigger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2E7ADE-9CEC-BA94-E62A-62D56019D9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A791246-93A8-C6F0-32FD-787C41C610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5CFA3AD-DFBE-2AFF-7B22-8D6FFA6CB5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2B5AB08-A1FA-78E3-3960-A9949729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44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Further tuning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5e-4: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5e-5: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Best F1 5e-6: 0.38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5e-7: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F79E0-8004-D080-A1DB-91C9F715B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61B201-F227-FA31-2254-A7112A8171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Insert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Different </a:t>
            </a:r>
            <a:r>
              <a:rPr lang="de-CH" dirty="0" err="1"/>
              <a:t>learning</a:t>
            </a:r>
            <a:r>
              <a:rPr lang="de-CH" dirty="0"/>
              <a:t> rate</a:t>
            </a:r>
            <a:endParaRPr lang="en-GB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C1AC722-2F37-81F9-F766-EBC7EB33788B}"/>
              </a:ext>
            </a:extLst>
          </p:cNvPr>
          <p:cNvSpPr txBox="1">
            <a:spLocks/>
          </p:cNvSpPr>
          <p:nvPr/>
        </p:nvSpPr>
        <p:spPr>
          <a:xfrm>
            <a:off x="4878000" y="2026590"/>
            <a:ext cx="3942472" cy="23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Lr 5e-4</a:t>
            </a:r>
          </a:p>
          <a:p>
            <a:r>
              <a:rPr lang="en-GB" dirty="0">
                <a:solidFill>
                  <a:srgbClr val="FFC000"/>
                </a:solidFill>
              </a:rPr>
              <a:t>Lr 5e-5</a:t>
            </a:r>
          </a:p>
          <a:p>
            <a:r>
              <a:rPr lang="en-GB" dirty="0">
                <a:solidFill>
                  <a:srgbClr val="FF3399"/>
                </a:solidFill>
              </a:rPr>
              <a:t>Lr 5e-6</a:t>
            </a:r>
          </a:p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Lr 5e-7</a:t>
            </a: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43C456C-BE83-38EC-C63D-E191A20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563638"/>
            <a:ext cx="3438416" cy="24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with 40 classes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23 classes 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samples &gt; 30)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rgbClr val="81C6E7"/>
                </a:solidFill>
              </a:rPr>
              <a:t>with 4 classes</a:t>
            </a: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Best F1 40 </a:t>
            </a:r>
            <a:r>
              <a:rPr lang="de-CH" dirty="0" err="1">
                <a:solidFill>
                  <a:srgbClr val="FF0000"/>
                </a:solidFill>
              </a:rPr>
              <a:t>classes</a:t>
            </a:r>
            <a:r>
              <a:rPr lang="de-CH" dirty="0">
                <a:solidFill>
                  <a:srgbClr val="FF0000"/>
                </a:solidFill>
              </a:rPr>
              <a:t>: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23 </a:t>
            </a:r>
            <a:r>
              <a:rPr lang="de-CH" dirty="0" err="1"/>
              <a:t>classes</a:t>
            </a:r>
            <a:r>
              <a:rPr lang="de-CH" dirty="0"/>
              <a:t>: 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F1 4 </a:t>
            </a:r>
            <a:r>
              <a:rPr lang="de-CH" dirty="0" err="1"/>
              <a:t>classes</a:t>
            </a:r>
            <a:r>
              <a:rPr lang="de-CH" dirty="0"/>
              <a:t>: 0.69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en-GB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A630AFF-7CF1-C8CF-BAE0-ADE035A5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901441"/>
            <a:ext cx="2987184" cy="21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Final results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3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40 </a:t>
            </a:r>
            <a:r>
              <a:rPr lang="de-CH" dirty="0" err="1"/>
              <a:t>classes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Early </a:t>
            </a:r>
            <a:r>
              <a:rPr lang="de-CH" dirty="0" err="1"/>
              <a:t>stopping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F1 score: 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Precision: 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Recall: 0.59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 </a:t>
            </a:r>
            <a:r>
              <a:rPr lang="de-CH" dirty="0" err="1"/>
              <a:t>metrics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E87ED6-25B2-37CB-FAC0-E4A9C12A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38" y="2160000"/>
            <a:ext cx="3205808" cy="22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0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EC28EA-A2E7-A8AD-585C-E5F125A904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62F4A3-05C2-2FF4-B699-F9C959A7C7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7ED40A-EB65-AAFF-CDA7-670BBC9BE7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80047C-FBC7-93DC-B03F-56D491F758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44C12F2-312C-E285-6FB2-779C21325C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80F98F-B245-3FF5-69BD-C5D7D2D1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 err="1"/>
              <a:t>Confusion</a:t>
            </a:r>
            <a:br>
              <a:rPr lang="de-CH" dirty="0"/>
            </a:br>
            <a:r>
              <a:rPr lang="de-CH" dirty="0" err="1"/>
              <a:t>matrix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9CB69D-D768-53EB-44C7-6EEA5C52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0"/>
            <a:ext cx="4629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4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Discussion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6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 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highlight>
                  <a:srgbClr val="FFFF00"/>
                </a:highlight>
              </a:rPr>
              <a:t>The </a:t>
            </a:r>
            <a:r>
              <a:rPr lang="de-CH" dirty="0" err="1">
                <a:highlight>
                  <a:srgbClr val="FFFF00"/>
                </a:highlight>
              </a:rPr>
              <a:t>scores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are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too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low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to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be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used</a:t>
            </a:r>
            <a:r>
              <a:rPr lang="de-CH" dirty="0">
                <a:highlight>
                  <a:srgbClr val="FFFF00"/>
                </a:highlight>
              </a:rPr>
              <a:t> in </a:t>
            </a:r>
            <a:r>
              <a:rPr lang="de-CH" dirty="0" err="1">
                <a:highlight>
                  <a:srgbClr val="FFFF00"/>
                </a:highlight>
              </a:rPr>
              <a:t>critical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environments</a:t>
            </a:r>
            <a:r>
              <a:rPr lang="de-CH" dirty="0">
                <a:highlight>
                  <a:srgbClr val="FFFF00"/>
                </a:highligh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highlight>
                  <a:srgbClr val="FFFF00"/>
                </a:highlight>
              </a:rPr>
              <a:t>Training on </a:t>
            </a:r>
            <a:r>
              <a:rPr lang="de-CH" dirty="0" err="1">
                <a:highlight>
                  <a:srgbClr val="FFFF00"/>
                </a:highlight>
              </a:rPr>
              <a:t>classes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with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six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samples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is</a:t>
            </a:r>
            <a:r>
              <a:rPr lang="de-CH" dirty="0">
                <a:highlight>
                  <a:srgbClr val="FFFF00"/>
                </a:highlight>
              </a:rPr>
              <a:t> absurd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Discussing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5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B8F218-4B63-D5E5-7013-870444469D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54322-3AFB-6B90-7991-F5DCF32419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  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67A95-CBDB-2F4F-4B63-419F5AD03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Trying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Other </a:t>
            </a:r>
            <a:r>
              <a:rPr lang="de-CH" dirty="0" err="1"/>
              <a:t>preprocessing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E83D62-EA49-C6B9-C69D-E06D2D5FB1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378552-6982-B224-57A9-A5FE26C7E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133321"/>
            <a:ext cx="3942472" cy="2340000"/>
          </a:xfrm>
        </p:spPr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5E24DA-EE7E-10D6-F90B-56D3C65D4D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7E7FE34-E313-80E1-3542-E7E7C9E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</a:t>
            </a:r>
            <a:r>
              <a:rPr lang="de-CH" dirty="0" err="1"/>
              <a:t>possibilities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94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DCCAB-D53F-11B1-467E-21FA693D368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42F5C8-FC30-3760-B678-B096F7DD6C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0D528-4AAF-7815-962E-52C8B80321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Oscillating training loss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Lr: 5e-7</a:t>
            </a:r>
          </a:p>
          <a:p>
            <a:pPr marL="971533" lvl="1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splitting text because of restriction in token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Top-k scores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7ECD8-5D6A-AFA8-0BA8-B528F1D1CD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5FE72-2E3C-4683-BF7E-AF27A2C65C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CH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Oscillating training loss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35C442F-5C5C-D24B-1AAD-CE07FEEEA9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BEDC3D-6F6C-5D18-3F70-89CAFDE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</a:t>
            </a:r>
            <a:r>
              <a:rPr lang="de-CH" dirty="0" err="1"/>
              <a:t>questions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4F7A03-E7D6-4149-B5C0-21F5A8CA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00" y="2393158"/>
            <a:ext cx="3733064" cy="2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4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176E9BD-4B89-654D-49F4-AB6F89339B3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BF829-17D4-E2A8-EC1B-7E7D01BFD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B3BB3A-0951-00B8-A44D-004B02C23C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3D18EE-EF6B-2B13-EA2D-1F2AF1D9C1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4532F8-4F96-C7D8-03F6-7BF98C9D6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F04903-2743-7B57-4446-BC1D8CD575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4F6EDEA-AA49-099B-7D96-F7FD8A5C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/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33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Baseline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981B0C-2310-4D49-60C9-77B535E33AE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6FCBC-55A4-EF90-93EB-E2FB4D54B8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Pipeline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CB809-4A35-AAA7-F903-AA60D27FBE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 defined by </a:t>
            </a:r>
            <a:r>
              <a:rPr lang="en-US" dirty="0" err="1"/>
              <a:t>clincalBERT</a:t>
            </a:r>
            <a:r>
              <a:rPr lang="en-US" dirty="0"/>
              <a:t> model (</a:t>
            </a:r>
            <a:r>
              <a:rPr lang="en-US" dirty="0" err="1"/>
              <a:t>WordPiece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text because of 512 token limitation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into trainings and test set with 20% </a:t>
            </a:r>
            <a:r>
              <a:rPr lang="en-US" dirty="0" err="1"/>
              <a:t>testsize</a:t>
            </a:r>
            <a:r>
              <a:rPr lang="en-US" dirty="0"/>
              <a:t> and label stratification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8F79E0-8004-D080-A1DB-91C9F715B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Tools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61B201-F227-FA31-2254-A7112A8171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Jupyter</a:t>
            </a:r>
            <a:r>
              <a:rPr lang="de-CH" dirty="0"/>
              <a:t> Notebook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demonstration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 on </a:t>
            </a:r>
            <a:r>
              <a:rPr lang="de-CH" dirty="0" err="1"/>
              <a:t>Ubelix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Pytorch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NLTK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preprocessing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Tensorboard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898D19-421E-0359-719E-44A2889F99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23C825-F4EC-9A85-5D47-75F36717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2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AFF837-6744-2CA7-0613-6525989D203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43714-FFE9-3AB9-3D14-7932E600A3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/>
              <a:t>Metrics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BDC01-B352-0163-C719-5E5E3160B7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1/8 </a:t>
            </a:r>
            <a:r>
              <a:rPr lang="de-CH" dirty="0" err="1"/>
              <a:t>epoch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Evaluationmetrics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epoch</a:t>
            </a:r>
            <a:endParaRPr lang="de-CH" dirty="0"/>
          </a:p>
          <a:p>
            <a:pPr marL="971533" lvl="1" indent="-285750"/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33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marL="971533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marL="971533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  <a:p>
            <a:pPr marL="285750" indent="-285750"/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8778B1-E88D-726B-0001-998AAC129A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 err="1"/>
              <a:t>Tensorboard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6CD0FA7-9CB3-95AB-BFC7-E239CB647A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Bild einfügen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EA11BE-493F-FC0B-0A16-7C3F76B20F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205C7-6EB0-7324-9AA6-665ADAFB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 and </a:t>
            </a:r>
            <a:r>
              <a:rPr lang="de-CH" dirty="0" err="1"/>
              <a:t>evaluation</a:t>
            </a:r>
            <a:r>
              <a:rPr lang="de-CH" dirty="0"/>
              <a:t> </a:t>
            </a:r>
            <a:r>
              <a:rPr lang="de-CH" dirty="0" err="1"/>
              <a:t>metrics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CB82B2-B65E-2207-091C-B999C336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49" y="2430000"/>
            <a:ext cx="3074928" cy="24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A7CE6-A06F-8AFE-0674-C3D6CA3483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9294F-99C7-DC8B-3428-F47525B2A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Baseline </a:t>
            </a:r>
            <a:r>
              <a:rPr lang="de-CH" dirty="0" err="1">
                <a:solidFill>
                  <a:srgbClr val="FF0000"/>
                </a:solidFill>
              </a:rPr>
              <a:t>results</a:t>
            </a:r>
            <a:endParaRPr lang="de-CH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Discussion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BF1BAE-298B-4934-F84A-FEF8B2E09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122C0-A78B-02E0-04E5-95F69BBEF4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CDB2C8-9321-68C5-2C0A-8EC29894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Baseline </a:t>
            </a:r>
            <a:r>
              <a:rPr lang="de-CH" dirty="0" err="1">
                <a:solidFill>
                  <a:srgbClr val="FF0000"/>
                </a:solidFill>
              </a:rPr>
              <a:t>results</a:t>
            </a:r>
            <a:br>
              <a:rPr lang="de-CH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F6723-E4EF-C438-1DA3-D14924AE9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6AB2C14-F465-F643-BD65-D6125390A9E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75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C1C7FE-214A-A461-5A2A-F1F7941B634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66AA5-A66E-4BAC-88FE-ED3E9CF8E5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7EA0FA-D38B-CEFB-F9E4-34EEC0690F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9917" y="3297516"/>
            <a:ext cx="2848165" cy="4263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highlight>
                  <a:srgbClr val="FFFF00"/>
                </a:highlight>
              </a:rPr>
              <a:t>It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is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able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to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learn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from</a:t>
            </a:r>
            <a:r>
              <a:rPr lang="de-CH" dirty="0">
                <a:highlight>
                  <a:srgbClr val="FFFF00"/>
                </a:highlight>
              </a:rPr>
              <a:t>  the </a:t>
            </a:r>
            <a:r>
              <a:rPr lang="de-CH" dirty="0" err="1">
                <a:highlight>
                  <a:srgbClr val="FFFF00"/>
                </a:highlight>
              </a:rPr>
              <a:t>training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data</a:t>
            </a:r>
            <a:r>
              <a:rPr lang="de-CH" dirty="0">
                <a:highlight>
                  <a:srgbClr val="FFFF00"/>
                </a:highlight>
              </a:rPr>
              <a:t> 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1116E9-1719-DB63-4FCA-04CDA59F90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BFD74B0-58BC-1295-6640-5CFE97C3E5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2FAFBB1-5071-53D3-80BF-2EC49E4A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baseline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98FF7B0-3EBA-E2C9-4CC8-21561B17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7" y="1180769"/>
            <a:ext cx="2848165" cy="2024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88E9C2D-4FB6-D716-CAD2-E8725314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40" y="1180769"/>
            <a:ext cx="2923083" cy="2024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115FC2F-6682-1C97-AC81-39F31AE0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281" y="1170000"/>
            <a:ext cx="2848165" cy="2033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742AF07-CDDF-E28B-671B-12A6DB28ED4A}"/>
              </a:ext>
            </a:extLst>
          </p:cNvPr>
          <p:cNvSpPr txBox="1">
            <a:spLocks/>
          </p:cNvSpPr>
          <p:nvPr/>
        </p:nvSpPr>
        <p:spPr>
          <a:xfrm>
            <a:off x="3182740" y="3297516"/>
            <a:ext cx="2923083" cy="4263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Best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0.37 </a:t>
            </a:r>
            <a:endParaRPr lang="en-GB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4B1CA84-ED04-34FC-7334-F978369ED695}"/>
              </a:ext>
            </a:extLst>
          </p:cNvPr>
          <p:cNvSpPr txBox="1">
            <a:spLocks/>
          </p:cNvSpPr>
          <p:nvPr/>
        </p:nvSpPr>
        <p:spPr>
          <a:xfrm>
            <a:off x="6175281" y="3297516"/>
            <a:ext cx="2923083" cy="4263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Low F1 score </a:t>
            </a:r>
            <a:r>
              <a:rPr lang="de-CH" dirty="0" err="1"/>
              <a:t>with</a:t>
            </a:r>
            <a:r>
              <a:rPr lang="de-CH" dirty="0"/>
              <a:t> 0.06</a:t>
            </a:r>
            <a:endParaRPr lang="en-GB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DA23FA7C-7794-A9C2-3687-D5B06EA0B597}"/>
              </a:ext>
            </a:extLst>
          </p:cNvPr>
          <p:cNvSpPr txBox="1">
            <a:spLocks/>
          </p:cNvSpPr>
          <p:nvPr/>
        </p:nvSpPr>
        <p:spPr>
          <a:xfrm>
            <a:off x="159917" y="4249919"/>
            <a:ext cx="8300515" cy="4263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Disclaimer: </a:t>
            </a:r>
            <a:r>
              <a:rPr lang="de-CH" dirty="0" err="1"/>
              <a:t>Misleading</a:t>
            </a:r>
            <a:r>
              <a:rPr lang="de-CH" dirty="0"/>
              <a:t> </a:t>
            </a:r>
            <a:r>
              <a:rPr lang="de-CH" dirty="0" err="1"/>
              <a:t>scores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stratification</a:t>
            </a:r>
            <a:r>
              <a:rPr lang="de-CH" dirty="0"/>
              <a:t> in </a:t>
            </a:r>
            <a:r>
              <a:rPr lang="de-CH" dirty="0" err="1"/>
              <a:t>trainings</a:t>
            </a:r>
            <a:r>
              <a:rPr lang="de-CH" dirty="0"/>
              <a:t> and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and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sampling</a:t>
            </a:r>
            <a:r>
              <a:rPr lang="de-CH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21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4AA5D-AF07-3CCC-1100-F64FEA1D2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 </a:t>
            </a:r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0FE54-49B0-ADC7-DB62-13FF5FC8A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weight </a:t>
            </a:r>
            <a:br>
              <a:rPr lang="en-GB" dirty="0"/>
            </a:br>
            <a:r>
              <a:rPr lang="en-GB" dirty="0"/>
              <a:t>given to class </a:t>
            </a:r>
            <a:br>
              <a:rPr lang="en-GB" dirty="0"/>
            </a:br>
            <a:r>
              <a:rPr lang="en-GB" dirty="0"/>
              <a:t>surgery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A42272-4AF6-863E-D56E-7DD77ABA5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2B0A0E-35FB-CDB9-3772-18A348605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6000304-9067-CA07-E967-3F5CDF13CD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9ABCD4A-4209-A284-54AA-4462F776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 err="1"/>
              <a:t>Confusion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matrix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8FE0C6-0BA6-3FD6-161D-EE514D7A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0"/>
            <a:ext cx="50954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2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5877493-3C7F-59E0-6016-5E43DC4FD6E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EF3D7-B7AE-FAFB-C792-01ACBA9DD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3F5520-7A02-C9D2-B703-F6A1BCB7A3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37EEA-E90A-72E6-71E5-96150DAD40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0F15422-6B2D-B352-C28F-62CABB0F83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ABF640-00A5-6C56-2BDD-70160F0024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0191781-6B39-DBBD-96A5-DE25D4E2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 </a:t>
            </a:r>
            <a:r>
              <a:rPr lang="de-CH" dirty="0" err="1"/>
              <a:t>imbalance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774E92F-9A7D-7355-058D-F2A54D4AE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"/>
          <a:stretch/>
        </p:blipFill>
        <p:spPr>
          <a:xfrm>
            <a:off x="1916575" y="1170000"/>
            <a:ext cx="4266850" cy="37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8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1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563</Words>
  <Application>Microsoft Office PowerPoint</Application>
  <PresentationFormat>Bildschirmpräsentation (16:9)</PresentationFormat>
  <Paragraphs>214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1_4</vt:lpstr>
      <vt:lpstr>Final Project Presentation</vt:lpstr>
      <vt:lpstr>Agenda</vt:lpstr>
      <vt:lpstr>Environment</vt:lpstr>
      <vt:lpstr>Setup</vt:lpstr>
      <vt:lpstr>Training and evaluation metrics</vt:lpstr>
      <vt:lpstr>Baseline results </vt:lpstr>
      <vt:lpstr>Result baseline</vt:lpstr>
      <vt:lpstr>Confusion  matrix</vt:lpstr>
      <vt:lpstr>Class imbalance</vt:lpstr>
      <vt:lpstr>Preprocessing</vt:lpstr>
      <vt:lpstr>Custom preprocessing</vt:lpstr>
      <vt:lpstr>Evaluation</vt:lpstr>
      <vt:lpstr>Conclusion</vt:lpstr>
      <vt:lpstr>Further tuning </vt:lpstr>
      <vt:lpstr>Different learning rate</vt:lpstr>
      <vt:lpstr>Reduce number of classes</vt:lpstr>
      <vt:lpstr>Final results</vt:lpstr>
      <vt:lpstr>Evaluation metrics</vt:lpstr>
      <vt:lpstr>Confusion matrix</vt:lpstr>
      <vt:lpstr>Discussion </vt:lpstr>
      <vt:lpstr>Discussing results</vt:lpstr>
      <vt:lpstr>Further possibilities</vt:lpstr>
      <vt:lpstr>Open questions</vt:lpstr>
      <vt:lpstr>Discussion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Uhr, Vinzenz Nathan (STUDENTS)</cp:lastModifiedBy>
  <cp:revision>3</cp:revision>
  <cp:lastPrinted>2018-05-01T08:16:01Z</cp:lastPrinted>
  <dcterms:created xsi:type="dcterms:W3CDTF">2022-12-23T13:15:47Z</dcterms:created>
  <dcterms:modified xsi:type="dcterms:W3CDTF">2023-12-17T16:18:51Z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