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slideLayouts/slideLayout3.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4.xml" ContentType="application/vnd.openxmlformats-officedocument.theme+xml"/>
  <Override PartName="/ppt/tags/tag6.xml" ContentType="application/vnd.openxmlformats-officedocument.presentationml.tags+xml"/>
  <Override PartName="/ppt/slideLayouts/slideLayout10.xml" ContentType="application/vnd.openxmlformats-officedocument.presentationml.slideLayout+xml"/>
  <Override PartName="/ppt/theme/theme5.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6.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7.xml" ContentType="application/vnd.openxmlformats-officedocument.theme+xml"/>
  <Override PartName="/ppt/tags/tag26.xml" ContentType="application/vnd.openxmlformats-officedocument.presentationml.tags+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7" r:id="rId1"/>
    <p:sldMasterId id="2147483748" r:id="rId2"/>
    <p:sldMasterId id="2147483755" r:id="rId3"/>
    <p:sldMasterId id="2147483682" r:id="rId4"/>
    <p:sldMasterId id="2147483769" r:id="rId5"/>
    <p:sldMasterId id="2147483692" r:id="rId6"/>
    <p:sldMasterId id="2147483777" r:id="rId7"/>
  </p:sldMasterIdLst>
  <p:notesMasterIdLst>
    <p:notesMasterId r:id="rId34"/>
  </p:notesMasterIdLst>
  <p:handoutMasterIdLst>
    <p:handoutMasterId r:id="rId35"/>
  </p:handoutMasterIdLst>
  <p:sldIdLst>
    <p:sldId id="257" r:id="rId8"/>
    <p:sldId id="381" r:id="rId9"/>
    <p:sldId id="382" r:id="rId10"/>
    <p:sldId id="373" r:id="rId11"/>
    <p:sldId id="374" r:id="rId12"/>
    <p:sldId id="352" r:id="rId13"/>
    <p:sldId id="353" r:id="rId14"/>
    <p:sldId id="375" r:id="rId15"/>
    <p:sldId id="354" r:id="rId16"/>
    <p:sldId id="356" r:id="rId17"/>
    <p:sldId id="357" r:id="rId18"/>
    <p:sldId id="376" r:id="rId19"/>
    <p:sldId id="359" r:id="rId20"/>
    <p:sldId id="360" r:id="rId21"/>
    <p:sldId id="361" r:id="rId22"/>
    <p:sldId id="377" r:id="rId23"/>
    <p:sldId id="363" r:id="rId24"/>
    <p:sldId id="365" r:id="rId25"/>
    <p:sldId id="379" r:id="rId26"/>
    <p:sldId id="368" r:id="rId27"/>
    <p:sldId id="366" r:id="rId28"/>
    <p:sldId id="378" r:id="rId29"/>
    <p:sldId id="370" r:id="rId30"/>
    <p:sldId id="371" r:id="rId31"/>
    <p:sldId id="372" r:id="rId32"/>
    <p:sldId id="380" r:id="rId33"/>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3399"/>
    <a:srgbClr val="81C6E7"/>
    <a:srgbClr val="E6002E"/>
    <a:srgbClr val="E6002F"/>
    <a:srgbClr val="000000"/>
    <a:srgbClr val="EE1F3C"/>
    <a:srgbClr val="7F7F7F"/>
    <a:srgbClr val="DB3943"/>
    <a:srgbClr val="EF1D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412370-03EF-43FC-8E5A-92C57D904F98}" v="37" dt="2023-12-17T15:52:21.119"/>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9496" autoAdjust="0"/>
  </p:normalViewPr>
  <p:slideViewPr>
    <p:cSldViewPr>
      <p:cViewPr>
        <p:scale>
          <a:sx n="100" d="100"/>
          <a:sy n="100" d="100"/>
        </p:scale>
        <p:origin x="968" y="48"/>
      </p:cViewPr>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66" d="100"/>
        <a:sy n="66" d="100"/>
      </p:scale>
      <p:origin x="0" y="0"/>
    </p:cViewPr>
  </p:sorterViewPr>
  <p:notesViewPr>
    <p:cSldViewPr>
      <p:cViewPr varScale="1">
        <p:scale>
          <a:sx n="85" d="100"/>
          <a:sy n="85" d="100"/>
        </p:scale>
        <p:origin x="388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tableStyles" Target="tableStyles.xml"/><Relationship Id="rId21" Type="http://schemas.openxmlformats.org/officeDocument/2006/relationships/slide" Target="slides/slide14.xml"/><Relationship Id="rId34" Type="http://schemas.openxmlformats.org/officeDocument/2006/relationships/notesMaster" Target="notesMasters/notesMaster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handoutMaster" Target="handoutMasters/handoutMaster1.xml"/><Relationship Id="rId8" Type="http://schemas.openxmlformats.org/officeDocument/2006/relationships/slide" Target="slides/slide1.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hr, Vinzenz Nathan (STUDENTS)" userId="f4f67b1a-e021-4569-b4a5-fe6b7216375a" providerId="ADAL" clId="{1B412370-03EF-43FC-8E5A-92C57D904F98}"/>
    <pc:docChg chg="undo redo custSel addSld delSld modSld sldOrd">
      <pc:chgData name="Uhr, Vinzenz Nathan (STUDENTS)" userId="f4f67b1a-e021-4569-b4a5-fe6b7216375a" providerId="ADAL" clId="{1B412370-03EF-43FC-8E5A-92C57D904F98}" dt="2023-12-17T16:18:49.283" v="4164" actId="20577"/>
      <pc:docMkLst>
        <pc:docMk/>
      </pc:docMkLst>
      <pc:sldChg chg="modSp mod">
        <pc:chgData name="Uhr, Vinzenz Nathan (STUDENTS)" userId="f4f67b1a-e021-4569-b4a5-fe6b7216375a" providerId="ADAL" clId="{1B412370-03EF-43FC-8E5A-92C57D904F98}" dt="2023-12-17T11:52:25.828" v="8" actId="20577"/>
        <pc:sldMkLst>
          <pc:docMk/>
          <pc:sldMk cId="1995630194" sldId="257"/>
        </pc:sldMkLst>
        <pc:spChg chg="mod">
          <ac:chgData name="Uhr, Vinzenz Nathan (STUDENTS)" userId="f4f67b1a-e021-4569-b4a5-fe6b7216375a" providerId="ADAL" clId="{1B412370-03EF-43FC-8E5A-92C57D904F98}" dt="2023-12-17T11:52:25.828" v="8" actId="20577"/>
          <ac:spMkLst>
            <pc:docMk/>
            <pc:sldMk cId="1995630194" sldId="257"/>
            <ac:spMk id="2" creationId="{00000000-0000-0000-0000-000000000000}"/>
          </ac:spMkLst>
        </pc:spChg>
        <pc:spChg chg="mod">
          <ac:chgData name="Uhr, Vinzenz Nathan (STUDENTS)" userId="f4f67b1a-e021-4569-b4a5-fe6b7216375a" providerId="ADAL" clId="{1B412370-03EF-43FC-8E5A-92C57D904F98}" dt="2023-12-17T11:52:20.322" v="3" actId="20577"/>
          <ac:spMkLst>
            <pc:docMk/>
            <pc:sldMk cId="1995630194" sldId="257"/>
            <ac:spMk id="4" creationId="{00000000-0000-0000-0000-000000000000}"/>
          </ac:spMkLst>
        </pc:spChg>
      </pc:sldChg>
      <pc:sldChg chg="delSp modSp del mod modNotesTx">
        <pc:chgData name="Uhr, Vinzenz Nathan (STUDENTS)" userId="f4f67b1a-e021-4569-b4a5-fe6b7216375a" providerId="ADAL" clId="{1B412370-03EF-43FC-8E5A-92C57D904F98}" dt="2023-12-17T11:54:34.757" v="31" actId="47"/>
        <pc:sldMkLst>
          <pc:docMk/>
          <pc:sldMk cId="1969766" sldId="348"/>
        </pc:sldMkLst>
        <pc:spChg chg="mod">
          <ac:chgData name="Uhr, Vinzenz Nathan (STUDENTS)" userId="f4f67b1a-e021-4569-b4a5-fe6b7216375a" providerId="ADAL" clId="{1B412370-03EF-43FC-8E5A-92C57D904F98}" dt="2023-12-17T11:54:00.859" v="25" actId="6549"/>
          <ac:spMkLst>
            <pc:docMk/>
            <pc:sldMk cId="1969766" sldId="348"/>
            <ac:spMk id="5" creationId="{69996356-855D-BEA7-9042-E31DBB1F84C4}"/>
          </ac:spMkLst>
        </pc:spChg>
        <pc:spChg chg="mod">
          <ac:chgData name="Uhr, Vinzenz Nathan (STUDENTS)" userId="f4f67b1a-e021-4569-b4a5-fe6b7216375a" providerId="ADAL" clId="{1B412370-03EF-43FC-8E5A-92C57D904F98}" dt="2023-12-17T11:53:55.022" v="23" actId="20577"/>
          <ac:spMkLst>
            <pc:docMk/>
            <pc:sldMk cId="1969766" sldId="348"/>
            <ac:spMk id="6" creationId="{78FFCA5B-4105-6527-22ED-1C63D41F0290}"/>
          </ac:spMkLst>
        </pc:spChg>
        <pc:picChg chg="del">
          <ac:chgData name="Uhr, Vinzenz Nathan (STUDENTS)" userId="f4f67b1a-e021-4569-b4a5-fe6b7216375a" providerId="ADAL" clId="{1B412370-03EF-43FC-8E5A-92C57D904F98}" dt="2023-12-17T11:54:10.850" v="28" actId="478"/>
          <ac:picMkLst>
            <pc:docMk/>
            <pc:sldMk cId="1969766" sldId="348"/>
            <ac:picMk id="9" creationId="{5D5784DE-EDE6-70AB-6676-FA74367895CF}"/>
          </ac:picMkLst>
        </pc:picChg>
        <pc:picChg chg="del">
          <ac:chgData name="Uhr, Vinzenz Nathan (STUDENTS)" userId="f4f67b1a-e021-4569-b4a5-fe6b7216375a" providerId="ADAL" clId="{1B412370-03EF-43FC-8E5A-92C57D904F98}" dt="2023-12-17T11:54:10.430" v="27" actId="478"/>
          <ac:picMkLst>
            <pc:docMk/>
            <pc:sldMk cId="1969766" sldId="348"/>
            <ac:picMk id="11" creationId="{09A48636-771F-3D7E-C459-4FD5F5E8311C}"/>
          </ac:picMkLst>
        </pc:picChg>
        <pc:picChg chg="del mod">
          <ac:chgData name="Uhr, Vinzenz Nathan (STUDENTS)" userId="f4f67b1a-e021-4569-b4a5-fe6b7216375a" providerId="ADAL" clId="{1B412370-03EF-43FC-8E5A-92C57D904F98}" dt="2023-12-17T11:54:10.116" v="26" actId="478"/>
          <ac:picMkLst>
            <pc:docMk/>
            <pc:sldMk cId="1969766" sldId="348"/>
            <ac:picMk id="13" creationId="{B25A389E-844E-1559-9287-17260B682570}"/>
          </ac:picMkLst>
        </pc:picChg>
      </pc:sldChg>
      <pc:sldChg chg="del">
        <pc:chgData name="Uhr, Vinzenz Nathan (STUDENTS)" userId="f4f67b1a-e021-4569-b4a5-fe6b7216375a" providerId="ADAL" clId="{1B412370-03EF-43FC-8E5A-92C57D904F98}" dt="2023-12-17T11:52:58.083" v="9" actId="47"/>
        <pc:sldMkLst>
          <pc:docMk/>
          <pc:sldMk cId="388255730" sldId="349"/>
        </pc:sldMkLst>
      </pc:sldChg>
      <pc:sldChg chg="del">
        <pc:chgData name="Uhr, Vinzenz Nathan (STUDENTS)" userId="f4f67b1a-e021-4569-b4a5-fe6b7216375a" providerId="ADAL" clId="{1B412370-03EF-43FC-8E5A-92C57D904F98}" dt="2023-12-17T11:52:58.083" v="9" actId="47"/>
        <pc:sldMkLst>
          <pc:docMk/>
          <pc:sldMk cId="3710458073" sldId="350"/>
        </pc:sldMkLst>
      </pc:sldChg>
      <pc:sldChg chg="addSp delSp modSp del mod modNotesTx">
        <pc:chgData name="Uhr, Vinzenz Nathan (STUDENTS)" userId="f4f67b1a-e021-4569-b4a5-fe6b7216375a" providerId="ADAL" clId="{1B412370-03EF-43FC-8E5A-92C57D904F98}" dt="2023-12-17T14:38:59.060" v="3505" actId="47"/>
        <pc:sldMkLst>
          <pc:docMk/>
          <pc:sldMk cId="4252364833" sldId="351"/>
        </pc:sldMkLst>
        <pc:spChg chg="del">
          <ac:chgData name="Uhr, Vinzenz Nathan (STUDENTS)" userId="f4f67b1a-e021-4569-b4a5-fe6b7216375a" providerId="ADAL" clId="{1B412370-03EF-43FC-8E5A-92C57D904F98}" dt="2023-12-17T14:35:30.011" v="3396"/>
          <ac:spMkLst>
            <pc:docMk/>
            <pc:sldMk cId="4252364833" sldId="351"/>
            <ac:spMk id="2" creationId="{347559E5-88A9-7114-3CF2-22840C9512E3}"/>
          </ac:spMkLst>
        </pc:spChg>
        <pc:spChg chg="mod">
          <ac:chgData name="Uhr, Vinzenz Nathan (STUDENTS)" userId="f4f67b1a-e021-4569-b4a5-fe6b7216375a" providerId="ADAL" clId="{1B412370-03EF-43FC-8E5A-92C57D904F98}" dt="2023-12-17T12:03:57.297" v="763" actId="5793"/>
          <ac:spMkLst>
            <pc:docMk/>
            <pc:sldMk cId="4252364833" sldId="351"/>
            <ac:spMk id="4" creationId="{695F92CF-A460-955B-BE6A-033972C8D7EF}"/>
          </ac:spMkLst>
        </pc:spChg>
        <pc:spChg chg="add del mod">
          <ac:chgData name="Uhr, Vinzenz Nathan (STUDENTS)" userId="f4f67b1a-e021-4569-b4a5-fe6b7216375a" providerId="ADAL" clId="{1B412370-03EF-43FC-8E5A-92C57D904F98}" dt="2023-12-17T14:35:55.548" v="3401" actId="478"/>
          <ac:spMkLst>
            <pc:docMk/>
            <pc:sldMk cId="4252364833" sldId="351"/>
            <ac:spMk id="5" creationId="{B9C93610-B499-2BEE-D2F7-5F85F53536F4}"/>
          </ac:spMkLst>
        </pc:spChg>
        <pc:picChg chg="add del mod">
          <ac:chgData name="Uhr, Vinzenz Nathan (STUDENTS)" userId="f4f67b1a-e021-4569-b4a5-fe6b7216375a" providerId="ADAL" clId="{1B412370-03EF-43FC-8E5A-92C57D904F98}" dt="2023-12-17T14:35:44.657" v="3397" actId="478"/>
          <ac:picMkLst>
            <pc:docMk/>
            <pc:sldMk cId="4252364833" sldId="351"/>
            <ac:picMk id="2050" creationId="{B7E61CB0-2116-8C89-7FCB-333412C4EACE}"/>
          </ac:picMkLst>
        </pc:picChg>
        <pc:picChg chg="add mod">
          <ac:chgData name="Uhr, Vinzenz Nathan (STUDENTS)" userId="f4f67b1a-e021-4569-b4a5-fe6b7216375a" providerId="ADAL" clId="{1B412370-03EF-43FC-8E5A-92C57D904F98}" dt="2023-12-17T14:36:01.814" v="3402" actId="1076"/>
          <ac:picMkLst>
            <pc:docMk/>
            <pc:sldMk cId="4252364833" sldId="351"/>
            <ac:picMk id="2052" creationId="{B343C87C-7CED-13E7-579C-00CC4523B21A}"/>
          </ac:picMkLst>
        </pc:picChg>
      </pc:sldChg>
      <pc:sldChg chg="modSp new mod">
        <pc:chgData name="Uhr, Vinzenz Nathan (STUDENTS)" userId="f4f67b1a-e021-4569-b4a5-fe6b7216375a" providerId="ADAL" clId="{1B412370-03EF-43FC-8E5A-92C57D904F98}" dt="2023-12-17T14:27:51.087" v="3393" actId="20577"/>
        <pc:sldMkLst>
          <pc:docMk/>
          <pc:sldMk cId="1956286703" sldId="352"/>
        </pc:sldMkLst>
        <pc:spChg chg="mod">
          <ac:chgData name="Uhr, Vinzenz Nathan (STUDENTS)" userId="f4f67b1a-e021-4569-b4a5-fe6b7216375a" providerId="ADAL" clId="{1B412370-03EF-43FC-8E5A-92C57D904F98}" dt="2023-12-17T11:59:56.451" v="496" actId="20577"/>
          <ac:spMkLst>
            <pc:docMk/>
            <pc:sldMk cId="1956286703" sldId="352"/>
            <ac:spMk id="3" creationId="{B446FCBC-55A4-EF90-93EB-E2FB4D54B8AC}"/>
          </ac:spMkLst>
        </pc:spChg>
        <pc:spChg chg="mod">
          <ac:chgData name="Uhr, Vinzenz Nathan (STUDENTS)" userId="f4f67b1a-e021-4569-b4a5-fe6b7216375a" providerId="ADAL" clId="{1B412370-03EF-43FC-8E5A-92C57D904F98}" dt="2023-12-17T11:58:29.140" v="340" actId="6549"/>
          <ac:spMkLst>
            <pc:docMk/>
            <pc:sldMk cId="1956286703" sldId="352"/>
            <ac:spMk id="4" creationId="{07CCB809-4A35-AAA7-F903-AA60D27FBE35}"/>
          </ac:spMkLst>
        </pc:spChg>
        <pc:spChg chg="mod">
          <ac:chgData name="Uhr, Vinzenz Nathan (STUDENTS)" userId="f4f67b1a-e021-4569-b4a5-fe6b7216375a" providerId="ADAL" clId="{1B412370-03EF-43FC-8E5A-92C57D904F98}" dt="2023-12-17T11:58:47.600" v="379" actId="20577"/>
          <ac:spMkLst>
            <pc:docMk/>
            <pc:sldMk cId="1956286703" sldId="352"/>
            <ac:spMk id="5" creationId="{0D8F79E0-8004-D080-A1DB-91C9F715B9C1}"/>
          </ac:spMkLst>
        </pc:spChg>
        <pc:spChg chg="mod">
          <ac:chgData name="Uhr, Vinzenz Nathan (STUDENTS)" userId="f4f67b1a-e021-4569-b4a5-fe6b7216375a" providerId="ADAL" clId="{1B412370-03EF-43FC-8E5A-92C57D904F98}" dt="2023-12-17T14:27:51.087" v="3393" actId="20577"/>
          <ac:spMkLst>
            <pc:docMk/>
            <pc:sldMk cId="1956286703" sldId="352"/>
            <ac:spMk id="6" creationId="{2061B201-F227-FA31-2254-A7112A8171FC}"/>
          </ac:spMkLst>
        </pc:spChg>
        <pc:spChg chg="mod">
          <ac:chgData name="Uhr, Vinzenz Nathan (STUDENTS)" userId="f4f67b1a-e021-4569-b4a5-fe6b7216375a" providerId="ADAL" clId="{1B412370-03EF-43FC-8E5A-92C57D904F98}" dt="2023-12-17T11:59:59.341" v="501" actId="20577"/>
          <ac:spMkLst>
            <pc:docMk/>
            <pc:sldMk cId="1956286703" sldId="352"/>
            <ac:spMk id="8" creationId="{C623C825-F4EC-9A85-5D47-75F36717A849}"/>
          </ac:spMkLst>
        </pc:spChg>
      </pc:sldChg>
      <pc:sldChg chg="addSp delSp modSp new mod">
        <pc:chgData name="Uhr, Vinzenz Nathan (STUDENTS)" userId="f4f67b1a-e021-4569-b4a5-fe6b7216375a" providerId="ADAL" clId="{1B412370-03EF-43FC-8E5A-92C57D904F98}" dt="2023-12-17T14:01:03.828" v="2997" actId="14100"/>
        <pc:sldMkLst>
          <pc:docMk/>
          <pc:sldMk cId="2611933887" sldId="353"/>
        </pc:sldMkLst>
        <pc:spChg chg="mod">
          <ac:chgData name="Uhr, Vinzenz Nathan (STUDENTS)" userId="f4f67b1a-e021-4569-b4a5-fe6b7216375a" providerId="ADAL" clId="{1B412370-03EF-43FC-8E5A-92C57D904F98}" dt="2023-12-17T12:00:31.950" v="532" actId="20577"/>
          <ac:spMkLst>
            <pc:docMk/>
            <pc:sldMk cId="2611933887" sldId="353"/>
            <ac:spMk id="3" creationId="{AAA43714-FFE9-3AB9-3D14-7932E600A39D}"/>
          </ac:spMkLst>
        </pc:spChg>
        <pc:spChg chg="mod">
          <ac:chgData name="Uhr, Vinzenz Nathan (STUDENTS)" userId="f4f67b1a-e021-4569-b4a5-fe6b7216375a" providerId="ADAL" clId="{1B412370-03EF-43FC-8E5A-92C57D904F98}" dt="2023-12-17T12:02:23.039" v="653" actId="14"/>
          <ac:spMkLst>
            <pc:docMk/>
            <pc:sldMk cId="2611933887" sldId="353"/>
            <ac:spMk id="4" creationId="{BB4BDC01-B352-0163-C719-5E5E3160B76E}"/>
          </ac:spMkLst>
        </pc:spChg>
        <pc:spChg chg="mod">
          <ac:chgData name="Uhr, Vinzenz Nathan (STUDENTS)" userId="f4f67b1a-e021-4569-b4a5-fe6b7216375a" providerId="ADAL" clId="{1B412370-03EF-43FC-8E5A-92C57D904F98}" dt="2023-12-17T12:02:39.437" v="670" actId="20577"/>
          <ac:spMkLst>
            <pc:docMk/>
            <pc:sldMk cId="2611933887" sldId="353"/>
            <ac:spMk id="5" creationId="{608778B1-E88D-726B-0001-998AAC129A41}"/>
          </ac:spMkLst>
        </pc:spChg>
        <pc:spChg chg="mod">
          <ac:chgData name="Uhr, Vinzenz Nathan (STUDENTS)" userId="f4f67b1a-e021-4569-b4a5-fe6b7216375a" providerId="ADAL" clId="{1B412370-03EF-43FC-8E5A-92C57D904F98}" dt="2023-12-17T12:02:49.975" v="684" actId="207"/>
          <ac:spMkLst>
            <pc:docMk/>
            <pc:sldMk cId="2611933887" sldId="353"/>
            <ac:spMk id="6" creationId="{76CD0FA7-9CB3-95AB-BFC7-E239CB647AAD}"/>
          </ac:spMkLst>
        </pc:spChg>
        <pc:spChg chg="mod">
          <ac:chgData name="Uhr, Vinzenz Nathan (STUDENTS)" userId="f4f67b1a-e021-4569-b4a5-fe6b7216375a" providerId="ADAL" clId="{1B412370-03EF-43FC-8E5A-92C57D904F98}" dt="2023-12-17T12:03:11.854" v="728" actId="20577"/>
          <ac:spMkLst>
            <pc:docMk/>
            <pc:sldMk cId="2611933887" sldId="353"/>
            <ac:spMk id="8" creationId="{F55205C7-6EB0-7324-9AA6-665ADAFBC822}"/>
          </ac:spMkLst>
        </pc:spChg>
        <pc:picChg chg="add del mod">
          <ac:chgData name="Uhr, Vinzenz Nathan (STUDENTS)" userId="f4f67b1a-e021-4569-b4a5-fe6b7216375a" providerId="ADAL" clId="{1B412370-03EF-43FC-8E5A-92C57D904F98}" dt="2023-12-17T14:00:57.812" v="2993" actId="478"/>
          <ac:picMkLst>
            <pc:docMk/>
            <pc:sldMk cId="2611933887" sldId="353"/>
            <ac:picMk id="10" creationId="{FE955564-7938-6B72-B54B-9DCB4AA2D3AD}"/>
          </ac:picMkLst>
        </pc:picChg>
        <pc:picChg chg="add mod">
          <ac:chgData name="Uhr, Vinzenz Nathan (STUDENTS)" userId="f4f67b1a-e021-4569-b4a5-fe6b7216375a" providerId="ADAL" clId="{1B412370-03EF-43FC-8E5A-92C57D904F98}" dt="2023-12-17T14:01:03.828" v="2997" actId="14100"/>
          <ac:picMkLst>
            <pc:docMk/>
            <pc:sldMk cId="2611933887" sldId="353"/>
            <ac:picMk id="12" creationId="{9CCB82B2-B65E-2207-091C-B999C33625E1}"/>
          </ac:picMkLst>
        </pc:picChg>
      </pc:sldChg>
      <pc:sldChg chg="del">
        <pc:chgData name="Uhr, Vinzenz Nathan (STUDENTS)" userId="f4f67b1a-e021-4569-b4a5-fe6b7216375a" providerId="ADAL" clId="{1B412370-03EF-43FC-8E5A-92C57D904F98}" dt="2023-12-17T11:52:58.083" v="9" actId="47"/>
        <pc:sldMkLst>
          <pc:docMk/>
          <pc:sldMk cId="3231376469" sldId="353"/>
        </pc:sldMkLst>
      </pc:sldChg>
      <pc:sldChg chg="addSp delSp modSp new mod">
        <pc:chgData name="Uhr, Vinzenz Nathan (STUDENTS)" userId="f4f67b1a-e021-4569-b4a5-fe6b7216375a" providerId="ADAL" clId="{1B412370-03EF-43FC-8E5A-92C57D904F98}" dt="2023-12-17T15:53:22.163" v="4079" actId="1076"/>
        <pc:sldMkLst>
          <pc:docMk/>
          <pc:sldMk cId="628214163" sldId="354"/>
        </pc:sldMkLst>
        <pc:spChg chg="mod">
          <ac:chgData name="Uhr, Vinzenz Nathan (STUDENTS)" userId="f4f67b1a-e021-4569-b4a5-fe6b7216375a" providerId="ADAL" clId="{1B412370-03EF-43FC-8E5A-92C57D904F98}" dt="2023-12-17T15:45:44.933" v="3975" actId="20577"/>
          <ac:spMkLst>
            <pc:docMk/>
            <pc:sldMk cId="628214163" sldId="354"/>
            <ac:spMk id="4" creationId="{B77EA0FA-D38B-CEFB-F9E4-34EEC0690FDD}"/>
          </ac:spMkLst>
        </pc:spChg>
        <pc:spChg chg="del">
          <ac:chgData name="Uhr, Vinzenz Nathan (STUDENTS)" userId="f4f67b1a-e021-4569-b4a5-fe6b7216375a" providerId="ADAL" clId="{1B412370-03EF-43FC-8E5A-92C57D904F98}" dt="2023-12-17T12:23:53.393" v="831" actId="478"/>
          <ac:spMkLst>
            <pc:docMk/>
            <pc:sldMk cId="628214163" sldId="354"/>
            <ac:spMk id="6" creationId="{72C85A36-C25A-31A1-2932-C27B29E879CC}"/>
          </ac:spMkLst>
        </pc:spChg>
        <pc:spChg chg="mod">
          <ac:chgData name="Uhr, Vinzenz Nathan (STUDENTS)" userId="f4f67b1a-e021-4569-b4a5-fe6b7216375a" providerId="ADAL" clId="{1B412370-03EF-43FC-8E5A-92C57D904F98}" dt="2023-12-17T12:28:15.665" v="1081" actId="20577"/>
          <ac:spMkLst>
            <pc:docMk/>
            <pc:sldMk cId="628214163" sldId="354"/>
            <ac:spMk id="8" creationId="{E2FAFBB1-5071-53D3-80BF-2EC49E4A90B3}"/>
          </ac:spMkLst>
        </pc:spChg>
        <pc:spChg chg="add mod">
          <ac:chgData name="Uhr, Vinzenz Nathan (STUDENTS)" userId="f4f67b1a-e021-4569-b4a5-fe6b7216375a" providerId="ADAL" clId="{1B412370-03EF-43FC-8E5A-92C57D904F98}" dt="2023-12-17T12:26:49.137" v="928" actId="14100"/>
          <ac:spMkLst>
            <pc:docMk/>
            <pc:sldMk cId="628214163" sldId="354"/>
            <ac:spMk id="19" creationId="{9742AF07-CDDF-E28B-671B-12A6DB28ED4A}"/>
          </ac:spMkLst>
        </pc:spChg>
        <pc:spChg chg="add mod">
          <ac:chgData name="Uhr, Vinzenz Nathan (STUDENTS)" userId="f4f67b1a-e021-4569-b4a5-fe6b7216375a" providerId="ADAL" clId="{1B412370-03EF-43FC-8E5A-92C57D904F98}" dt="2023-12-17T12:26:49.137" v="928" actId="14100"/>
          <ac:spMkLst>
            <pc:docMk/>
            <pc:sldMk cId="628214163" sldId="354"/>
            <ac:spMk id="20" creationId="{74B1CA84-ED04-34FC-7334-F978369ED695}"/>
          </ac:spMkLst>
        </pc:spChg>
        <pc:spChg chg="add mod">
          <ac:chgData name="Uhr, Vinzenz Nathan (STUDENTS)" userId="f4f67b1a-e021-4569-b4a5-fe6b7216375a" providerId="ADAL" clId="{1B412370-03EF-43FC-8E5A-92C57D904F98}" dt="2023-12-17T15:53:22.163" v="4079" actId="1076"/>
          <ac:spMkLst>
            <pc:docMk/>
            <pc:sldMk cId="628214163" sldId="354"/>
            <ac:spMk id="21" creationId="{DA23FA7C-7794-A9C2-3687-D5B06EA0B597}"/>
          </ac:spMkLst>
        </pc:spChg>
        <pc:picChg chg="add del mod">
          <ac:chgData name="Uhr, Vinzenz Nathan (STUDENTS)" userId="f4f67b1a-e021-4569-b4a5-fe6b7216375a" providerId="ADAL" clId="{1B412370-03EF-43FC-8E5A-92C57D904F98}" dt="2023-12-17T12:16:01.076" v="783" actId="478"/>
          <ac:picMkLst>
            <pc:docMk/>
            <pc:sldMk cId="628214163" sldId="354"/>
            <ac:picMk id="10" creationId="{85A989D5-7A8F-5013-41E0-FFF0FCC167B6}"/>
          </ac:picMkLst>
        </pc:picChg>
        <pc:picChg chg="add del mod">
          <ac:chgData name="Uhr, Vinzenz Nathan (STUDENTS)" userId="f4f67b1a-e021-4569-b4a5-fe6b7216375a" providerId="ADAL" clId="{1B412370-03EF-43FC-8E5A-92C57D904F98}" dt="2023-12-17T12:20:36.610" v="789" actId="478"/>
          <ac:picMkLst>
            <pc:docMk/>
            <pc:sldMk cId="628214163" sldId="354"/>
            <ac:picMk id="12" creationId="{92AB65AE-2715-1B60-B9C7-70F6A4DAEA09}"/>
          </ac:picMkLst>
        </pc:picChg>
        <pc:picChg chg="add mod">
          <ac:chgData name="Uhr, Vinzenz Nathan (STUDENTS)" userId="f4f67b1a-e021-4569-b4a5-fe6b7216375a" providerId="ADAL" clId="{1B412370-03EF-43FC-8E5A-92C57D904F98}" dt="2023-12-17T12:23:44.637" v="827" actId="1076"/>
          <ac:picMkLst>
            <pc:docMk/>
            <pc:sldMk cId="628214163" sldId="354"/>
            <ac:picMk id="14" creationId="{198FF7B0-3EBA-E2C9-4CC8-21561B17DF30}"/>
          </ac:picMkLst>
        </pc:picChg>
        <pc:picChg chg="add mod">
          <ac:chgData name="Uhr, Vinzenz Nathan (STUDENTS)" userId="f4f67b1a-e021-4569-b4a5-fe6b7216375a" providerId="ADAL" clId="{1B412370-03EF-43FC-8E5A-92C57D904F98}" dt="2023-12-17T12:23:44.637" v="827" actId="1076"/>
          <ac:picMkLst>
            <pc:docMk/>
            <pc:sldMk cId="628214163" sldId="354"/>
            <ac:picMk id="16" creationId="{388E9C2D-4FB6-D716-CAD2-E8725314E89E}"/>
          </ac:picMkLst>
        </pc:picChg>
        <pc:picChg chg="add mod">
          <ac:chgData name="Uhr, Vinzenz Nathan (STUDENTS)" userId="f4f67b1a-e021-4569-b4a5-fe6b7216375a" providerId="ADAL" clId="{1B412370-03EF-43FC-8E5A-92C57D904F98}" dt="2023-12-17T12:23:44.637" v="827" actId="1076"/>
          <ac:picMkLst>
            <pc:docMk/>
            <pc:sldMk cId="628214163" sldId="354"/>
            <ac:picMk id="18" creationId="{C115FC2F-6682-1C97-AC81-39F31AE0FA06}"/>
          </ac:picMkLst>
        </pc:picChg>
      </pc:sldChg>
      <pc:sldChg chg="del">
        <pc:chgData name="Uhr, Vinzenz Nathan (STUDENTS)" userId="f4f67b1a-e021-4569-b4a5-fe6b7216375a" providerId="ADAL" clId="{1B412370-03EF-43FC-8E5A-92C57D904F98}" dt="2023-12-17T11:52:58.083" v="9" actId="47"/>
        <pc:sldMkLst>
          <pc:docMk/>
          <pc:sldMk cId="1455095133" sldId="354"/>
        </pc:sldMkLst>
      </pc:sldChg>
      <pc:sldChg chg="addSp delSp modSp add del mod">
        <pc:chgData name="Uhr, Vinzenz Nathan (STUDENTS)" userId="f4f67b1a-e021-4569-b4a5-fe6b7216375a" providerId="ADAL" clId="{1B412370-03EF-43FC-8E5A-92C57D904F98}" dt="2023-12-17T14:39:36.215" v="3524" actId="47"/>
        <pc:sldMkLst>
          <pc:docMk/>
          <pc:sldMk cId="1315352206" sldId="355"/>
        </pc:sldMkLst>
        <pc:spChg chg="del">
          <ac:chgData name="Uhr, Vinzenz Nathan (STUDENTS)" userId="f4f67b1a-e021-4569-b4a5-fe6b7216375a" providerId="ADAL" clId="{1B412370-03EF-43FC-8E5A-92C57D904F98}" dt="2023-12-17T14:24:07.764" v="3222"/>
          <ac:spMkLst>
            <pc:docMk/>
            <pc:sldMk cId="1315352206" sldId="355"/>
            <ac:spMk id="2" creationId="{347559E5-88A9-7114-3CF2-22840C9512E3}"/>
          </ac:spMkLst>
        </pc:spChg>
        <pc:spChg chg="mod">
          <ac:chgData name="Uhr, Vinzenz Nathan (STUDENTS)" userId="f4f67b1a-e021-4569-b4a5-fe6b7216375a" providerId="ADAL" clId="{1B412370-03EF-43FC-8E5A-92C57D904F98}" dt="2023-12-17T14:38:49.452" v="3502" actId="21"/>
          <ac:spMkLst>
            <pc:docMk/>
            <pc:sldMk cId="1315352206" sldId="355"/>
            <ac:spMk id="4" creationId="{695F92CF-A460-955B-BE6A-033972C8D7EF}"/>
          </ac:spMkLst>
        </pc:spChg>
        <pc:picChg chg="add mod">
          <ac:chgData name="Uhr, Vinzenz Nathan (STUDENTS)" userId="f4f67b1a-e021-4569-b4a5-fe6b7216375a" providerId="ADAL" clId="{1B412370-03EF-43FC-8E5A-92C57D904F98}" dt="2023-12-17T14:24:07.764" v="3222"/>
          <ac:picMkLst>
            <pc:docMk/>
            <pc:sldMk cId="1315352206" sldId="355"/>
            <ac:picMk id="1026" creationId="{5C4C4BD0-8330-1CA3-8CE3-4539AD46E88B}"/>
          </ac:picMkLst>
        </pc:picChg>
      </pc:sldChg>
      <pc:sldChg chg="del">
        <pc:chgData name="Uhr, Vinzenz Nathan (STUDENTS)" userId="f4f67b1a-e021-4569-b4a5-fe6b7216375a" providerId="ADAL" clId="{1B412370-03EF-43FC-8E5A-92C57D904F98}" dt="2023-12-17T11:52:58.083" v="9" actId="47"/>
        <pc:sldMkLst>
          <pc:docMk/>
          <pc:sldMk cId="3317007330" sldId="355"/>
        </pc:sldMkLst>
      </pc:sldChg>
      <pc:sldChg chg="addSp delSp modSp new mod">
        <pc:chgData name="Uhr, Vinzenz Nathan (STUDENTS)" userId="f4f67b1a-e021-4569-b4a5-fe6b7216375a" providerId="ADAL" clId="{1B412370-03EF-43FC-8E5A-92C57D904F98}" dt="2023-12-17T12:35:18.671" v="1215" actId="20577"/>
        <pc:sldMkLst>
          <pc:docMk/>
          <pc:sldMk cId="2913720038" sldId="356"/>
        </pc:sldMkLst>
        <pc:spChg chg="del">
          <ac:chgData name="Uhr, Vinzenz Nathan (STUDENTS)" userId="f4f67b1a-e021-4569-b4a5-fe6b7216375a" providerId="ADAL" clId="{1B412370-03EF-43FC-8E5A-92C57D904F98}" dt="2023-12-17T12:31:18.653" v="1117" actId="478"/>
          <ac:spMkLst>
            <pc:docMk/>
            <pc:sldMk cId="2913720038" sldId="356"/>
            <ac:spMk id="2" creationId="{D2B9EF91-61D0-937F-DAB3-5D8069FE04AB}"/>
          </ac:spMkLst>
        </pc:spChg>
        <pc:spChg chg="mod">
          <ac:chgData name="Uhr, Vinzenz Nathan (STUDENTS)" userId="f4f67b1a-e021-4569-b4a5-fe6b7216375a" providerId="ADAL" clId="{1B412370-03EF-43FC-8E5A-92C57D904F98}" dt="2023-12-17T12:35:18.671" v="1215" actId="20577"/>
          <ac:spMkLst>
            <pc:docMk/>
            <pc:sldMk cId="2913720038" sldId="356"/>
            <ac:spMk id="3" creationId="{0FC4AA5D-AF07-3CCC-1100-F64FEA1D23E1}"/>
          </ac:spMkLst>
        </pc:spChg>
        <pc:spChg chg="mod">
          <ac:chgData name="Uhr, Vinzenz Nathan (STUDENTS)" userId="f4f67b1a-e021-4569-b4a5-fe6b7216375a" providerId="ADAL" clId="{1B412370-03EF-43FC-8E5A-92C57D904F98}" dt="2023-12-17T12:35:14.750" v="1205" actId="20577"/>
          <ac:spMkLst>
            <pc:docMk/>
            <pc:sldMk cId="2913720038" sldId="356"/>
            <ac:spMk id="4" creationId="{E4F0FE54-49B0-ADC7-DB62-13FF5FC8AD7C}"/>
          </ac:spMkLst>
        </pc:spChg>
        <pc:spChg chg="mod">
          <ac:chgData name="Uhr, Vinzenz Nathan (STUDENTS)" userId="f4f67b1a-e021-4569-b4a5-fe6b7216375a" providerId="ADAL" clId="{1B412370-03EF-43FC-8E5A-92C57D904F98}" dt="2023-12-17T12:31:16.068" v="1116" actId="6549"/>
          <ac:spMkLst>
            <pc:docMk/>
            <pc:sldMk cId="2913720038" sldId="356"/>
            <ac:spMk id="8" creationId="{B9ABCD4A-4209-A284-54AA-4462F776EA8F}"/>
          </ac:spMkLst>
        </pc:spChg>
        <pc:picChg chg="add del mod">
          <ac:chgData name="Uhr, Vinzenz Nathan (STUDENTS)" userId="f4f67b1a-e021-4569-b4a5-fe6b7216375a" providerId="ADAL" clId="{1B412370-03EF-43FC-8E5A-92C57D904F98}" dt="2023-12-17T12:31:05.680" v="1103" actId="478"/>
          <ac:picMkLst>
            <pc:docMk/>
            <pc:sldMk cId="2913720038" sldId="356"/>
            <ac:picMk id="10" creationId="{31C47FB7-28BF-96C2-9905-45EDC7C9AF29}"/>
          </ac:picMkLst>
        </pc:picChg>
        <pc:picChg chg="add mod">
          <ac:chgData name="Uhr, Vinzenz Nathan (STUDENTS)" userId="f4f67b1a-e021-4569-b4a5-fe6b7216375a" providerId="ADAL" clId="{1B412370-03EF-43FC-8E5A-92C57D904F98}" dt="2023-12-17T12:31:10.465" v="1105" actId="1076"/>
          <ac:picMkLst>
            <pc:docMk/>
            <pc:sldMk cId="2913720038" sldId="356"/>
            <ac:picMk id="12" creationId="{288FE0C6-0BA6-3FD6-161D-EE514D7A8196}"/>
          </ac:picMkLst>
        </pc:picChg>
      </pc:sldChg>
      <pc:sldChg chg="del">
        <pc:chgData name="Uhr, Vinzenz Nathan (STUDENTS)" userId="f4f67b1a-e021-4569-b4a5-fe6b7216375a" providerId="ADAL" clId="{1B412370-03EF-43FC-8E5A-92C57D904F98}" dt="2023-12-17T11:52:58.083" v="9" actId="47"/>
        <pc:sldMkLst>
          <pc:docMk/>
          <pc:sldMk cId="3738490548" sldId="356"/>
        </pc:sldMkLst>
      </pc:sldChg>
      <pc:sldChg chg="addSp modSp new mod">
        <pc:chgData name="Uhr, Vinzenz Nathan (STUDENTS)" userId="f4f67b1a-e021-4569-b4a5-fe6b7216375a" providerId="ADAL" clId="{1B412370-03EF-43FC-8E5A-92C57D904F98}" dt="2023-12-17T12:45:24.832" v="1238" actId="1076"/>
        <pc:sldMkLst>
          <pc:docMk/>
          <pc:sldMk cId="730108432" sldId="357"/>
        </pc:sldMkLst>
        <pc:spChg chg="mod">
          <ac:chgData name="Uhr, Vinzenz Nathan (STUDENTS)" userId="f4f67b1a-e021-4569-b4a5-fe6b7216375a" providerId="ADAL" clId="{1B412370-03EF-43FC-8E5A-92C57D904F98}" dt="2023-12-17T12:35:24.397" v="1230" actId="20577"/>
          <ac:spMkLst>
            <pc:docMk/>
            <pc:sldMk cId="730108432" sldId="357"/>
            <ac:spMk id="8" creationId="{E0191781-6B39-DBBD-96A5-DE25D4E29EA6}"/>
          </ac:spMkLst>
        </pc:spChg>
        <pc:picChg chg="add mod modCrop">
          <ac:chgData name="Uhr, Vinzenz Nathan (STUDENTS)" userId="f4f67b1a-e021-4569-b4a5-fe6b7216375a" providerId="ADAL" clId="{1B412370-03EF-43FC-8E5A-92C57D904F98}" dt="2023-12-17T12:45:24.832" v="1238" actId="1076"/>
          <ac:picMkLst>
            <pc:docMk/>
            <pc:sldMk cId="730108432" sldId="357"/>
            <ac:picMk id="10" creationId="{4774E92F-9A7D-7355-058D-F2A54D4AEA93}"/>
          </ac:picMkLst>
        </pc:picChg>
      </pc:sldChg>
      <pc:sldChg chg="modSp add del mod">
        <pc:chgData name="Uhr, Vinzenz Nathan (STUDENTS)" userId="f4f67b1a-e021-4569-b4a5-fe6b7216375a" providerId="ADAL" clId="{1B412370-03EF-43FC-8E5A-92C57D904F98}" dt="2023-12-17T14:39:50.348" v="3529" actId="47"/>
        <pc:sldMkLst>
          <pc:docMk/>
          <pc:sldMk cId="3254685814" sldId="358"/>
        </pc:sldMkLst>
        <pc:spChg chg="mod">
          <ac:chgData name="Uhr, Vinzenz Nathan (STUDENTS)" userId="f4f67b1a-e021-4569-b4a5-fe6b7216375a" providerId="ADAL" clId="{1B412370-03EF-43FC-8E5A-92C57D904F98}" dt="2023-12-17T12:45:52.483" v="1253" actId="20577"/>
          <ac:spMkLst>
            <pc:docMk/>
            <pc:sldMk cId="3254685814" sldId="358"/>
            <ac:spMk id="4" creationId="{695F92CF-A460-955B-BE6A-033972C8D7EF}"/>
          </ac:spMkLst>
        </pc:spChg>
      </pc:sldChg>
      <pc:sldChg chg="del">
        <pc:chgData name="Uhr, Vinzenz Nathan (STUDENTS)" userId="f4f67b1a-e021-4569-b4a5-fe6b7216375a" providerId="ADAL" clId="{1B412370-03EF-43FC-8E5A-92C57D904F98}" dt="2023-12-17T11:52:58.083" v="9" actId="47"/>
        <pc:sldMkLst>
          <pc:docMk/>
          <pc:sldMk cId="3585707066" sldId="358"/>
        </pc:sldMkLst>
      </pc:sldChg>
      <pc:sldChg chg="modSp add mod">
        <pc:chgData name="Uhr, Vinzenz Nathan (STUDENTS)" userId="f4f67b1a-e021-4569-b4a5-fe6b7216375a" providerId="ADAL" clId="{1B412370-03EF-43FC-8E5A-92C57D904F98}" dt="2023-12-17T12:49:07.581" v="1500" actId="20577"/>
        <pc:sldMkLst>
          <pc:docMk/>
          <pc:sldMk cId="1817230700" sldId="359"/>
        </pc:sldMkLst>
        <pc:spChg chg="mod">
          <ac:chgData name="Uhr, Vinzenz Nathan (STUDENTS)" userId="f4f67b1a-e021-4569-b4a5-fe6b7216375a" providerId="ADAL" clId="{1B412370-03EF-43FC-8E5A-92C57D904F98}" dt="2023-12-17T12:46:40.507" v="1309" actId="20577"/>
          <ac:spMkLst>
            <pc:docMk/>
            <pc:sldMk cId="1817230700" sldId="359"/>
            <ac:spMk id="3" creationId="{B446FCBC-55A4-EF90-93EB-E2FB4D54B8AC}"/>
          </ac:spMkLst>
        </pc:spChg>
        <pc:spChg chg="mod">
          <ac:chgData name="Uhr, Vinzenz Nathan (STUDENTS)" userId="f4f67b1a-e021-4569-b4a5-fe6b7216375a" providerId="ADAL" clId="{1B412370-03EF-43FC-8E5A-92C57D904F98}" dt="2023-12-17T12:48:25.091" v="1492" actId="20577"/>
          <ac:spMkLst>
            <pc:docMk/>
            <pc:sldMk cId="1817230700" sldId="359"/>
            <ac:spMk id="4" creationId="{07CCB809-4A35-AAA7-F903-AA60D27FBE35}"/>
          </ac:spMkLst>
        </pc:spChg>
        <pc:spChg chg="mod">
          <ac:chgData name="Uhr, Vinzenz Nathan (STUDENTS)" userId="f4f67b1a-e021-4569-b4a5-fe6b7216375a" providerId="ADAL" clId="{1B412370-03EF-43FC-8E5A-92C57D904F98}" dt="2023-12-17T12:48:35.045" v="1494" actId="20577"/>
          <ac:spMkLst>
            <pc:docMk/>
            <pc:sldMk cId="1817230700" sldId="359"/>
            <ac:spMk id="5" creationId="{0D8F79E0-8004-D080-A1DB-91C9F715B9C1}"/>
          </ac:spMkLst>
        </pc:spChg>
        <pc:spChg chg="mod">
          <ac:chgData name="Uhr, Vinzenz Nathan (STUDENTS)" userId="f4f67b1a-e021-4569-b4a5-fe6b7216375a" providerId="ADAL" clId="{1B412370-03EF-43FC-8E5A-92C57D904F98}" dt="2023-12-17T12:48:33.946" v="1493" actId="20577"/>
          <ac:spMkLst>
            <pc:docMk/>
            <pc:sldMk cId="1817230700" sldId="359"/>
            <ac:spMk id="6" creationId="{2061B201-F227-FA31-2254-A7112A8171FC}"/>
          </ac:spMkLst>
        </pc:spChg>
        <pc:spChg chg="mod">
          <ac:chgData name="Uhr, Vinzenz Nathan (STUDENTS)" userId="f4f67b1a-e021-4569-b4a5-fe6b7216375a" providerId="ADAL" clId="{1B412370-03EF-43FC-8E5A-92C57D904F98}" dt="2023-12-17T12:49:07.581" v="1500" actId="20577"/>
          <ac:spMkLst>
            <pc:docMk/>
            <pc:sldMk cId="1817230700" sldId="359"/>
            <ac:spMk id="8" creationId="{C623C825-F4EC-9A85-5D47-75F36717A849}"/>
          </ac:spMkLst>
        </pc:spChg>
      </pc:sldChg>
      <pc:sldChg chg="addSp delSp modSp new mod">
        <pc:chgData name="Uhr, Vinzenz Nathan (STUDENTS)" userId="f4f67b1a-e021-4569-b4a5-fe6b7216375a" providerId="ADAL" clId="{1B412370-03EF-43FC-8E5A-92C57D904F98}" dt="2023-12-17T12:57:27.949" v="1842" actId="207"/>
        <pc:sldMkLst>
          <pc:docMk/>
          <pc:sldMk cId="4131531160" sldId="360"/>
        </pc:sldMkLst>
        <pc:spChg chg="mod">
          <ac:chgData name="Uhr, Vinzenz Nathan (STUDENTS)" userId="f4f67b1a-e021-4569-b4a5-fe6b7216375a" providerId="ADAL" clId="{1B412370-03EF-43FC-8E5A-92C57D904F98}" dt="2023-12-17T12:53:01.663" v="1523" actId="5793"/>
          <ac:spMkLst>
            <pc:docMk/>
            <pc:sldMk cId="4131531160" sldId="360"/>
            <ac:spMk id="3" creationId="{65C54322-3AFB-6B90-7991-F5DCF32419DC}"/>
          </ac:spMkLst>
        </pc:spChg>
        <pc:spChg chg="mod">
          <ac:chgData name="Uhr, Vinzenz Nathan (STUDENTS)" userId="f4f67b1a-e021-4569-b4a5-fe6b7216375a" providerId="ADAL" clId="{1B412370-03EF-43FC-8E5A-92C57D904F98}" dt="2023-12-17T12:54:56.799" v="1706" actId="20577"/>
          <ac:spMkLst>
            <pc:docMk/>
            <pc:sldMk cId="4131531160" sldId="360"/>
            <ac:spMk id="4" creationId="{72D67A95-CBDB-2F4F-4B63-419F5AD03318}"/>
          </ac:spMkLst>
        </pc:spChg>
        <pc:spChg chg="mod">
          <ac:chgData name="Uhr, Vinzenz Nathan (STUDENTS)" userId="f4f67b1a-e021-4569-b4a5-fe6b7216375a" providerId="ADAL" clId="{1B412370-03EF-43FC-8E5A-92C57D904F98}" dt="2023-12-17T12:57:27.949" v="1842" actId="207"/>
          <ac:spMkLst>
            <pc:docMk/>
            <pc:sldMk cId="4131531160" sldId="360"/>
            <ac:spMk id="6" creationId="{C2378552-6982-B224-57A9-A5FE26C7ECB1}"/>
          </ac:spMkLst>
        </pc:spChg>
        <pc:spChg chg="mod">
          <ac:chgData name="Uhr, Vinzenz Nathan (STUDENTS)" userId="f4f67b1a-e021-4569-b4a5-fe6b7216375a" providerId="ADAL" clId="{1B412370-03EF-43FC-8E5A-92C57D904F98}" dt="2023-12-17T12:55:29.546" v="1739" actId="20577"/>
          <ac:spMkLst>
            <pc:docMk/>
            <pc:sldMk cId="4131531160" sldId="360"/>
            <ac:spMk id="8" creationId="{47E7FE34-E313-80E1-3542-E7E7C9E83C35}"/>
          </ac:spMkLst>
        </pc:spChg>
        <pc:picChg chg="add del mod">
          <ac:chgData name="Uhr, Vinzenz Nathan (STUDENTS)" userId="f4f67b1a-e021-4569-b4a5-fe6b7216375a" providerId="ADAL" clId="{1B412370-03EF-43FC-8E5A-92C57D904F98}" dt="2023-12-17T12:56:11.038" v="1773" actId="478"/>
          <ac:picMkLst>
            <pc:docMk/>
            <pc:sldMk cId="4131531160" sldId="360"/>
            <ac:picMk id="10" creationId="{C88DD0CD-4DFA-07DF-BFA3-67C54997BEFF}"/>
          </ac:picMkLst>
        </pc:picChg>
        <pc:picChg chg="add mod">
          <ac:chgData name="Uhr, Vinzenz Nathan (STUDENTS)" userId="f4f67b1a-e021-4569-b4a5-fe6b7216375a" providerId="ADAL" clId="{1B412370-03EF-43FC-8E5A-92C57D904F98}" dt="2023-12-17T12:57:07.544" v="1838" actId="1076"/>
          <ac:picMkLst>
            <pc:docMk/>
            <pc:sldMk cId="4131531160" sldId="360"/>
            <ac:picMk id="12" creationId="{0BEB866B-6D46-2FEE-2ABF-86E5621D8507}"/>
          </ac:picMkLst>
        </pc:picChg>
      </pc:sldChg>
      <pc:sldChg chg="modSp new mod">
        <pc:chgData name="Uhr, Vinzenz Nathan (STUDENTS)" userId="f4f67b1a-e021-4569-b4a5-fe6b7216375a" providerId="ADAL" clId="{1B412370-03EF-43FC-8E5A-92C57D904F98}" dt="2023-12-17T13:01:14.321" v="2183" actId="20577"/>
        <pc:sldMkLst>
          <pc:docMk/>
          <pc:sldMk cId="3708444663" sldId="361"/>
        </pc:sldMkLst>
        <pc:spChg chg="mod">
          <ac:chgData name="Uhr, Vinzenz Nathan (STUDENTS)" userId="f4f67b1a-e021-4569-b4a5-fe6b7216375a" providerId="ADAL" clId="{1B412370-03EF-43FC-8E5A-92C57D904F98}" dt="2023-12-17T13:01:14.321" v="2183" actId="20577"/>
          <ac:spMkLst>
            <pc:docMk/>
            <pc:sldMk cId="3708444663" sldId="361"/>
            <ac:spMk id="4" creationId="{BEED3CE5-AF25-B789-B484-FC394F32703B}"/>
          </ac:spMkLst>
        </pc:spChg>
        <pc:spChg chg="mod">
          <ac:chgData name="Uhr, Vinzenz Nathan (STUDENTS)" userId="f4f67b1a-e021-4569-b4a5-fe6b7216375a" providerId="ADAL" clId="{1B412370-03EF-43FC-8E5A-92C57D904F98}" dt="2023-12-17T12:55:08.079" v="1717" actId="20577"/>
          <ac:spMkLst>
            <pc:docMk/>
            <pc:sldMk cId="3708444663" sldId="361"/>
            <ac:spMk id="8" creationId="{72B5AB08-A1FA-78E3-3960-A99497296E7D}"/>
          </ac:spMkLst>
        </pc:spChg>
      </pc:sldChg>
      <pc:sldChg chg="modSp add del mod">
        <pc:chgData name="Uhr, Vinzenz Nathan (STUDENTS)" userId="f4f67b1a-e021-4569-b4a5-fe6b7216375a" providerId="ADAL" clId="{1B412370-03EF-43FC-8E5A-92C57D904F98}" dt="2023-12-17T14:40:07.893" v="3534" actId="47"/>
        <pc:sldMkLst>
          <pc:docMk/>
          <pc:sldMk cId="29540087" sldId="362"/>
        </pc:sldMkLst>
        <pc:spChg chg="mod">
          <ac:chgData name="Uhr, Vinzenz Nathan (STUDENTS)" userId="f4f67b1a-e021-4569-b4a5-fe6b7216375a" providerId="ADAL" clId="{1B412370-03EF-43FC-8E5A-92C57D904F98}" dt="2023-12-17T13:02:48.503" v="2199" actId="20577"/>
          <ac:spMkLst>
            <pc:docMk/>
            <pc:sldMk cId="29540087" sldId="362"/>
            <ac:spMk id="4" creationId="{695F92CF-A460-955B-BE6A-033972C8D7EF}"/>
          </ac:spMkLst>
        </pc:spChg>
      </pc:sldChg>
      <pc:sldChg chg="modSp new del mod">
        <pc:chgData name="Uhr, Vinzenz Nathan (STUDENTS)" userId="f4f67b1a-e021-4569-b4a5-fe6b7216375a" providerId="ADAL" clId="{1B412370-03EF-43FC-8E5A-92C57D904F98}" dt="2023-12-17T12:57:43.718" v="1843" actId="47"/>
        <pc:sldMkLst>
          <pc:docMk/>
          <pc:sldMk cId="1968228176" sldId="362"/>
        </pc:sldMkLst>
        <pc:spChg chg="mod">
          <ac:chgData name="Uhr, Vinzenz Nathan (STUDENTS)" userId="f4f67b1a-e021-4569-b4a5-fe6b7216375a" providerId="ADAL" clId="{1B412370-03EF-43FC-8E5A-92C57D904F98}" dt="2023-12-17T12:55:38.746" v="1772" actId="20577"/>
          <ac:spMkLst>
            <pc:docMk/>
            <pc:sldMk cId="1968228176" sldId="362"/>
            <ac:spMk id="8" creationId="{17A14700-178B-F27B-1D19-44483E04A7DF}"/>
          </ac:spMkLst>
        </pc:spChg>
      </pc:sldChg>
      <pc:sldChg chg="addSp delSp modSp add mod">
        <pc:chgData name="Uhr, Vinzenz Nathan (STUDENTS)" userId="f4f67b1a-e021-4569-b4a5-fe6b7216375a" providerId="ADAL" clId="{1B412370-03EF-43FC-8E5A-92C57D904F98}" dt="2023-12-17T15:45:12.230" v="3910" actId="207"/>
        <pc:sldMkLst>
          <pc:docMk/>
          <pc:sldMk cId="1408582473" sldId="363"/>
        </pc:sldMkLst>
        <pc:spChg chg="mod">
          <ac:chgData name="Uhr, Vinzenz Nathan (STUDENTS)" userId="f4f67b1a-e021-4569-b4a5-fe6b7216375a" providerId="ADAL" clId="{1B412370-03EF-43FC-8E5A-92C57D904F98}" dt="2023-12-17T15:42:30.077" v="3818" actId="20577"/>
          <ac:spMkLst>
            <pc:docMk/>
            <pc:sldMk cId="1408582473" sldId="363"/>
            <ac:spMk id="3" creationId="{B446FCBC-55A4-EF90-93EB-E2FB4D54B8AC}"/>
          </ac:spMkLst>
        </pc:spChg>
        <pc:spChg chg="mod">
          <ac:chgData name="Uhr, Vinzenz Nathan (STUDENTS)" userId="f4f67b1a-e021-4569-b4a5-fe6b7216375a" providerId="ADAL" clId="{1B412370-03EF-43FC-8E5A-92C57D904F98}" dt="2023-12-17T15:45:12.230" v="3910" actId="207"/>
          <ac:spMkLst>
            <pc:docMk/>
            <pc:sldMk cId="1408582473" sldId="363"/>
            <ac:spMk id="4" creationId="{07CCB809-4A35-AAA7-F903-AA60D27FBE35}"/>
          </ac:spMkLst>
        </pc:spChg>
        <pc:spChg chg="mod">
          <ac:chgData name="Uhr, Vinzenz Nathan (STUDENTS)" userId="f4f67b1a-e021-4569-b4a5-fe6b7216375a" providerId="ADAL" clId="{1B412370-03EF-43FC-8E5A-92C57D904F98}" dt="2023-12-17T14:41:07.807" v="3553" actId="13926"/>
          <ac:spMkLst>
            <pc:docMk/>
            <pc:sldMk cId="1408582473" sldId="363"/>
            <ac:spMk id="6" creationId="{2061B201-F227-FA31-2254-A7112A8171FC}"/>
          </ac:spMkLst>
        </pc:spChg>
        <pc:spChg chg="mod">
          <ac:chgData name="Uhr, Vinzenz Nathan (STUDENTS)" userId="f4f67b1a-e021-4569-b4a5-fe6b7216375a" providerId="ADAL" clId="{1B412370-03EF-43FC-8E5A-92C57D904F98}" dt="2023-12-17T13:17:48.061" v="2232" actId="20577"/>
          <ac:spMkLst>
            <pc:docMk/>
            <pc:sldMk cId="1408582473" sldId="363"/>
            <ac:spMk id="8" creationId="{C623C825-F4EC-9A85-5D47-75F36717A849}"/>
          </ac:spMkLst>
        </pc:spChg>
        <pc:spChg chg="add mod">
          <ac:chgData name="Uhr, Vinzenz Nathan (STUDENTS)" userId="f4f67b1a-e021-4569-b4a5-fe6b7216375a" providerId="ADAL" clId="{1B412370-03EF-43FC-8E5A-92C57D904F98}" dt="2023-12-17T15:44:46.919" v="3909" actId="1036"/>
          <ac:spMkLst>
            <pc:docMk/>
            <pc:sldMk cId="1408582473" sldId="363"/>
            <ac:spMk id="9" creationId="{5C1AC722-2F37-81F9-F766-EBC7EB33788B}"/>
          </ac:spMkLst>
        </pc:spChg>
        <pc:picChg chg="add mod">
          <ac:chgData name="Uhr, Vinzenz Nathan (STUDENTS)" userId="f4f67b1a-e021-4569-b4a5-fe6b7216375a" providerId="ADAL" clId="{1B412370-03EF-43FC-8E5A-92C57D904F98}" dt="2023-12-17T15:44:46.919" v="3909" actId="1036"/>
          <ac:picMkLst>
            <pc:docMk/>
            <pc:sldMk cId="1408582473" sldId="363"/>
            <ac:picMk id="11" creationId="{E43C456C-BE83-38EC-C63D-E191A20E45A0}"/>
          </ac:picMkLst>
        </pc:picChg>
        <pc:picChg chg="add del mod">
          <ac:chgData name="Uhr, Vinzenz Nathan (STUDENTS)" userId="f4f67b1a-e021-4569-b4a5-fe6b7216375a" providerId="ADAL" clId="{1B412370-03EF-43FC-8E5A-92C57D904F98}" dt="2023-12-17T15:40:23.916" v="3704" actId="478"/>
          <ac:picMkLst>
            <pc:docMk/>
            <pc:sldMk cId="1408582473" sldId="363"/>
            <ac:picMk id="12" creationId="{EF3D3CB8-87A9-33B1-A46B-A9F250377520}"/>
          </ac:picMkLst>
        </pc:picChg>
      </pc:sldChg>
      <pc:sldChg chg="addSp modSp new del mod">
        <pc:chgData name="Uhr, Vinzenz Nathan (STUDENTS)" userId="f4f67b1a-e021-4569-b4a5-fe6b7216375a" providerId="ADAL" clId="{1B412370-03EF-43FC-8E5A-92C57D904F98}" dt="2023-12-17T13:46:56.731" v="2358" actId="47"/>
        <pc:sldMkLst>
          <pc:docMk/>
          <pc:sldMk cId="3186789533" sldId="364"/>
        </pc:sldMkLst>
        <pc:spChg chg="mod">
          <ac:chgData name="Uhr, Vinzenz Nathan (STUDENTS)" userId="f4f67b1a-e021-4569-b4a5-fe6b7216375a" providerId="ADAL" clId="{1B412370-03EF-43FC-8E5A-92C57D904F98}" dt="2023-12-17T13:19:27.954" v="2266" actId="20577"/>
          <ac:spMkLst>
            <pc:docMk/>
            <pc:sldMk cId="3186789533" sldId="364"/>
            <ac:spMk id="8" creationId="{AC7701F3-38ED-D65E-6070-B7BC3C6F687F}"/>
          </ac:spMkLst>
        </pc:spChg>
        <pc:picChg chg="add mod">
          <ac:chgData name="Uhr, Vinzenz Nathan (STUDENTS)" userId="f4f67b1a-e021-4569-b4a5-fe6b7216375a" providerId="ADAL" clId="{1B412370-03EF-43FC-8E5A-92C57D904F98}" dt="2023-12-17T13:21:52.894" v="2270" actId="14100"/>
          <ac:picMkLst>
            <pc:docMk/>
            <pc:sldMk cId="3186789533" sldId="364"/>
            <ac:picMk id="10" creationId="{A45D931B-BD2F-B062-AE02-0A144FC53503}"/>
          </ac:picMkLst>
        </pc:picChg>
      </pc:sldChg>
      <pc:sldChg chg="addSp delSp modSp add mod">
        <pc:chgData name="Uhr, Vinzenz Nathan (STUDENTS)" userId="f4f67b1a-e021-4569-b4a5-fe6b7216375a" providerId="ADAL" clId="{1B412370-03EF-43FC-8E5A-92C57D904F98}" dt="2023-12-17T15:50:47.402" v="4024" actId="20577"/>
        <pc:sldMkLst>
          <pc:docMk/>
          <pc:sldMk cId="2702227377" sldId="365"/>
        </pc:sldMkLst>
        <pc:spChg chg="mod">
          <ac:chgData name="Uhr, Vinzenz Nathan (STUDENTS)" userId="f4f67b1a-e021-4569-b4a5-fe6b7216375a" providerId="ADAL" clId="{1B412370-03EF-43FC-8E5A-92C57D904F98}" dt="2023-12-17T15:37:54.325" v="3679" actId="13926"/>
          <ac:spMkLst>
            <pc:docMk/>
            <pc:sldMk cId="2702227377" sldId="365"/>
            <ac:spMk id="3" creationId="{65C54322-3AFB-6B90-7991-F5DCF32419DC}"/>
          </ac:spMkLst>
        </pc:spChg>
        <pc:spChg chg="mod">
          <ac:chgData name="Uhr, Vinzenz Nathan (STUDENTS)" userId="f4f67b1a-e021-4569-b4a5-fe6b7216375a" providerId="ADAL" clId="{1B412370-03EF-43FC-8E5A-92C57D904F98}" dt="2023-12-17T15:50:47.402" v="4024" actId="20577"/>
          <ac:spMkLst>
            <pc:docMk/>
            <pc:sldMk cId="2702227377" sldId="365"/>
            <ac:spMk id="4" creationId="{72D67A95-CBDB-2F4F-4B63-419F5AD03318}"/>
          </ac:spMkLst>
        </pc:spChg>
        <pc:spChg chg="add del mod ord">
          <ac:chgData name="Uhr, Vinzenz Nathan (STUDENTS)" userId="f4f67b1a-e021-4569-b4a5-fe6b7216375a" providerId="ADAL" clId="{1B412370-03EF-43FC-8E5A-92C57D904F98}" dt="2023-12-17T15:50:11.432" v="4012" actId="167"/>
          <ac:spMkLst>
            <pc:docMk/>
            <pc:sldMk cId="2702227377" sldId="365"/>
            <ac:spMk id="6" creationId="{C2378552-6982-B224-57A9-A5FE26C7ECB1}"/>
          </ac:spMkLst>
        </pc:spChg>
        <pc:spChg chg="mod">
          <ac:chgData name="Uhr, Vinzenz Nathan (STUDENTS)" userId="f4f67b1a-e021-4569-b4a5-fe6b7216375a" providerId="ADAL" clId="{1B412370-03EF-43FC-8E5A-92C57D904F98}" dt="2023-12-17T13:22:04.556" v="2272"/>
          <ac:spMkLst>
            <pc:docMk/>
            <pc:sldMk cId="2702227377" sldId="365"/>
            <ac:spMk id="8" creationId="{47E7FE34-E313-80E1-3542-E7E7C9E83C35}"/>
          </ac:spMkLst>
        </pc:spChg>
        <pc:spChg chg="add del mod">
          <ac:chgData name="Uhr, Vinzenz Nathan (STUDENTS)" userId="f4f67b1a-e021-4569-b4a5-fe6b7216375a" providerId="ADAL" clId="{1B412370-03EF-43FC-8E5A-92C57D904F98}" dt="2023-12-17T13:22:31.640" v="2281" actId="478"/>
          <ac:spMkLst>
            <pc:docMk/>
            <pc:sldMk cId="2702227377" sldId="365"/>
            <ac:spMk id="11" creationId="{384593E6-A676-E636-6B6D-41282F9A0B1F}"/>
          </ac:spMkLst>
        </pc:spChg>
        <pc:picChg chg="add del mod ord">
          <ac:chgData name="Uhr, Vinzenz Nathan (STUDENTS)" userId="f4f67b1a-e021-4569-b4a5-fe6b7216375a" providerId="ADAL" clId="{1B412370-03EF-43FC-8E5A-92C57D904F98}" dt="2023-12-17T13:46:52.300" v="2357" actId="478"/>
          <ac:picMkLst>
            <pc:docMk/>
            <pc:sldMk cId="2702227377" sldId="365"/>
            <ac:picMk id="9" creationId="{1EC5430D-6DC1-DEC1-C51F-14FCB805142D}"/>
          </ac:picMkLst>
        </pc:picChg>
        <pc:picChg chg="del">
          <ac:chgData name="Uhr, Vinzenz Nathan (STUDENTS)" userId="f4f67b1a-e021-4569-b4a5-fe6b7216375a" providerId="ADAL" clId="{1B412370-03EF-43FC-8E5A-92C57D904F98}" dt="2023-12-17T13:22:22.259" v="2279" actId="478"/>
          <ac:picMkLst>
            <pc:docMk/>
            <pc:sldMk cId="2702227377" sldId="365"/>
            <ac:picMk id="12" creationId="{0BEB866B-6D46-2FEE-2ABF-86E5621D8507}"/>
          </ac:picMkLst>
        </pc:picChg>
        <pc:picChg chg="add del mod">
          <ac:chgData name="Uhr, Vinzenz Nathan (STUDENTS)" userId="f4f67b1a-e021-4569-b4a5-fe6b7216375a" providerId="ADAL" clId="{1B412370-03EF-43FC-8E5A-92C57D904F98}" dt="2023-12-17T15:50:07.903" v="4011" actId="478"/>
          <ac:picMkLst>
            <pc:docMk/>
            <pc:sldMk cId="2702227377" sldId="365"/>
            <ac:picMk id="14" creationId="{6A148630-B2D7-DD78-DAE0-46D58B433933}"/>
          </ac:picMkLst>
        </pc:picChg>
        <pc:picChg chg="add del mod">
          <ac:chgData name="Uhr, Vinzenz Nathan (STUDENTS)" userId="f4f67b1a-e021-4569-b4a5-fe6b7216375a" providerId="ADAL" clId="{1B412370-03EF-43FC-8E5A-92C57D904F98}" dt="2023-12-17T15:35:24.749" v="3564" actId="478"/>
          <ac:picMkLst>
            <pc:docMk/>
            <pc:sldMk cId="2702227377" sldId="365"/>
            <ac:picMk id="15" creationId="{AE570718-05B2-9A03-0E1B-4B66AFC5C7C8}"/>
          </ac:picMkLst>
        </pc:picChg>
        <pc:picChg chg="add mod ord">
          <ac:chgData name="Uhr, Vinzenz Nathan (STUDENTS)" userId="f4f67b1a-e021-4569-b4a5-fe6b7216375a" providerId="ADAL" clId="{1B412370-03EF-43FC-8E5A-92C57D904F98}" dt="2023-12-17T15:50:14.187" v="4013" actId="166"/>
          <ac:picMkLst>
            <pc:docMk/>
            <pc:sldMk cId="2702227377" sldId="365"/>
            <ac:picMk id="17" creationId="{2A630AFF-7CF1-C8CF-BAE0-ADE035A50284}"/>
          </ac:picMkLst>
        </pc:picChg>
      </pc:sldChg>
      <pc:sldChg chg="addSp delSp modSp new mod">
        <pc:chgData name="Uhr, Vinzenz Nathan (STUDENTS)" userId="f4f67b1a-e021-4569-b4a5-fe6b7216375a" providerId="ADAL" clId="{1B412370-03EF-43FC-8E5A-92C57D904F98}" dt="2023-12-17T13:48:27.956" v="2393" actId="478"/>
        <pc:sldMkLst>
          <pc:docMk/>
          <pc:sldMk cId="2412273423" sldId="366"/>
        </pc:sldMkLst>
        <pc:spChg chg="del">
          <ac:chgData name="Uhr, Vinzenz Nathan (STUDENTS)" userId="f4f67b1a-e021-4569-b4a5-fe6b7216375a" providerId="ADAL" clId="{1B412370-03EF-43FC-8E5A-92C57D904F98}" dt="2023-12-17T13:48:27.956" v="2393" actId="478"/>
          <ac:spMkLst>
            <pc:docMk/>
            <pc:sldMk cId="2412273423" sldId="366"/>
            <ac:spMk id="2" creationId="{1A44AD57-923D-98B6-0710-BE55FB8DDC77}"/>
          </ac:spMkLst>
        </pc:spChg>
        <pc:spChg chg="mod">
          <ac:chgData name="Uhr, Vinzenz Nathan (STUDENTS)" userId="f4f67b1a-e021-4569-b4a5-fe6b7216375a" providerId="ADAL" clId="{1B412370-03EF-43FC-8E5A-92C57D904F98}" dt="2023-12-17T13:48:24.947" v="2392" actId="20577"/>
          <ac:spMkLst>
            <pc:docMk/>
            <pc:sldMk cId="2412273423" sldId="366"/>
            <ac:spMk id="8" creationId="{3780F98F-B245-3FF5-69BD-C5D7D2D1BBE9}"/>
          </ac:spMkLst>
        </pc:spChg>
        <pc:picChg chg="add mod">
          <ac:chgData name="Uhr, Vinzenz Nathan (STUDENTS)" userId="f4f67b1a-e021-4569-b4a5-fe6b7216375a" providerId="ADAL" clId="{1B412370-03EF-43FC-8E5A-92C57D904F98}" dt="2023-12-17T13:48:20.868" v="2375" actId="1076"/>
          <ac:picMkLst>
            <pc:docMk/>
            <pc:sldMk cId="2412273423" sldId="366"/>
            <ac:picMk id="10" creationId="{989CB69D-D768-53EB-44C7-6EEA5C5282C5}"/>
          </ac:picMkLst>
        </pc:picChg>
      </pc:sldChg>
      <pc:sldChg chg="modSp add del mod">
        <pc:chgData name="Uhr, Vinzenz Nathan (STUDENTS)" userId="f4f67b1a-e021-4569-b4a5-fe6b7216375a" providerId="ADAL" clId="{1B412370-03EF-43FC-8E5A-92C57D904F98}" dt="2023-12-17T14:40:38.276" v="3547" actId="47"/>
        <pc:sldMkLst>
          <pc:docMk/>
          <pc:sldMk cId="1116412714" sldId="367"/>
        </pc:sldMkLst>
        <pc:spChg chg="mod">
          <ac:chgData name="Uhr, Vinzenz Nathan (STUDENTS)" userId="f4f67b1a-e021-4569-b4a5-fe6b7216375a" providerId="ADAL" clId="{1B412370-03EF-43FC-8E5A-92C57D904F98}" dt="2023-12-17T13:47:37.804" v="2373" actId="20577"/>
          <ac:spMkLst>
            <pc:docMk/>
            <pc:sldMk cId="1116412714" sldId="367"/>
            <ac:spMk id="4" creationId="{695F92CF-A460-955B-BE6A-033972C8D7EF}"/>
          </ac:spMkLst>
        </pc:spChg>
      </pc:sldChg>
      <pc:sldChg chg="new del">
        <pc:chgData name="Uhr, Vinzenz Nathan (STUDENTS)" userId="f4f67b1a-e021-4569-b4a5-fe6b7216375a" providerId="ADAL" clId="{1B412370-03EF-43FC-8E5A-92C57D904F98}" dt="2023-12-17T13:48:34.493" v="2395" actId="47"/>
        <pc:sldMkLst>
          <pc:docMk/>
          <pc:sldMk cId="3115408663" sldId="368"/>
        </pc:sldMkLst>
      </pc:sldChg>
      <pc:sldChg chg="addSp delSp modSp add mod">
        <pc:chgData name="Uhr, Vinzenz Nathan (STUDENTS)" userId="f4f67b1a-e021-4569-b4a5-fe6b7216375a" providerId="ADAL" clId="{1B412370-03EF-43FC-8E5A-92C57D904F98}" dt="2023-12-17T16:17:40.486" v="4133" actId="1076"/>
        <pc:sldMkLst>
          <pc:docMk/>
          <pc:sldMk cId="3469000355" sldId="368"/>
        </pc:sldMkLst>
        <pc:spChg chg="mod">
          <ac:chgData name="Uhr, Vinzenz Nathan (STUDENTS)" userId="f4f67b1a-e021-4569-b4a5-fe6b7216375a" providerId="ADAL" clId="{1B412370-03EF-43FC-8E5A-92C57D904F98}" dt="2023-12-17T16:16:26.836" v="4126" actId="13926"/>
          <ac:spMkLst>
            <pc:docMk/>
            <pc:sldMk cId="3469000355" sldId="368"/>
            <ac:spMk id="4" creationId="{72D67A95-CBDB-2F4F-4B63-419F5AD03318}"/>
          </ac:spMkLst>
        </pc:spChg>
        <pc:spChg chg="mod">
          <ac:chgData name="Uhr, Vinzenz Nathan (STUDENTS)" userId="f4f67b1a-e021-4569-b4a5-fe6b7216375a" providerId="ADAL" clId="{1B412370-03EF-43FC-8E5A-92C57D904F98}" dt="2023-12-17T16:17:35.961" v="4132" actId="20577"/>
          <ac:spMkLst>
            <pc:docMk/>
            <pc:sldMk cId="3469000355" sldId="368"/>
            <ac:spMk id="6" creationId="{C2378552-6982-B224-57A9-A5FE26C7ECB1}"/>
          </ac:spMkLst>
        </pc:spChg>
        <pc:spChg chg="mod">
          <ac:chgData name="Uhr, Vinzenz Nathan (STUDENTS)" userId="f4f67b1a-e021-4569-b4a5-fe6b7216375a" providerId="ADAL" clId="{1B412370-03EF-43FC-8E5A-92C57D904F98}" dt="2023-12-17T14:41:21.921" v="3556" actId="20577"/>
          <ac:spMkLst>
            <pc:docMk/>
            <pc:sldMk cId="3469000355" sldId="368"/>
            <ac:spMk id="8" creationId="{47E7FE34-E313-80E1-3542-E7E7C9E83C35}"/>
          </ac:spMkLst>
        </pc:spChg>
        <pc:picChg chg="add mod">
          <ac:chgData name="Uhr, Vinzenz Nathan (STUDENTS)" userId="f4f67b1a-e021-4569-b4a5-fe6b7216375a" providerId="ADAL" clId="{1B412370-03EF-43FC-8E5A-92C57D904F98}" dt="2023-12-17T16:17:40.486" v="4133" actId="1076"/>
          <ac:picMkLst>
            <pc:docMk/>
            <pc:sldMk cId="3469000355" sldId="368"/>
            <ac:picMk id="10" creationId="{ABE87ED6-25B2-37CB-FAC0-E4A9C12A21FA}"/>
          </ac:picMkLst>
        </pc:picChg>
        <pc:picChg chg="del">
          <ac:chgData name="Uhr, Vinzenz Nathan (STUDENTS)" userId="f4f67b1a-e021-4569-b4a5-fe6b7216375a" providerId="ADAL" clId="{1B412370-03EF-43FC-8E5A-92C57D904F98}" dt="2023-12-17T16:17:33.634" v="4131" actId="478"/>
          <ac:picMkLst>
            <pc:docMk/>
            <pc:sldMk cId="3469000355" sldId="368"/>
            <ac:picMk id="12" creationId="{0BEB866B-6D46-2FEE-2ABF-86E5621D8507}"/>
          </ac:picMkLst>
        </pc:picChg>
      </pc:sldChg>
      <pc:sldChg chg="modSp add del mod">
        <pc:chgData name="Uhr, Vinzenz Nathan (STUDENTS)" userId="f4f67b1a-e021-4569-b4a5-fe6b7216375a" providerId="ADAL" clId="{1B412370-03EF-43FC-8E5A-92C57D904F98}" dt="2023-12-17T14:40:13.503" v="3536" actId="47"/>
        <pc:sldMkLst>
          <pc:docMk/>
          <pc:sldMk cId="420999742" sldId="369"/>
        </pc:sldMkLst>
        <pc:spChg chg="mod">
          <ac:chgData name="Uhr, Vinzenz Nathan (STUDENTS)" userId="f4f67b1a-e021-4569-b4a5-fe6b7216375a" providerId="ADAL" clId="{1B412370-03EF-43FC-8E5A-92C57D904F98}" dt="2023-12-17T13:51:51.421" v="2642" actId="20577"/>
          <ac:spMkLst>
            <pc:docMk/>
            <pc:sldMk cId="420999742" sldId="369"/>
            <ac:spMk id="4" creationId="{695F92CF-A460-955B-BE6A-033972C8D7EF}"/>
          </ac:spMkLst>
        </pc:spChg>
      </pc:sldChg>
      <pc:sldChg chg="delSp modSp add mod">
        <pc:chgData name="Uhr, Vinzenz Nathan (STUDENTS)" userId="f4f67b1a-e021-4569-b4a5-fe6b7216375a" providerId="ADAL" clId="{1B412370-03EF-43FC-8E5A-92C57D904F98}" dt="2023-12-17T16:18:27.951" v="4135" actId="13926"/>
        <pc:sldMkLst>
          <pc:docMk/>
          <pc:sldMk cId="113158588" sldId="370"/>
        </pc:sldMkLst>
        <pc:spChg chg="mod">
          <ac:chgData name="Uhr, Vinzenz Nathan (STUDENTS)" userId="f4f67b1a-e021-4569-b4a5-fe6b7216375a" providerId="ADAL" clId="{1B412370-03EF-43FC-8E5A-92C57D904F98}" dt="2023-12-17T13:51:00.336" v="2534" actId="20577"/>
          <ac:spMkLst>
            <pc:docMk/>
            <pc:sldMk cId="113158588" sldId="370"/>
            <ac:spMk id="3" creationId="{65C54322-3AFB-6B90-7991-F5DCF32419DC}"/>
          </ac:spMkLst>
        </pc:spChg>
        <pc:spChg chg="mod">
          <ac:chgData name="Uhr, Vinzenz Nathan (STUDENTS)" userId="f4f67b1a-e021-4569-b4a5-fe6b7216375a" providerId="ADAL" clId="{1B412370-03EF-43FC-8E5A-92C57D904F98}" dt="2023-12-17T16:18:27.951" v="4135" actId="13926"/>
          <ac:spMkLst>
            <pc:docMk/>
            <pc:sldMk cId="113158588" sldId="370"/>
            <ac:spMk id="4" creationId="{72D67A95-CBDB-2F4F-4B63-419F5AD03318}"/>
          </ac:spMkLst>
        </pc:spChg>
        <pc:spChg chg="mod">
          <ac:chgData name="Uhr, Vinzenz Nathan (STUDENTS)" userId="f4f67b1a-e021-4569-b4a5-fe6b7216375a" providerId="ADAL" clId="{1B412370-03EF-43FC-8E5A-92C57D904F98}" dt="2023-12-17T13:52:22.108" v="2672" actId="20577"/>
          <ac:spMkLst>
            <pc:docMk/>
            <pc:sldMk cId="113158588" sldId="370"/>
            <ac:spMk id="6" creationId="{C2378552-6982-B224-57A9-A5FE26C7ECB1}"/>
          </ac:spMkLst>
        </pc:spChg>
        <pc:spChg chg="mod">
          <ac:chgData name="Uhr, Vinzenz Nathan (STUDENTS)" userId="f4f67b1a-e021-4569-b4a5-fe6b7216375a" providerId="ADAL" clId="{1B412370-03EF-43FC-8E5A-92C57D904F98}" dt="2023-12-17T13:52:09.185" v="2661" actId="20577"/>
          <ac:spMkLst>
            <pc:docMk/>
            <pc:sldMk cId="113158588" sldId="370"/>
            <ac:spMk id="8" creationId="{47E7FE34-E313-80E1-3542-E7E7C9E83C35}"/>
          </ac:spMkLst>
        </pc:spChg>
        <pc:picChg chg="del">
          <ac:chgData name="Uhr, Vinzenz Nathan (STUDENTS)" userId="f4f67b1a-e021-4569-b4a5-fe6b7216375a" providerId="ADAL" clId="{1B412370-03EF-43FC-8E5A-92C57D904F98}" dt="2023-12-17T13:52:19.005" v="2669" actId="478"/>
          <ac:picMkLst>
            <pc:docMk/>
            <pc:sldMk cId="113158588" sldId="370"/>
            <ac:picMk id="12" creationId="{0BEB866B-6D46-2FEE-2ABF-86E5621D8507}"/>
          </ac:picMkLst>
        </pc:picChg>
      </pc:sldChg>
      <pc:sldChg chg="delSp modSp add mod ord">
        <pc:chgData name="Uhr, Vinzenz Nathan (STUDENTS)" userId="f4f67b1a-e021-4569-b4a5-fe6b7216375a" providerId="ADAL" clId="{1B412370-03EF-43FC-8E5A-92C57D904F98}" dt="2023-12-17T14:03:31.005" v="3000" actId="478"/>
        <pc:sldMkLst>
          <pc:docMk/>
          <pc:sldMk cId="1108949480" sldId="371"/>
        </pc:sldMkLst>
        <pc:spChg chg="mod">
          <ac:chgData name="Uhr, Vinzenz Nathan (STUDENTS)" userId="f4f67b1a-e021-4569-b4a5-fe6b7216375a" providerId="ADAL" clId="{1B412370-03EF-43FC-8E5A-92C57D904F98}" dt="2023-12-17T14:03:30.565" v="2999" actId="20577"/>
          <ac:spMkLst>
            <pc:docMk/>
            <pc:sldMk cId="1108949480" sldId="371"/>
            <ac:spMk id="6" creationId="{C2378552-6982-B224-57A9-A5FE26C7ECB1}"/>
          </ac:spMkLst>
        </pc:spChg>
        <pc:picChg chg="del">
          <ac:chgData name="Uhr, Vinzenz Nathan (STUDENTS)" userId="f4f67b1a-e021-4569-b4a5-fe6b7216375a" providerId="ADAL" clId="{1B412370-03EF-43FC-8E5A-92C57D904F98}" dt="2023-12-17T14:03:31.005" v="3000" actId="478"/>
          <ac:picMkLst>
            <pc:docMk/>
            <pc:sldMk cId="1108949480" sldId="371"/>
            <ac:picMk id="12" creationId="{0BEB866B-6D46-2FEE-2ABF-86E5621D8507}"/>
          </ac:picMkLst>
        </pc:picChg>
      </pc:sldChg>
      <pc:sldChg chg="addSp modSp new mod modNotesTx">
        <pc:chgData name="Uhr, Vinzenz Nathan (STUDENTS)" userId="f4f67b1a-e021-4569-b4a5-fe6b7216375a" providerId="ADAL" clId="{1B412370-03EF-43FC-8E5A-92C57D904F98}" dt="2023-12-17T15:59:46.386" v="4125" actId="20577"/>
        <pc:sldMkLst>
          <pc:docMk/>
          <pc:sldMk cId="2125074707" sldId="372"/>
        </pc:sldMkLst>
        <pc:spChg chg="mod">
          <ac:chgData name="Uhr, Vinzenz Nathan (STUDENTS)" userId="f4f67b1a-e021-4569-b4a5-fe6b7216375a" providerId="ADAL" clId="{1B412370-03EF-43FC-8E5A-92C57D904F98}" dt="2023-12-17T15:59:46.386" v="4125" actId="20577"/>
          <ac:spMkLst>
            <pc:docMk/>
            <pc:sldMk cId="2125074707" sldId="372"/>
            <ac:spMk id="4" creationId="{3A20D528-4AAF-7815-962E-52C8B803213F}"/>
          </ac:spMkLst>
        </pc:spChg>
        <pc:spChg chg="mod">
          <ac:chgData name="Uhr, Vinzenz Nathan (STUDENTS)" userId="f4f67b1a-e021-4569-b4a5-fe6b7216375a" providerId="ADAL" clId="{1B412370-03EF-43FC-8E5A-92C57D904F98}" dt="2023-12-17T13:56:09.234" v="2919" actId="20577"/>
          <ac:spMkLst>
            <pc:docMk/>
            <pc:sldMk cId="2125074707" sldId="372"/>
            <ac:spMk id="6" creationId="{4485FE72-2E3C-4683-BF7E-AF27A2C65C5B}"/>
          </ac:spMkLst>
        </pc:spChg>
        <pc:spChg chg="mod">
          <ac:chgData name="Uhr, Vinzenz Nathan (STUDENTS)" userId="f4f67b1a-e021-4569-b4a5-fe6b7216375a" providerId="ADAL" clId="{1B412370-03EF-43FC-8E5A-92C57D904F98}" dt="2023-12-17T13:52:35.517" v="2699" actId="20577"/>
          <ac:spMkLst>
            <pc:docMk/>
            <pc:sldMk cId="2125074707" sldId="372"/>
            <ac:spMk id="8" creationId="{DEBEDC3D-6F6C-5D18-3F70-89CAFDE94F94}"/>
          </ac:spMkLst>
        </pc:spChg>
        <pc:picChg chg="add mod">
          <ac:chgData name="Uhr, Vinzenz Nathan (STUDENTS)" userId="f4f67b1a-e021-4569-b4a5-fe6b7216375a" providerId="ADAL" clId="{1B412370-03EF-43FC-8E5A-92C57D904F98}" dt="2023-12-17T13:55:54.950" v="2875" actId="14100"/>
          <ac:picMkLst>
            <pc:docMk/>
            <pc:sldMk cId="2125074707" sldId="372"/>
            <ac:picMk id="10" creationId="{CE4F7A03-E7D6-4149-B5C0-21F5A8CABB5B}"/>
          </ac:picMkLst>
        </pc:picChg>
      </pc:sldChg>
      <pc:sldChg chg="modSp new mod">
        <pc:chgData name="Uhr, Vinzenz Nathan (STUDENTS)" userId="f4f67b1a-e021-4569-b4a5-fe6b7216375a" providerId="ADAL" clId="{1B412370-03EF-43FC-8E5A-92C57D904F98}" dt="2023-12-17T14:38:43.197" v="3501" actId="20577"/>
        <pc:sldMkLst>
          <pc:docMk/>
          <pc:sldMk cId="555448415" sldId="373"/>
        </pc:sldMkLst>
        <pc:spChg chg="mod">
          <ac:chgData name="Uhr, Vinzenz Nathan (STUDENTS)" userId="f4f67b1a-e021-4569-b4a5-fe6b7216375a" providerId="ADAL" clId="{1B412370-03EF-43FC-8E5A-92C57D904F98}" dt="2023-12-17T14:38:43.197" v="3501" actId="20577"/>
          <ac:spMkLst>
            <pc:docMk/>
            <pc:sldMk cId="555448415" sldId="373"/>
            <ac:spMk id="3" creationId="{EF29294F-99C7-DC8B-3428-F47525B2AB56}"/>
          </ac:spMkLst>
        </pc:spChg>
        <pc:spChg chg="mod">
          <ac:chgData name="Uhr, Vinzenz Nathan (STUDENTS)" userId="f4f67b1a-e021-4569-b4a5-fe6b7216375a" providerId="ADAL" clId="{1B412370-03EF-43FC-8E5A-92C57D904F98}" dt="2023-12-17T14:37:53.993" v="3404"/>
          <ac:spMkLst>
            <pc:docMk/>
            <pc:sldMk cId="555448415" sldId="373"/>
            <ac:spMk id="6" creationId="{94CDB2C8-9321-68C5-2C0A-8EC29894AD56}"/>
          </ac:spMkLst>
        </pc:spChg>
      </pc:sldChg>
      <pc:sldChg chg="new del">
        <pc:chgData name="Uhr, Vinzenz Nathan (STUDENTS)" userId="f4f67b1a-e021-4569-b4a5-fe6b7216375a" providerId="ADAL" clId="{1B412370-03EF-43FC-8E5A-92C57D904F98}" dt="2023-12-17T14:32:45.701" v="3395" actId="47"/>
        <pc:sldMkLst>
          <pc:docMk/>
          <pc:sldMk cId="1490057299" sldId="373"/>
        </pc:sldMkLst>
      </pc:sldChg>
      <pc:sldChg chg="modSp add mod">
        <pc:chgData name="Uhr, Vinzenz Nathan (STUDENTS)" userId="f4f67b1a-e021-4569-b4a5-fe6b7216375a" providerId="ADAL" clId="{1B412370-03EF-43FC-8E5A-92C57D904F98}" dt="2023-12-17T14:39:18.889" v="3520" actId="207"/>
        <pc:sldMkLst>
          <pc:docMk/>
          <pc:sldMk cId="572200740" sldId="374"/>
        </pc:sldMkLst>
        <pc:spChg chg="mod">
          <ac:chgData name="Uhr, Vinzenz Nathan (STUDENTS)" userId="f4f67b1a-e021-4569-b4a5-fe6b7216375a" providerId="ADAL" clId="{1B412370-03EF-43FC-8E5A-92C57D904F98}" dt="2023-12-17T14:38:56.350" v="3504" actId="207"/>
          <ac:spMkLst>
            <pc:docMk/>
            <pc:sldMk cId="572200740" sldId="374"/>
            <ac:spMk id="3" creationId="{EF29294F-99C7-DC8B-3428-F47525B2AB56}"/>
          </ac:spMkLst>
        </pc:spChg>
        <pc:spChg chg="mod">
          <ac:chgData name="Uhr, Vinzenz Nathan (STUDENTS)" userId="f4f67b1a-e021-4569-b4a5-fe6b7216375a" providerId="ADAL" clId="{1B412370-03EF-43FC-8E5A-92C57D904F98}" dt="2023-12-17T14:39:18.889" v="3520" actId="207"/>
          <ac:spMkLst>
            <pc:docMk/>
            <pc:sldMk cId="572200740" sldId="374"/>
            <ac:spMk id="6" creationId="{94CDB2C8-9321-68C5-2C0A-8EC29894AD56}"/>
          </ac:spMkLst>
        </pc:spChg>
      </pc:sldChg>
      <pc:sldChg chg="add del">
        <pc:chgData name="Uhr, Vinzenz Nathan (STUDENTS)" userId="f4f67b1a-e021-4569-b4a5-fe6b7216375a" providerId="ADAL" clId="{1B412370-03EF-43FC-8E5A-92C57D904F98}" dt="2023-12-17T14:39:03.319" v="3507"/>
        <pc:sldMkLst>
          <pc:docMk/>
          <pc:sldMk cId="125382474" sldId="375"/>
        </pc:sldMkLst>
      </pc:sldChg>
      <pc:sldChg chg="modSp add mod">
        <pc:chgData name="Uhr, Vinzenz Nathan (STUDENTS)" userId="f4f67b1a-e021-4569-b4a5-fe6b7216375a" providerId="ADAL" clId="{1B412370-03EF-43FC-8E5A-92C57D904F98}" dt="2023-12-17T14:39:32.713" v="3523" actId="207"/>
        <pc:sldMkLst>
          <pc:docMk/>
          <pc:sldMk cId="3960754585" sldId="375"/>
        </pc:sldMkLst>
        <pc:spChg chg="mod">
          <ac:chgData name="Uhr, Vinzenz Nathan (STUDENTS)" userId="f4f67b1a-e021-4569-b4a5-fe6b7216375a" providerId="ADAL" clId="{1B412370-03EF-43FC-8E5A-92C57D904F98}" dt="2023-12-17T14:39:29.715" v="3522" actId="207"/>
          <ac:spMkLst>
            <pc:docMk/>
            <pc:sldMk cId="3960754585" sldId="375"/>
            <ac:spMk id="3" creationId="{EF29294F-99C7-DC8B-3428-F47525B2AB56}"/>
          </ac:spMkLst>
        </pc:spChg>
        <pc:spChg chg="mod">
          <ac:chgData name="Uhr, Vinzenz Nathan (STUDENTS)" userId="f4f67b1a-e021-4569-b4a5-fe6b7216375a" providerId="ADAL" clId="{1B412370-03EF-43FC-8E5A-92C57D904F98}" dt="2023-12-17T14:39:32.713" v="3523" actId="207"/>
          <ac:spMkLst>
            <pc:docMk/>
            <pc:sldMk cId="3960754585" sldId="375"/>
            <ac:spMk id="6" creationId="{94CDB2C8-9321-68C5-2C0A-8EC29894AD56}"/>
          </ac:spMkLst>
        </pc:spChg>
      </pc:sldChg>
      <pc:sldChg chg="modSp add mod">
        <pc:chgData name="Uhr, Vinzenz Nathan (STUDENTS)" userId="f4f67b1a-e021-4569-b4a5-fe6b7216375a" providerId="ADAL" clId="{1B412370-03EF-43FC-8E5A-92C57D904F98}" dt="2023-12-17T14:39:48.566" v="3528" actId="207"/>
        <pc:sldMkLst>
          <pc:docMk/>
          <pc:sldMk cId="997670502" sldId="376"/>
        </pc:sldMkLst>
        <pc:spChg chg="mod">
          <ac:chgData name="Uhr, Vinzenz Nathan (STUDENTS)" userId="f4f67b1a-e021-4569-b4a5-fe6b7216375a" providerId="ADAL" clId="{1B412370-03EF-43FC-8E5A-92C57D904F98}" dt="2023-12-17T14:39:48.566" v="3528" actId="207"/>
          <ac:spMkLst>
            <pc:docMk/>
            <pc:sldMk cId="997670502" sldId="376"/>
            <ac:spMk id="3" creationId="{EF29294F-99C7-DC8B-3428-F47525B2AB56}"/>
          </ac:spMkLst>
        </pc:spChg>
        <pc:spChg chg="mod">
          <ac:chgData name="Uhr, Vinzenz Nathan (STUDENTS)" userId="f4f67b1a-e021-4569-b4a5-fe6b7216375a" providerId="ADAL" clId="{1B412370-03EF-43FC-8E5A-92C57D904F98}" dt="2023-12-17T14:39:46.427" v="3527" actId="207"/>
          <ac:spMkLst>
            <pc:docMk/>
            <pc:sldMk cId="997670502" sldId="376"/>
            <ac:spMk id="6" creationId="{94CDB2C8-9321-68C5-2C0A-8EC29894AD56}"/>
          </ac:spMkLst>
        </pc:spChg>
      </pc:sldChg>
      <pc:sldChg chg="modSp add mod">
        <pc:chgData name="Uhr, Vinzenz Nathan (STUDENTS)" userId="f4f67b1a-e021-4569-b4a5-fe6b7216375a" providerId="ADAL" clId="{1B412370-03EF-43FC-8E5A-92C57D904F98}" dt="2023-12-17T14:40:06.315" v="3533" actId="207"/>
        <pc:sldMkLst>
          <pc:docMk/>
          <pc:sldMk cId="2536002390" sldId="377"/>
        </pc:sldMkLst>
        <pc:spChg chg="mod">
          <ac:chgData name="Uhr, Vinzenz Nathan (STUDENTS)" userId="f4f67b1a-e021-4569-b4a5-fe6b7216375a" providerId="ADAL" clId="{1B412370-03EF-43FC-8E5A-92C57D904F98}" dt="2023-12-17T14:40:06.315" v="3533" actId="207"/>
          <ac:spMkLst>
            <pc:docMk/>
            <pc:sldMk cId="2536002390" sldId="377"/>
            <ac:spMk id="3" creationId="{EF29294F-99C7-DC8B-3428-F47525B2AB56}"/>
          </ac:spMkLst>
        </pc:spChg>
        <pc:spChg chg="mod">
          <ac:chgData name="Uhr, Vinzenz Nathan (STUDENTS)" userId="f4f67b1a-e021-4569-b4a5-fe6b7216375a" providerId="ADAL" clId="{1B412370-03EF-43FC-8E5A-92C57D904F98}" dt="2023-12-17T14:40:02.870" v="3532" actId="207"/>
          <ac:spMkLst>
            <pc:docMk/>
            <pc:sldMk cId="2536002390" sldId="377"/>
            <ac:spMk id="6" creationId="{94CDB2C8-9321-68C5-2C0A-8EC29894AD56}"/>
          </ac:spMkLst>
        </pc:spChg>
      </pc:sldChg>
      <pc:sldChg chg="modSp add mod">
        <pc:chgData name="Uhr, Vinzenz Nathan (STUDENTS)" userId="f4f67b1a-e021-4569-b4a5-fe6b7216375a" providerId="ADAL" clId="{1B412370-03EF-43FC-8E5A-92C57D904F98}" dt="2023-12-17T14:40:23.456" v="3540" actId="207"/>
        <pc:sldMkLst>
          <pc:docMk/>
          <pc:sldMk cId="1133864350" sldId="378"/>
        </pc:sldMkLst>
        <pc:spChg chg="mod">
          <ac:chgData name="Uhr, Vinzenz Nathan (STUDENTS)" userId="f4f67b1a-e021-4569-b4a5-fe6b7216375a" providerId="ADAL" clId="{1B412370-03EF-43FC-8E5A-92C57D904F98}" dt="2023-12-17T14:40:23.456" v="3540" actId="207"/>
          <ac:spMkLst>
            <pc:docMk/>
            <pc:sldMk cId="1133864350" sldId="378"/>
            <ac:spMk id="3" creationId="{EF29294F-99C7-DC8B-3428-F47525B2AB56}"/>
          </ac:spMkLst>
        </pc:spChg>
        <pc:spChg chg="mod">
          <ac:chgData name="Uhr, Vinzenz Nathan (STUDENTS)" userId="f4f67b1a-e021-4569-b4a5-fe6b7216375a" providerId="ADAL" clId="{1B412370-03EF-43FC-8E5A-92C57D904F98}" dt="2023-12-17T14:40:21.519" v="3539" actId="207"/>
          <ac:spMkLst>
            <pc:docMk/>
            <pc:sldMk cId="1133864350" sldId="378"/>
            <ac:spMk id="6" creationId="{94CDB2C8-9321-68C5-2C0A-8EC29894AD56}"/>
          </ac:spMkLst>
        </pc:spChg>
      </pc:sldChg>
      <pc:sldChg chg="modSp add mod">
        <pc:chgData name="Uhr, Vinzenz Nathan (STUDENTS)" userId="f4f67b1a-e021-4569-b4a5-fe6b7216375a" providerId="ADAL" clId="{1B412370-03EF-43FC-8E5A-92C57D904F98}" dt="2023-12-17T14:40:34.367" v="3546" actId="207"/>
        <pc:sldMkLst>
          <pc:docMk/>
          <pc:sldMk cId="1702536999" sldId="379"/>
        </pc:sldMkLst>
        <pc:spChg chg="mod">
          <ac:chgData name="Uhr, Vinzenz Nathan (STUDENTS)" userId="f4f67b1a-e021-4569-b4a5-fe6b7216375a" providerId="ADAL" clId="{1B412370-03EF-43FC-8E5A-92C57D904F98}" dt="2023-12-17T14:40:34.367" v="3546" actId="207"/>
          <ac:spMkLst>
            <pc:docMk/>
            <pc:sldMk cId="1702536999" sldId="379"/>
            <ac:spMk id="3" creationId="{EF29294F-99C7-DC8B-3428-F47525B2AB56}"/>
          </ac:spMkLst>
        </pc:spChg>
        <pc:spChg chg="mod">
          <ac:chgData name="Uhr, Vinzenz Nathan (STUDENTS)" userId="f4f67b1a-e021-4569-b4a5-fe6b7216375a" providerId="ADAL" clId="{1B412370-03EF-43FC-8E5A-92C57D904F98}" dt="2023-12-17T14:40:32.244" v="3545" actId="207"/>
          <ac:spMkLst>
            <pc:docMk/>
            <pc:sldMk cId="1702536999" sldId="379"/>
            <ac:spMk id="6" creationId="{94CDB2C8-9321-68C5-2C0A-8EC29894AD56}"/>
          </ac:spMkLst>
        </pc:spChg>
      </pc:sldChg>
      <pc:sldChg chg="modSp new mod">
        <pc:chgData name="Uhr, Vinzenz Nathan (STUDENTS)" userId="f4f67b1a-e021-4569-b4a5-fe6b7216375a" providerId="ADAL" clId="{1B412370-03EF-43FC-8E5A-92C57D904F98}" dt="2023-12-17T16:18:49.283" v="4164" actId="20577"/>
        <pc:sldMkLst>
          <pc:docMk/>
          <pc:sldMk cId="3912337244" sldId="380"/>
        </pc:sldMkLst>
        <pc:spChg chg="mod">
          <ac:chgData name="Uhr, Vinzenz Nathan (STUDENTS)" userId="f4f67b1a-e021-4569-b4a5-fe6b7216375a" providerId="ADAL" clId="{1B412370-03EF-43FC-8E5A-92C57D904F98}" dt="2023-12-17T16:18:49.283" v="4164" actId="20577"/>
          <ac:spMkLst>
            <pc:docMk/>
            <pc:sldMk cId="3912337244" sldId="380"/>
            <ac:spMk id="8" creationId="{34F6EDEA-AA49-099B-7D96-F7FD8A5C881E}"/>
          </ac:spMkLst>
        </pc:spChg>
      </pc:sldChg>
      <pc:sldMasterChg chg="delSldLayout">
        <pc:chgData name="Uhr, Vinzenz Nathan (STUDENTS)" userId="f4f67b1a-e021-4569-b4a5-fe6b7216375a" providerId="ADAL" clId="{1B412370-03EF-43FC-8E5A-92C57D904F98}" dt="2023-12-17T14:40:38.276" v="3547" actId="47"/>
        <pc:sldMasterMkLst>
          <pc:docMk/>
          <pc:sldMasterMk cId="1650500097" sldId="2147483682"/>
        </pc:sldMasterMkLst>
        <pc:sldLayoutChg chg="del">
          <pc:chgData name="Uhr, Vinzenz Nathan (STUDENTS)" userId="f4f67b1a-e021-4569-b4a5-fe6b7216375a" providerId="ADAL" clId="{1B412370-03EF-43FC-8E5A-92C57D904F98}" dt="2023-12-17T11:52:58.083" v="9" actId="47"/>
          <pc:sldLayoutMkLst>
            <pc:docMk/>
            <pc:sldMasterMk cId="1650500097" sldId="2147483682"/>
            <pc:sldLayoutMk cId="3654419488" sldId="2147483785"/>
          </pc:sldLayoutMkLst>
        </pc:sldLayoutChg>
        <pc:sldLayoutChg chg="del">
          <pc:chgData name="Uhr, Vinzenz Nathan (STUDENTS)" userId="f4f67b1a-e021-4569-b4a5-fe6b7216375a" providerId="ADAL" clId="{1B412370-03EF-43FC-8E5A-92C57D904F98}" dt="2023-12-17T14:40:38.276" v="3547" actId="47"/>
          <pc:sldLayoutMkLst>
            <pc:docMk/>
            <pc:sldMasterMk cId="1650500097" sldId="2147483682"/>
            <pc:sldLayoutMk cId="1554876728" sldId="2147483788"/>
          </pc:sldLayoutMkLst>
        </pc:sldLayoutChg>
      </pc:sldMasterChg>
      <pc:sldMasterChg chg="delSldLayout">
        <pc:chgData name="Uhr, Vinzenz Nathan (STUDENTS)" userId="f4f67b1a-e021-4569-b4a5-fe6b7216375a" providerId="ADAL" clId="{1B412370-03EF-43FC-8E5A-92C57D904F98}" dt="2023-12-17T14:38:59.060" v="3505" actId="47"/>
        <pc:sldMasterMkLst>
          <pc:docMk/>
          <pc:sldMasterMk cId="2752052908" sldId="2147483692"/>
        </pc:sldMasterMkLst>
        <pc:sldLayoutChg chg="del">
          <pc:chgData name="Uhr, Vinzenz Nathan (STUDENTS)" userId="f4f67b1a-e021-4569-b4a5-fe6b7216375a" providerId="ADAL" clId="{1B412370-03EF-43FC-8E5A-92C57D904F98}" dt="2023-12-17T14:38:59.060" v="3505" actId="47"/>
          <pc:sldLayoutMkLst>
            <pc:docMk/>
            <pc:sldMasterMk cId="2752052908" sldId="2147483692"/>
            <pc:sldLayoutMk cId="432469509" sldId="2147483787"/>
          </pc:sldLayoutMkLst>
        </pc:sldLayoutChg>
      </pc:sldMasterChg>
    </pc:docChg>
  </pc:docChgLst>
  <pc:docChgLst>
    <pc:chgData name="Uhr, Vinzenz Nathan (STUDENTS)" userId="f4f67b1a-e021-4569-b4a5-fe6b7216375a" providerId="ADAL" clId="{E452D7A7-81FA-4CC3-B7A3-6CA905067406}"/>
    <pc:docChg chg="undo custSel addSld delSld modSld modMainMaster">
      <pc:chgData name="Uhr, Vinzenz Nathan (STUDENTS)" userId="f4f67b1a-e021-4569-b4a5-fe6b7216375a" providerId="ADAL" clId="{E452D7A7-81FA-4CC3-B7A3-6CA905067406}" dt="2023-11-05T17:34:31.295" v="596" actId="47"/>
      <pc:docMkLst>
        <pc:docMk/>
      </pc:docMkLst>
      <pc:sldChg chg="modSp mod">
        <pc:chgData name="Uhr, Vinzenz Nathan (STUDENTS)" userId="f4f67b1a-e021-4569-b4a5-fe6b7216375a" providerId="ADAL" clId="{E452D7A7-81FA-4CC3-B7A3-6CA905067406}" dt="2023-11-05T16:00:26.539" v="65" actId="6549"/>
        <pc:sldMkLst>
          <pc:docMk/>
          <pc:sldMk cId="1995630194" sldId="257"/>
        </pc:sldMkLst>
        <pc:spChg chg="mod">
          <ac:chgData name="Uhr, Vinzenz Nathan (STUDENTS)" userId="f4f67b1a-e021-4569-b4a5-fe6b7216375a" providerId="ADAL" clId="{E452D7A7-81FA-4CC3-B7A3-6CA905067406}" dt="2023-11-05T15:59:05.574" v="33" actId="20577"/>
          <ac:spMkLst>
            <pc:docMk/>
            <pc:sldMk cId="1995630194" sldId="257"/>
            <ac:spMk id="2" creationId="{00000000-0000-0000-0000-000000000000}"/>
          </ac:spMkLst>
        </pc:spChg>
        <pc:spChg chg="mod">
          <ac:chgData name="Uhr, Vinzenz Nathan (STUDENTS)" userId="f4f67b1a-e021-4569-b4a5-fe6b7216375a" providerId="ADAL" clId="{E452D7A7-81FA-4CC3-B7A3-6CA905067406}" dt="2023-11-05T16:00:26.539" v="65" actId="6549"/>
          <ac:spMkLst>
            <pc:docMk/>
            <pc:sldMk cId="1995630194" sldId="257"/>
            <ac:spMk id="3" creationId="{00000000-0000-0000-0000-000000000000}"/>
          </ac:spMkLst>
        </pc:spChg>
        <pc:spChg chg="mod">
          <ac:chgData name="Uhr, Vinzenz Nathan (STUDENTS)" userId="f4f67b1a-e021-4569-b4a5-fe6b7216375a" providerId="ADAL" clId="{E452D7A7-81FA-4CC3-B7A3-6CA905067406}" dt="2023-11-05T15:59:46.177" v="57" actId="20577"/>
          <ac:spMkLst>
            <pc:docMk/>
            <pc:sldMk cId="1995630194" sldId="257"/>
            <ac:spMk id="4" creationId="{00000000-0000-0000-0000-000000000000}"/>
          </ac:spMkLst>
        </pc:spChg>
        <pc:spChg chg="mod">
          <ac:chgData name="Uhr, Vinzenz Nathan (STUDENTS)" userId="f4f67b1a-e021-4569-b4a5-fe6b7216375a" providerId="ADAL" clId="{E452D7A7-81FA-4CC3-B7A3-6CA905067406}" dt="2023-11-05T15:59:33.697" v="47" actId="20577"/>
          <ac:spMkLst>
            <pc:docMk/>
            <pc:sldMk cId="1995630194" sldId="257"/>
            <ac:spMk id="9" creationId="{00000000-0000-0000-0000-000000000000}"/>
          </ac:spMkLst>
        </pc:spChg>
      </pc:sldChg>
      <pc:sldChg chg="del">
        <pc:chgData name="Uhr, Vinzenz Nathan (STUDENTS)" userId="f4f67b1a-e021-4569-b4a5-fe6b7216375a" providerId="ADAL" clId="{E452D7A7-81FA-4CC3-B7A3-6CA905067406}" dt="2023-11-05T17:34:31.295" v="596" actId="47"/>
        <pc:sldMkLst>
          <pc:docMk/>
          <pc:sldMk cId="4040610606" sldId="300"/>
        </pc:sldMkLst>
      </pc:sldChg>
      <pc:sldChg chg="addSp delSp modSp del mod">
        <pc:chgData name="Uhr, Vinzenz Nathan (STUDENTS)" userId="f4f67b1a-e021-4569-b4a5-fe6b7216375a" providerId="ADAL" clId="{E452D7A7-81FA-4CC3-B7A3-6CA905067406}" dt="2023-11-05T16:01:58.200" v="94" actId="47"/>
        <pc:sldMkLst>
          <pc:docMk/>
          <pc:sldMk cId="1986533331" sldId="306"/>
        </pc:sldMkLst>
        <pc:spChg chg="del">
          <ac:chgData name="Uhr, Vinzenz Nathan (STUDENTS)" userId="f4f67b1a-e021-4569-b4a5-fe6b7216375a" providerId="ADAL" clId="{E452D7A7-81FA-4CC3-B7A3-6CA905067406}" dt="2023-11-05T16:01:56.140" v="93" actId="478"/>
          <ac:spMkLst>
            <pc:docMk/>
            <pc:sldMk cId="1986533331" sldId="306"/>
            <ac:spMk id="5" creationId="{69996356-855D-BEA7-9042-E31DBB1F84C4}"/>
          </ac:spMkLst>
        </pc:spChg>
        <pc:spChg chg="add mod">
          <ac:chgData name="Uhr, Vinzenz Nathan (STUDENTS)" userId="f4f67b1a-e021-4569-b4a5-fe6b7216375a" providerId="ADAL" clId="{E452D7A7-81FA-4CC3-B7A3-6CA905067406}" dt="2023-11-05T16:01:56.140" v="93" actId="478"/>
          <ac:spMkLst>
            <pc:docMk/>
            <pc:sldMk cId="1986533331" sldId="306"/>
            <ac:spMk id="7" creationId="{47C37246-6952-8DBB-80CC-D3E382FF5448}"/>
          </ac:spMkLst>
        </pc:spChg>
      </pc:sldChg>
      <pc:sldChg chg="del">
        <pc:chgData name="Uhr, Vinzenz Nathan (STUDENTS)" userId="f4f67b1a-e021-4569-b4a5-fe6b7216375a" providerId="ADAL" clId="{E452D7A7-81FA-4CC3-B7A3-6CA905067406}" dt="2023-11-05T17:34:31.295" v="596" actId="47"/>
        <pc:sldMkLst>
          <pc:docMk/>
          <pc:sldMk cId="3463424630" sldId="308"/>
        </pc:sldMkLst>
      </pc:sldChg>
      <pc:sldChg chg="del">
        <pc:chgData name="Uhr, Vinzenz Nathan (STUDENTS)" userId="f4f67b1a-e021-4569-b4a5-fe6b7216375a" providerId="ADAL" clId="{E452D7A7-81FA-4CC3-B7A3-6CA905067406}" dt="2023-11-05T17:34:31.295" v="596" actId="47"/>
        <pc:sldMkLst>
          <pc:docMk/>
          <pc:sldMk cId="208437669" sldId="311"/>
        </pc:sldMkLst>
      </pc:sldChg>
      <pc:sldChg chg="del">
        <pc:chgData name="Uhr, Vinzenz Nathan (STUDENTS)" userId="f4f67b1a-e021-4569-b4a5-fe6b7216375a" providerId="ADAL" clId="{E452D7A7-81FA-4CC3-B7A3-6CA905067406}" dt="2023-11-05T17:34:31.295" v="596" actId="47"/>
        <pc:sldMkLst>
          <pc:docMk/>
          <pc:sldMk cId="1335194223" sldId="313"/>
        </pc:sldMkLst>
      </pc:sldChg>
      <pc:sldChg chg="del">
        <pc:chgData name="Uhr, Vinzenz Nathan (STUDENTS)" userId="f4f67b1a-e021-4569-b4a5-fe6b7216375a" providerId="ADAL" clId="{E452D7A7-81FA-4CC3-B7A3-6CA905067406}" dt="2023-11-05T17:34:31.295" v="596" actId="47"/>
        <pc:sldMkLst>
          <pc:docMk/>
          <pc:sldMk cId="3083539397" sldId="315"/>
        </pc:sldMkLst>
      </pc:sldChg>
      <pc:sldChg chg="del">
        <pc:chgData name="Uhr, Vinzenz Nathan (STUDENTS)" userId="f4f67b1a-e021-4569-b4a5-fe6b7216375a" providerId="ADAL" clId="{E452D7A7-81FA-4CC3-B7A3-6CA905067406}" dt="2023-11-05T17:34:31.295" v="596" actId="47"/>
        <pc:sldMkLst>
          <pc:docMk/>
          <pc:sldMk cId="684351684" sldId="316"/>
        </pc:sldMkLst>
      </pc:sldChg>
      <pc:sldChg chg="del">
        <pc:chgData name="Uhr, Vinzenz Nathan (STUDENTS)" userId="f4f67b1a-e021-4569-b4a5-fe6b7216375a" providerId="ADAL" clId="{E452D7A7-81FA-4CC3-B7A3-6CA905067406}" dt="2023-11-05T17:34:31.295" v="596" actId="47"/>
        <pc:sldMkLst>
          <pc:docMk/>
          <pc:sldMk cId="3510607790" sldId="317"/>
        </pc:sldMkLst>
      </pc:sldChg>
      <pc:sldChg chg="del">
        <pc:chgData name="Uhr, Vinzenz Nathan (STUDENTS)" userId="f4f67b1a-e021-4569-b4a5-fe6b7216375a" providerId="ADAL" clId="{E452D7A7-81FA-4CC3-B7A3-6CA905067406}" dt="2023-11-05T17:34:31.295" v="596" actId="47"/>
        <pc:sldMkLst>
          <pc:docMk/>
          <pc:sldMk cId="1474591175" sldId="318"/>
        </pc:sldMkLst>
      </pc:sldChg>
      <pc:sldChg chg="del">
        <pc:chgData name="Uhr, Vinzenz Nathan (STUDENTS)" userId="f4f67b1a-e021-4569-b4a5-fe6b7216375a" providerId="ADAL" clId="{E452D7A7-81FA-4CC3-B7A3-6CA905067406}" dt="2023-11-05T17:34:31.295" v="596" actId="47"/>
        <pc:sldMkLst>
          <pc:docMk/>
          <pc:sldMk cId="1580156127" sldId="319"/>
        </pc:sldMkLst>
      </pc:sldChg>
      <pc:sldChg chg="del">
        <pc:chgData name="Uhr, Vinzenz Nathan (STUDENTS)" userId="f4f67b1a-e021-4569-b4a5-fe6b7216375a" providerId="ADAL" clId="{E452D7A7-81FA-4CC3-B7A3-6CA905067406}" dt="2023-11-05T17:34:31.295" v="596" actId="47"/>
        <pc:sldMkLst>
          <pc:docMk/>
          <pc:sldMk cId="3406909091" sldId="320"/>
        </pc:sldMkLst>
      </pc:sldChg>
      <pc:sldChg chg="del">
        <pc:chgData name="Uhr, Vinzenz Nathan (STUDENTS)" userId="f4f67b1a-e021-4569-b4a5-fe6b7216375a" providerId="ADAL" clId="{E452D7A7-81FA-4CC3-B7A3-6CA905067406}" dt="2023-11-05T17:34:31.295" v="596" actId="47"/>
        <pc:sldMkLst>
          <pc:docMk/>
          <pc:sldMk cId="395963891" sldId="321"/>
        </pc:sldMkLst>
      </pc:sldChg>
      <pc:sldChg chg="del">
        <pc:chgData name="Uhr, Vinzenz Nathan (STUDENTS)" userId="f4f67b1a-e021-4569-b4a5-fe6b7216375a" providerId="ADAL" clId="{E452D7A7-81FA-4CC3-B7A3-6CA905067406}" dt="2023-11-05T17:34:31.295" v="596" actId="47"/>
        <pc:sldMkLst>
          <pc:docMk/>
          <pc:sldMk cId="252875533" sldId="322"/>
        </pc:sldMkLst>
      </pc:sldChg>
      <pc:sldChg chg="del">
        <pc:chgData name="Uhr, Vinzenz Nathan (STUDENTS)" userId="f4f67b1a-e021-4569-b4a5-fe6b7216375a" providerId="ADAL" clId="{E452D7A7-81FA-4CC3-B7A3-6CA905067406}" dt="2023-11-05T17:34:31.295" v="596" actId="47"/>
        <pc:sldMkLst>
          <pc:docMk/>
          <pc:sldMk cId="313576326" sldId="323"/>
        </pc:sldMkLst>
      </pc:sldChg>
      <pc:sldChg chg="del">
        <pc:chgData name="Uhr, Vinzenz Nathan (STUDENTS)" userId="f4f67b1a-e021-4569-b4a5-fe6b7216375a" providerId="ADAL" clId="{E452D7A7-81FA-4CC3-B7A3-6CA905067406}" dt="2023-11-05T17:34:31.295" v="596" actId="47"/>
        <pc:sldMkLst>
          <pc:docMk/>
          <pc:sldMk cId="2432250608" sldId="324"/>
        </pc:sldMkLst>
      </pc:sldChg>
      <pc:sldChg chg="del">
        <pc:chgData name="Uhr, Vinzenz Nathan (STUDENTS)" userId="f4f67b1a-e021-4569-b4a5-fe6b7216375a" providerId="ADAL" clId="{E452D7A7-81FA-4CC3-B7A3-6CA905067406}" dt="2023-11-05T17:34:31.295" v="596" actId="47"/>
        <pc:sldMkLst>
          <pc:docMk/>
          <pc:sldMk cId="2064424047" sldId="328"/>
        </pc:sldMkLst>
      </pc:sldChg>
      <pc:sldChg chg="del">
        <pc:chgData name="Uhr, Vinzenz Nathan (STUDENTS)" userId="f4f67b1a-e021-4569-b4a5-fe6b7216375a" providerId="ADAL" clId="{E452D7A7-81FA-4CC3-B7A3-6CA905067406}" dt="2023-11-05T17:34:31.295" v="596" actId="47"/>
        <pc:sldMkLst>
          <pc:docMk/>
          <pc:sldMk cId="1471726103" sldId="329"/>
        </pc:sldMkLst>
      </pc:sldChg>
      <pc:sldChg chg="del">
        <pc:chgData name="Uhr, Vinzenz Nathan (STUDENTS)" userId="f4f67b1a-e021-4569-b4a5-fe6b7216375a" providerId="ADAL" clId="{E452D7A7-81FA-4CC3-B7A3-6CA905067406}" dt="2023-11-05T17:34:31.295" v="596" actId="47"/>
        <pc:sldMkLst>
          <pc:docMk/>
          <pc:sldMk cId="1089520333" sldId="331"/>
        </pc:sldMkLst>
      </pc:sldChg>
      <pc:sldChg chg="del">
        <pc:chgData name="Uhr, Vinzenz Nathan (STUDENTS)" userId="f4f67b1a-e021-4569-b4a5-fe6b7216375a" providerId="ADAL" clId="{E452D7A7-81FA-4CC3-B7A3-6CA905067406}" dt="2023-11-05T17:34:31.295" v="596" actId="47"/>
        <pc:sldMkLst>
          <pc:docMk/>
          <pc:sldMk cId="2424444006" sldId="332"/>
        </pc:sldMkLst>
      </pc:sldChg>
      <pc:sldChg chg="del">
        <pc:chgData name="Uhr, Vinzenz Nathan (STUDENTS)" userId="f4f67b1a-e021-4569-b4a5-fe6b7216375a" providerId="ADAL" clId="{E452D7A7-81FA-4CC3-B7A3-6CA905067406}" dt="2023-11-05T17:34:31.295" v="596" actId="47"/>
        <pc:sldMkLst>
          <pc:docMk/>
          <pc:sldMk cId="215437909" sldId="336"/>
        </pc:sldMkLst>
      </pc:sldChg>
      <pc:sldChg chg="del">
        <pc:chgData name="Uhr, Vinzenz Nathan (STUDENTS)" userId="f4f67b1a-e021-4569-b4a5-fe6b7216375a" providerId="ADAL" clId="{E452D7A7-81FA-4CC3-B7A3-6CA905067406}" dt="2023-11-05T17:34:31.295" v="596" actId="47"/>
        <pc:sldMkLst>
          <pc:docMk/>
          <pc:sldMk cId="2018901719" sldId="337"/>
        </pc:sldMkLst>
      </pc:sldChg>
      <pc:sldChg chg="del">
        <pc:chgData name="Uhr, Vinzenz Nathan (STUDENTS)" userId="f4f67b1a-e021-4569-b4a5-fe6b7216375a" providerId="ADAL" clId="{E452D7A7-81FA-4CC3-B7A3-6CA905067406}" dt="2023-11-05T17:34:31.295" v="596" actId="47"/>
        <pc:sldMkLst>
          <pc:docMk/>
          <pc:sldMk cId="2207595797" sldId="338"/>
        </pc:sldMkLst>
      </pc:sldChg>
      <pc:sldChg chg="del">
        <pc:chgData name="Uhr, Vinzenz Nathan (STUDENTS)" userId="f4f67b1a-e021-4569-b4a5-fe6b7216375a" providerId="ADAL" clId="{E452D7A7-81FA-4CC3-B7A3-6CA905067406}" dt="2023-11-05T17:34:31.295" v="596" actId="47"/>
        <pc:sldMkLst>
          <pc:docMk/>
          <pc:sldMk cId="3465292299" sldId="339"/>
        </pc:sldMkLst>
      </pc:sldChg>
      <pc:sldChg chg="del">
        <pc:chgData name="Uhr, Vinzenz Nathan (STUDENTS)" userId="f4f67b1a-e021-4569-b4a5-fe6b7216375a" providerId="ADAL" clId="{E452D7A7-81FA-4CC3-B7A3-6CA905067406}" dt="2023-11-05T17:34:31.295" v="596" actId="47"/>
        <pc:sldMkLst>
          <pc:docMk/>
          <pc:sldMk cId="784480161" sldId="341"/>
        </pc:sldMkLst>
      </pc:sldChg>
      <pc:sldChg chg="del">
        <pc:chgData name="Uhr, Vinzenz Nathan (STUDENTS)" userId="f4f67b1a-e021-4569-b4a5-fe6b7216375a" providerId="ADAL" clId="{E452D7A7-81FA-4CC3-B7A3-6CA905067406}" dt="2023-11-05T17:34:31.295" v="596" actId="47"/>
        <pc:sldMkLst>
          <pc:docMk/>
          <pc:sldMk cId="2599579081" sldId="343"/>
        </pc:sldMkLst>
      </pc:sldChg>
      <pc:sldChg chg="del">
        <pc:chgData name="Uhr, Vinzenz Nathan (STUDENTS)" userId="f4f67b1a-e021-4569-b4a5-fe6b7216375a" providerId="ADAL" clId="{E452D7A7-81FA-4CC3-B7A3-6CA905067406}" dt="2023-11-05T17:34:31.295" v="596" actId="47"/>
        <pc:sldMkLst>
          <pc:docMk/>
          <pc:sldMk cId="1116259414" sldId="344"/>
        </pc:sldMkLst>
      </pc:sldChg>
      <pc:sldChg chg="del">
        <pc:chgData name="Uhr, Vinzenz Nathan (STUDENTS)" userId="f4f67b1a-e021-4569-b4a5-fe6b7216375a" providerId="ADAL" clId="{E452D7A7-81FA-4CC3-B7A3-6CA905067406}" dt="2023-11-05T17:34:31.295" v="596" actId="47"/>
        <pc:sldMkLst>
          <pc:docMk/>
          <pc:sldMk cId="1575234807" sldId="345"/>
        </pc:sldMkLst>
      </pc:sldChg>
      <pc:sldChg chg="del">
        <pc:chgData name="Uhr, Vinzenz Nathan (STUDENTS)" userId="f4f67b1a-e021-4569-b4a5-fe6b7216375a" providerId="ADAL" clId="{E452D7A7-81FA-4CC3-B7A3-6CA905067406}" dt="2023-11-05T17:34:31.295" v="596" actId="47"/>
        <pc:sldMkLst>
          <pc:docMk/>
          <pc:sldMk cId="1658027634" sldId="346"/>
        </pc:sldMkLst>
      </pc:sldChg>
      <pc:sldChg chg="del">
        <pc:chgData name="Uhr, Vinzenz Nathan (STUDENTS)" userId="f4f67b1a-e021-4569-b4a5-fe6b7216375a" providerId="ADAL" clId="{E452D7A7-81FA-4CC3-B7A3-6CA905067406}" dt="2023-11-05T17:34:31.295" v="596" actId="47"/>
        <pc:sldMkLst>
          <pc:docMk/>
          <pc:sldMk cId="4098331477" sldId="347"/>
        </pc:sldMkLst>
      </pc:sldChg>
      <pc:sldChg chg="modSp add mod">
        <pc:chgData name="Uhr, Vinzenz Nathan (STUDENTS)" userId="f4f67b1a-e021-4569-b4a5-fe6b7216375a" providerId="ADAL" clId="{E452D7A7-81FA-4CC3-B7A3-6CA905067406}" dt="2023-11-05T16:00:59.948" v="85" actId="20577"/>
        <pc:sldMkLst>
          <pc:docMk/>
          <pc:sldMk cId="1969766" sldId="348"/>
        </pc:sldMkLst>
        <pc:spChg chg="mod">
          <ac:chgData name="Uhr, Vinzenz Nathan (STUDENTS)" userId="f4f67b1a-e021-4569-b4a5-fe6b7216375a" providerId="ADAL" clId="{E452D7A7-81FA-4CC3-B7A3-6CA905067406}" dt="2023-11-05T16:00:59.948" v="85" actId="20577"/>
          <ac:spMkLst>
            <pc:docMk/>
            <pc:sldMk cId="1969766" sldId="348"/>
            <ac:spMk id="3" creationId="{5A5FD406-7D3F-E861-7EFE-AACE8D68986F}"/>
          </ac:spMkLst>
        </pc:spChg>
        <pc:spChg chg="mod">
          <ac:chgData name="Uhr, Vinzenz Nathan (STUDENTS)" userId="f4f67b1a-e021-4569-b4a5-fe6b7216375a" providerId="ADAL" clId="{E452D7A7-81FA-4CC3-B7A3-6CA905067406}" dt="2023-11-05T16:00:48.795" v="72" actId="20577"/>
          <ac:spMkLst>
            <pc:docMk/>
            <pc:sldMk cId="1969766" sldId="348"/>
            <ac:spMk id="5" creationId="{69996356-855D-BEA7-9042-E31DBB1F84C4}"/>
          </ac:spMkLst>
        </pc:spChg>
        <pc:spChg chg="mod">
          <ac:chgData name="Uhr, Vinzenz Nathan (STUDENTS)" userId="f4f67b1a-e021-4569-b4a5-fe6b7216375a" providerId="ADAL" clId="{E452D7A7-81FA-4CC3-B7A3-6CA905067406}" dt="2023-11-05T16:00:55.762" v="78" actId="20577"/>
          <ac:spMkLst>
            <pc:docMk/>
            <pc:sldMk cId="1969766" sldId="348"/>
            <ac:spMk id="6" creationId="{78FFCA5B-4105-6527-22ED-1C63D41F0290}"/>
          </ac:spMkLst>
        </pc:spChg>
      </pc:sldChg>
      <pc:sldChg chg="modSp add mod">
        <pc:chgData name="Uhr, Vinzenz Nathan (STUDENTS)" userId="f4f67b1a-e021-4569-b4a5-fe6b7216375a" providerId="ADAL" clId="{E452D7A7-81FA-4CC3-B7A3-6CA905067406}" dt="2023-11-05T17:23:05.288" v="153" actId="20577"/>
        <pc:sldMkLst>
          <pc:docMk/>
          <pc:sldMk cId="388255730" sldId="349"/>
        </pc:sldMkLst>
        <pc:spChg chg="mod">
          <ac:chgData name="Uhr, Vinzenz Nathan (STUDENTS)" userId="f4f67b1a-e021-4569-b4a5-fe6b7216375a" providerId="ADAL" clId="{E452D7A7-81FA-4CC3-B7A3-6CA905067406}" dt="2023-11-05T17:23:05.288" v="153" actId="20577"/>
          <ac:spMkLst>
            <pc:docMk/>
            <pc:sldMk cId="388255730" sldId="349"/>
            <ac:spMk id="3" creationId="{5A5FD406-7D3F-E861-7EFE-AACE8D68986F}"/>
          </ac:spMkLst>
        </pc:spChg>
        <pc:spChg chg="mod">
          <ac:chgData name="Uhr, Vinzenz Nathan (STUDENTS)" userId="f4f67b1a-e021-4569-b4a5-fe6b7216375a" providerId="ADAL" clId="{E452D7A7-81FA-4CC3-B7A3-6CA905067406}" dt="2023-11-05T16:01:04.576" v="88" actId="20577"/>
          <ac:spMkLst>
            <pc:docMk/>
            <pc:sldMk cId="388255730" sldId="349"/>
            <ac:spMk id="5" creationId="{69996356-855D-BEA7-9042-E31DBB1F84C4}"/>
          </ac:spMkLst>
        </pc:spChg>
        <pc:spChg chg="mod">
          <ac:chgData name="Uhr, Vinzenz Nathan (STUDENTS)" userId="f4f67b1a-e021-4569-b4a5-fe6b7216375a" providerId="ADAL" clId="{E452D7A7-81FA-4CC3-B7A3-6CA905067406}" dt="2023-11-05T17:22:15.092" v="145" actId="20577"/>
          <ac:spMkLst>
            <pc:docMk/>
            <pc:sldMk cId="388255730" sldId="349"/>
            <ac:spMk id="6" creationId="{78FFCA5B-4105-6527-22ED-1C63D41F0290}"/>
          </ac:spMkLst>
        </pc:spChg>
      </pc:sldChg>
      <pc:sldChg chg="modSp add mod">
        <pc:chgData name="Uhr, Vinzenz Nathan (STUDENTS)" userId="f4f67b1a-e021-4569-b4a5-fe6b7216375a" providerId="ADAL" clId="{E452D7A7-81FA-4CC3-B7A3-6CA905067406}" dt="2023-11-05T17:21:42.862" v="118" actId="20577"/>
        <pc:sldMkLst>
          <pc:docMk/>
          <pc:sldMk cId="3710458073" sldId="350"/>
        </pc:sldMkLst>
        <pc:spChg chg="mod">
          <ac:chgData name="Uhr, Vinzenz Nathan (STUDENTS)" userId="f4f67b1a-e021-4569-b4a5-fe6b7216375a" providerId="ADAL" clId="{E452D7A7-81FA-4CC3-B7A3-6CA905067406}" dt="2023-11-05T17:21:42.862" v="118" actId="20577"/>
          <ac:spMkLst>
            <pc:docMk/>
            <pc:sldMk cId="3710458073" sldId="350"/>
            <ac:spMk id="4" creationId="{695F92CF-A460-955B-BE6A-033972C8D7EF}"/>
          </ac:spMkLst>
        </pc:spChg>
      </pc:sldChg>
      <pc:sldChg chg="modSp add mod">
        <pc:chgData name="Uhr, Vinzenz Nathan (STUDENTS)" userId="f4f67b1a-e021-4569-b4a5-fe6b7216375a" providerId="ADAL" clId="{E452D7A7-81FA-4CC3-B7A3-6CA905067406}" dt="2023-11-05T17:22:00.755" v="122"/>
        <pc:sldMkLst>
          <pc:docMk/>
          <pc:sldMk cId="4252364833" sldId="351"/>
        </pc:sldMkLst>
        <pc:spChg chg="mod">
          <ac:chgData name="Uhr, Vinzenz Nathan (STUDENTS)" userId="f4f67b1a-e021-4569-b4a5-fe6b7216375a" providerId="ADAL" clId="{E452D7A7-81FA-4CC3-B7A3-6CA905067406}" dt="2023-11-05T17:22:00.755" v="122"/>
          <ac:spMkLst>
            <pc:docMk/>
            <pc:sldMk cId="4252364833" sldId="351"/>
            <ac:spMk id="4" creationId="{695F92CF-A460-955B-BE6A-033972C8D7EF}"/>
          </ac:spMkLst>
        </pc:spChg>
      </pc:sldChg>
      <pc:sldChg chg="new del">
        <pc:chgData name="Uhr, Vinzenz Nathan (STUDENTS)" userId="f4f67b1a-e021-4569-b4a5-fe6b7216375a" providerId="ADAL" clId="{E452D7A7-81FA-4CC3-B7A3-6CA905067406}" dt="2023-11-05T17:23:17.020" v="156" actId="47"/>
        <pc:sldMkLst>
          <pc:docMk/>
          <pc:sldMk cId="626058813" sldId="352"/>
        </pc:sldMkLst>
      </pc:sldChg>
      <pc:sldChg chg="modSp add mod">
        <pc:chgData name="Uhr, Vinzenz Nathan (STUDENTS)" userId="f4f67b1a-e021-4569-b4a5-fe6b7216375a" providerId="ADAL" clId="{E452D7A7-81FA-4CC3-B7A3-6CA905067406}" dt="2023-11-05T17:25:23.557" v="228" actId="6549"/>
        <pc:sldMkLst>
          <pc:docMk/>
          <pc:sldMk cId="3231376469" sldId="353"/>
        </pc:sldMkLst>
        <pc:spChg chg="mod">
          <ac:chgData name="Uhr, Vinzenz Nathan (STUDENTS)" userId="f4f67b1a-e021-4569-b4a5-fe6b7216375a" providerId="ADAL" clId="{E452D7A7-81FA-4CC3-B7A3-6CA905067406}" dt="2023-11-05T17:25:23.557" v="228" actId="6549"/>
          <ac:spMkLst>
            <pc:docMk/>
            <pc:sldMk cId="3231376469" sldId="353"/>
            <ac:spMk id="3" creationId="{5A5FD406-7D3F-E861-7EFE-AACE8D68986F}"/>
          </ac:spMkLst>
        </pc:spChg>
        <pc:spChg chg="mod">
          <ac:chgData name="Uhr, Vinzenz Nathan (STUDENTS)" userId="f4f67b1a-e021-4569-b4a5-fe6b7216375a" providerId="ADAL" clId="{E452D7A7-81FA-4CC3-B7A3-6CA905067406}" dt="2023-11-05T17:24:30.631" v="213" actId="20577"/>
          <ac:spMkLst>
            <pc:docMk/>
            <pc:sldMk cId="3231376469" sldId="353"/>
            <ac:spMk id="6" creationId="{78FFCA5B-4105-6527-22ED-1C63D41F0290}"/>
          </ac:spMkLst>
        </pc:spChg>
      </pc:sldChg>
      <pc:sldChg chg="addSp delSp modSp add mod">
        <pc:chgData name="Uhr, Vinzenz Nathan (STUDENTS)" userId="f4f67b1a-e021-4569-b4a5-fe6b7216375a" providerId="ADAL" clId="{E452D7A7-81FA-4CC3-B7A3-6CA905067406}" dt="2023-11-05T17:32:44.137" v="573" actId="6549"/>
        <pc:sldMkLst>
          <pc:docMk/>
          <pc:sldMk cId="1455095133" sldId="354"/>
        </pc:sldMkLst>
        <pc:spChg chg="mod">
          <ac:chgData name="Uhr, Vinzenz Nathan (STUDENTS)" userId="f4f67b1a-e021-4569-b4a5-fe6b7216375a" providerId="ADAL" clId="{E452D7A7-81FA-4CC3-B7A3-6CA905067406}" dt="2023-11-05T17:32:44.137" v="573" actId="6549"/>
          <ac:spMkLst>
            <pc:docMk/>
            <pc:sldMk cId="1455095133" sldId="354"/>
            <ac:spMk id="3" creationId="{5A5FD406-7D3F-E861-7EFE-AACE8D68986F}"/>
          </ac:spMkLst>
        </pc:spChg>
        <pc:spChg chg="del mod">
          <ac:chgData name="Uhr, Vinzenz Nathan (STUDENTS)" userId="f4f67b1a-e021-4569-b4a5-fe6b7216375a" providerId="ADAL" clId="{E452D7A7-81FA-4CC3-B7A3-6CA905067406}" dt="2023-11-05T17:27:35.783" v="389" actId="478"/>
          <ac:spMkLst>
            <pc:docMk/>
            <pc:sldMk cId="1455095133" sldId="354"/>
            <ac:spMk id="4" creationId="{4C317A2C-B579-4B3C-4F12-768999CBF274}"/>
          </ac:spMkLst>
        </pc:spChg>
        <pc:spChg chg="mod">
          <ac:chgData name="Uhr, Vinzenz Nathan (STUDENTS)" userId="f4f67b1a-e021-4569-b4a5-fe6b7216375a" providerId="ADAL" clId="{E452D7A7-81FA-4CC3-B7A3-6CA905067406}" dt="2023-11-05T17:25:54.581" v="241" actId="20577"/>
          <ac:spMkLst>
            <pc:docMk/>
            <pc:sldMk cId="1455095133" sldId="354"/>
            <ac:spMk id="6" creationId="{78FFCA5B-4105-6527-22ED-1C63D41F0290}"/>
          </ac:spMkLst>
        </pc:spChg>
        <pc:spChg chg="add del mod">
          <ac:chgData name="Uhr, Vinzenz Nathan (STUDENTS)" userId="f4f67b1a-e021-4569-b4a5-fe6b7216375a" providerId="ADAL" clId="{E452D7A7-81FA-4CC3-B7A3-6CA905067406}" dt="2023-11-05T17:27:47.860" v="390" actId="478"/>
          <ac:spMkLst>
            <pc:docMk/>
            <pc:sldMk cId="1455095133" sldId="354"/>
            <ac:spMk id="7" creationId="{653DAA66-BC42-10A6-E377-8581485433E9}"/>
          </ac:spMkLst>
        </pc:spChg>
      </pc:sldChg>
      <pc:sldChg chg="modSp add mod">
        <pc:chgData name="Uhr, Vinzenz Nathan (STUDENTS)" userId="f4f67b1a-e021-4569-b4a5-fe6b7216375a" providerId="ADAL" clId="{E452D7A7-81FA-4CC3-B7A3-6CA905067406}" dt="2023-11-05T17:34:22.262" v="595" actId="6549"/>
        <pc:sldMkLst>
          <pc:docMk/>
          <pc:sldMk cId="3317007330" sldId="355"/>
        </pc:sldMkLst>
        <pc:spChg chg="mod">
          <ac:chgData name="Uhr, Vinzenz Nathan (STUDENTS)" userId="f4f67b1a-e021-4569-b4a5-fe6b7216375a" providerId="ADAL" clId="{E452D7A7-81FA-4CC3-B7A3-6CA905067406}" dt="2023-11-05T17:34:22.262" v="595" actId="6549"/>
          <ac:spMkLst>
            <pc:docMk/>
            <pc:sldMk cId="3317007330" sldId="355"/>
            <ac:spMk id="3" creationId="{5A5FD406-7D3F-E861-7EFE-AACE8D68986F}"/>
          </ac:spMkLst>
        </pc:spChg>
        <pc:spChg chg="mod">
          <ac:chgData name="Uhr, Vinzenz Nathan (STUDENTS)" userId="f4f67b1a-e021-4569-b4a5-fe6b7216375a" providerId="ADAL" clId="{E452D7A7-81FA-4CC3-B7A3-6CA905067406}" dt="2023-11-05T17:34:01.845" v="587" actId="20577"/>
          <ac:spMkLst>
            <pc:docMk/>
            <pc:sldMk cId="3317007330" sldId="355"/>
            <ac:spMk id="6" creationId="{78FFCA5B-4105-6527-22ED-1C63D41F0290}"/>
          </ac:spMkLst>
        </pc:spChg>
      </pc:sldChg>
      <pc:sldMasterChg chg="delSp mod">
        <pc:chgData name="Uhr, Vinzenz Nathan (STUDENTS)" userId="f4f67b1a-e021-4569-b4a5-fe6b7216375a" providerId="ADAL" clId="{E452D7A7-81FA-4CC3-B7A3-6CA905067406}" dt="2023-11-05T15:58:33.932" v="2" actId="478"/>
        <pc:sldMasterMkLst>
          <pc:docMk/>
          <pc:sldMasterMk cId="1650500097" sldId="2147483682"/>
        </pc:sldMasterMkLst>
        <pc:picChg chg="del">
          <ac:chgData name="Uhr, Vinzenz Nathan (STUDENTS)" userId="f4f67b1a-e021-4569-b4a5-fe6b7216375a" providerId="ADAL" clId="{E452D7A7-81FA-4CC3-B7A3-6CA905067406}" dt="2023-11-05T15:58:33.932" v="2" actId="478"/>
          <ac:picMkLst>
            <pc:docMk/>
            <pc:sldMasterMk cId="1650500097" sldId="2147483682"/>
            <ac:picMk id="2" creationId="{02F2BFF4-D9EA-D9EC-0905-10C3BC765C3F}"/>
          </ac:picMkLst>
        </pc:picChg>
      </pc:sldMasterChg>
      <pc:sldMasterChg chg="delSp mod">
        <pc:chgData name="Uhr, Vinzenz Nathan (STUDENTS)" userId="f4f67b1a-e021-4569-b4a5-fe6b7216375a" providerId="ADAL" clId="{E452D7A7-81FA-4CC3-B7A3-6CA905067406}" dt="2023-11-05T15:58:40.214" v="3" actId="478"/>
        <pc:sldMasterMkLst>
          <pc:docMk/>
          <pc:sldMasterMk cId="2752052908" sldId="2147483692"/>
        </pc:sldMasterMkLst>
        <pc:picChg chg="del">
          <ac:chgData name="Uhr, Vinzenz Nathan (STUDENTS)" userId="f4f67b1a-e021-4569-b4a5-fe6b7216375a" providerId="ADAL" clId="{E452D7A7-81FA-4CC3-B7A3-6CA905067406}" dt="2023-11-05T15:58:40.214" v="3" actId="478"/>
          <ac:picMkLst>
            <pc:docMk/>
            <pc:sldMasterMk cId="2752052908" sldId="2147483692"/>
            <ac:picMk id="2" creationId="{2FE614F0-7FFB-3DAF-3C1C-24F0ECAC5784}"/>
          </ac:picMkLst>
        </pc:picChg>
      </pc:sldMasterChg>
      <pc:sldMasterChg chg="delSp mod">
        <pc:chgData name="Uhr, Vinzenz Nathan (STUDENTS)" userId="f4f67b1a-e021-4569-b4a5-fe6b7216375a" providerId="ADAL" clId="{E452D7A7-81FA-4CC3-B7A3-6CA905067406}" dt="2023-11-05T15:58:28.728" v="0" actId="478"/>
        <pc:sldMasterMkLst>
          <pc:docMk/>
          <pc:sldMasterMk cId="742856631" sldId="2147483748"/>
        </pc:sldMasterMkLst>
        <pc:picChg chg="del">
          <ac:chgData name="Uhr, Vinzenz Nathan (STUDENTS)" userId="f4f67b1a-e021-4569-b4a5-fe6b7216375a" providerId="ADAL" clId="{E452D7A7-81FA-4CC3-B7A3-6CA905067406}" dt="2023-11-05T15:58:28.728" v="0" actId="478"/>
          <ac:picMkLst>
            <pc:docMk/>
            <pc:sldMasterMk cId="742856631" sldId="2147483748"/>
            <ac:picMk id="2" creationId="{44732EF7-9EE9-0A04-D065-BBFEC30419E2}"/>
          </ac:picMkLst>
        </pc:picChg>
      </pc:sldMasterChg>
      <pc:sldMasterChg chg="delSp mod">
        <pc:chgData name="Uhr, Vinzenz Nathan (STUDENTS)" userId="f4f67b1a-e021-4569-b4a5-fe6b7216375a" providerId="ADAL" clId="{E452D7A7-81FA-4CC3-B7A3-6CA905067406}" dt="2023-11-05T15:58:31.892" v="1" actId="478"/>
        <pc:sldMasterMkLst>
          <pc:docMk/>
          <pc:sldMasterMk cId="4081700730" sldId="2147483755"/>
        </pc:sldMasterMkLst>
        <pc:picChg chg="del">
          <ac:chgData name="Uhr, Vinzenz Nathan (STUDENTS)" userId="f4f67b1a-e021-4569-b4a5-fe6b7216375a" providerId="ADAL" clId="{E452D7A7-81FA-4CC3-B7A3-6CA905067406}" dt="2023-11-05T15:58:31.892" v="1" actId="478"/>
          <ac:picMkLst>
            <pc:docMk/>
            <pc:sldMasterMk cId="4081700730" sldId="2147483755"/>
            <ac:picMk id="2" creationId="{0C0919C6-8023-7358-BD18-BBAC3CB23467}"/>
          </ac:picMkLst>
        </pc:picChg>
      </pc:sldMasterChg>
      <pc:sldMasterChg chg="delSp mod">
        <pc:chgData name="Uhr, Vinzenz Nathan (STUDENTS)" userId="f4f67b1a-e021-4569-b4a5-fe6b7216375a" providerId="ADAL" clId="{E452D7A7-81FA-4CC3-B7A3-6CA905067406}" dt="2023-11-05T15:58:46.257" v="5" actId="478"/>
        <pc:sldMasterMkLst>
          <pc:docMk/>
          <pc:sldMasterMk cId="106798402" sldId="2147483769"/>
        </pc:sldMasterMkLst>
        <pc:picChg chg="del">
          <ac:chgData name="Uhr, Vinzenz Nathan (STUDENTS)" userId="f4f67b1a-e021-4569-b4a5-fe6b7216375a" providerId="ADAL" clId="{E452D7A7-81FA-4CC3-B7A3-6CA905067406}" dt="2023-11-05T15:58:46.257" v="5" actId="478"/>
          <ac:picMkLst>
            <pc:docMk/>
            <pc:sldMasterMk cId="106798402" sldId="2147483769"/>
            <ac:picMk id="2" creationId="{758C6226-FE66-EF2C-DFF6-725B02D9BC3B}"/>
          </ac:picMkLst>
        </pc:picChg>
      </pc:sldMasterChg>
      <pc:sldMasterChg chg="delSp mod">
        <pc:chgData name="Uhr, Vinzenz Nathan (STUDENTS)" userId="f4f67b1a-e021-4569-b4a5-fe6b7216375a" providerId="ADAL" clId="{E452D7A7-81FA-4CC3-B7A3-6CA905067406}" dt="2023-11-05T15:58:42.847" v="4" actId="478"/>
        <pc:sldMasterMkLst>
          <pc:docMk/>
          <pc:sldMasterMk cId="1466141289" sldId="2147483777"/>
        </pc:sldMasterMkLst>
        <pc:picChg chg="del">
          <ac:chgData name="Uhr, Vinzenz Nathan (STUDENTS)" userId="f4f67b1a-e021-4569-b4a5-fe6b7216375a" providerId="ADAL" clId="{E452D7A7-81FA-4CC3-B7A3-6CA905067406}" dt="2023-11-05T15:58:42.847" v="4" actId="478"/>
          <ac:picMkLst>
            <pc:docMk/>
            <pc:sldMasterMk cId="1466141289" sldId="2147483777"/>
            <ac:picMk id="9" creationId="{00000000-0000-0000-0000-000000000000}"/>
          </ac:picMkLst>
        </pc:picChg>
      </pc:sldMasterChg>
    </pc:docChg>
  </pc:docChgLst>
  <pc:docChgLst>
    <pc:chgData name="Uhr, Vinzenz Nathan (STUDENTS)" userId="f4f67b1a-e021-4569-b4a5-fe6b7216375a" providerId="ADAL" clId="{BB7E4F86-F19F-4A4B-8F91-764EE55FAC46}"/>
    <pc:docChg chg="undo redo custSel addSld delSld modSld sldOrd modMainMaster">
      <pc:chgData name="Uhr, Vinzenz Nathan (STUDENTS)" userId="f4f67b1a-e021-4569-b4a5-fe6b7216375a" providerId="ADAL" clId="{BB7E4F86-F19F-4A4B-8F91-764EE55FAC46}" dt="2023-01-12T15:22:50.431" v="6695" actId="729"/>
      <pc:docMkLst>
        <pc:docMk/>
      </pc:docMkLst>
      <pc:sldChg chg="addSp delSp modSp add mod modShow">
        <pc:chgData name="Uhr, Vinzenz Nathan (STUDENTS)" userId="f4f67b1a-e021-4569-b4a5-fe6b7216375a" providerId="ADAL" clId="{BB7E4F86-F19F-4A4B-8F91-764EE55FAC46}" dt="2023-01-12T15:22:50.431" v="6695" actId="729"/>
        <pc:sldMkLst>
          <pc:docMk/>
          <pc:sldMk cId="1995630194" sldId="257"/>
        </pc:sldMkLst>
        <pc:spChg chg="mod">
          <ac:chgData name="Uhr, Vinzenz Nathan (STUDENTS)" userId="f4f67b1a-e021-4569-b4a5-fe6b7216375a" providerId="ADAL" clId="{BB7E4F86-F19F-4A4B-8F91-764EE55FAC46}" dt="2022-12-23T13:34:18.471" v="120" actId="108"/>
          <ac:spMkLst>
            <pc:docMk/>
            <pc:sldMk cId="1995630194" sldId="257"/>
            <ac:spMk id="2" creationId="{00000000-0000-0000-0000-000000000000}"/>
          </ac:spMkLst>
        </pc:spChg>
        <pc:spChg chg="mod">
          <ac:chgData name="Uhr, Vinzenz Nathan (STUDENTS)" userId="f4f67b1a-e021-4569-b4a5-fe6b7216375a" providerId="ADAL" clId="{BB7E4F86-F19F-4A4B-8F91-764EE55FAC46}" dt="2022-12-23T13:27:12.949" v="25" actId="20577"/>
          <ac:spMkLst>
            <pc:docMk/>
            <pc:sldMk cId="1995630194" sldId="257"/>
            <ac:spMk id="3" creationId="{00000000-0000-0000-0000-000000000000}"/>
          </ac:spMkLst>
        </pc:spChg>
        <pc:spChg chg="mod">
          <ac:chgData name="Uhr, Vinzenz Nathan (STUDENTS)" userId="f4f67b1a-e021-4569-b4a5-fe6b7216375a" providerId="ADAL" clId="{BB7E4F86-F19F-4A4B-8F91-764EE55FAC46}" dt="2022-12-23T13:27:26.549" v="41" actId="20577"/>
          <ac:spMkLst>
            <pc:docMk/>
            <pc:sldMk cId="1995630194" sldId="257"/>
            <ac:spMk id="4" creationId="{00000000-0000-0000-0000-000000000000}"/>
          </ac:spMkLst>
        </pc:spChg>
        <pc:spChg chg="add del mod">
          <ac:chgData name="Uhr, Vinzenz Nathan (STUDENTS)" userId="f4f67b1a-e021-4569-b4a5-fe6b7216375a" providerId="ADAL" clId="{BB7E4F86-F19F-4A4B-8F91-764EE55FAC46}" dt="2022-12-23T13:33:26.961" v="116"/>
          <ac:spMkLst>
            <pc:docMk/>
            <pc:sldMk cId="1995630194" sldId="257"/>
            <ac:spMk id="5" creationId="{6ACD9AC6-6643-F547-91DC-32B8E358FC1A}"/>
          </ac:spMkLst>
        </pc:spChg>
        <pc:spChg chg="add del mod">
          <ac:chgData name="Uhr, Vinzenz Nathan (STUDENTS)" userId="f4f67b1a-e021-4569-b4a5-fe6b7216375a" providerId="ADAL" clId="{BB7E4F86-F19F-4A4B-8F91-764EE55FAC46}" dt="2022-12-23T13:33:35.371" v="118"/>
          <ac:spMkLst>
            <pc:docMk/>
            <pc:sldMk cId="1995630194" sldId="257"/>
            <ac:spMk id="6" creationId="{9ADFBC21-8FCD-CCEA-075C-268209422D39}"/>
          </ac:spMkLst>
        </pc:spChg>
        <pc:spChg chg="mod">
          <ac:chgData name="Uhr, Vinzenz Nathan (STUDENTS)" userId="f4f67b1a-e021-4569-b4a5-fe6b7216375a" providerId="ADAL" clId="{BB7E4F86-F19F-4A4B-8F91-764EE55FAC46}" dt="2022-12-23T13:41:37.354" v="375" actId="790"/>
          <ac:spMkLst>
            <pc:docMk/>
            <pc:sldMk cId="1995630194" sldId="257"/>
            <ac:spMk id="9" creationId="{00000000-0000-0000-0000-000000000000}"/>
          </ac:spMkLst>
        </pc:spChg>
      </pc:sldChg>
      <pc:sldChg chg="addSp delSp modSp add del mod">
        <pc:chgData name="Uhr, Vinzenz Nathan (STUDENTS)" userId="f4f67b1a-e021-4569-b4a5-fe6b7216375a" providerId="ADAL" clId="{BB7E4F86-F19F-4A4B-8F91-764EE55FAC46}" dt="2022-12-23T17:10:11.120" v="3645" actId="47"/>
        <pc:sldMkLst>
          <pc:docMk/>
          <pc:sldMk cId="2944743169" sldId="258"/>
        </pc:sldMkLst>
        <pc:spChg chg="add mod">
          <ac:chgData name="Uhr, Vinzenz Nathan (STUDENTS)" userId="f4f67b1a-e021-4569-b4a5-fe6b7216375a" providerId="ADAL" clId="{BB7E4F86-F19F-4A4B-8F91-764EE55FAC46}" dt="2022-12-23T16:13:00.414" v="2294" actId="478"/>
          <ac:spMkLst>
            <pc:docMk/>
            <pc:sldMk cId="2944743169" sldId="258"/>
            <ac:spMk id="3" creationId="{43B10405-FE4F-75C8-E03D-C8AD22E611EB}"/>
          </ac:spMkLst>
        </pc:spChg>
        <pc:spChg chg="mod">
          <ac:chgData name="Uhr, Vinzenz Nathan (STUDENTS)" userId="f4f67b1a-e021-4569-b4a5-fe6b7216375a" providerId="ADAL" clId="{BB7E4F86-F19F-4A4B-8F91-764EE55FAC46}" dt="2022-12-23T16:12:56.530" v="2293" actId="20577"/>
          <ac:spMkLst>
            <pc:docMk/>
            <pc:sldMk cId="2944743169" sldId="258"/>
            <ac:spMk id="7" creationId="{00000000-0000-0000-0000-000000000000}"/>
          </ac:spMkLst>
        </pc:spChg>
        <pc:spChg chg="mod">
          <ac:chgData name="Uhr, Vinzenz Nathan (STUDENTS)" userId="f4f67b1a-e021-4569-b4a5-fe6b7216375a" providerId="ADAL" clId="{BB7E4F86-F19F-4A4B-8F91-764EE55FAC46}" dt="2022-12-23T16:13:01.780" v="2295" actId="20577"/>
          <ac:spMkLst>
            <pc:docMk/>
            <pc:sldMk cId="2944743169" sldId="258"/>
            <ac:spMk id="8" creationId="{00000000-0000-0000-0000-000000000000}"/>
          </ac:spMkLst>
        </pc:spChg>
        <pc:picChg chg="del">
          <ac:chgData name="Uhr, Vinzenz Nathan (STUDENTS)" userId="f4f67b1a-e021-4569-b4a5-fe6b7216375a" providerId="ADAL" clId="{BB7E4F86-F19F-4A4B-8F91-764EE55FAC46}" dt="2022-12-23T16:13:00.414" v="2294" actId="478"/>
          <ac:picMkLst>
            <pc:docMk/>
            <pc:sldMk cId="2944743169" sldId="258"/>
            <ac:picMk id="11" creationId="{00000000-0000-0000-0000-000000000000}"/>
          </ac:picMkLst>
        </pc:picChg>
      </pc:sldChg>
      <pc:sldChg chg="add del">
        <pc:chgData name="Uhr, Vinzenz Nathan (STUDENTS)" userId="f4f67b1a-e021-4569-b4a5-fe6b7216375a" providerId="ADAL" clId="{BB7E4F86-F19F-4A4B-8F91-764EE55FAC46}" dt="2022-12-23T17:10:11.120" v="3645" actId="47"/>
        <pc:sldMkLst>
          <pc:docMk/>
          <pc:sldMk cId="515300682" sldId="273"/>
        </pc:sldMkLst>
      </pc:sldChg>
      <pc:sldChg chg="add del">
        <pc:chgData name="Uhr, Vinzenz Nathan (STUDENTS)" userId="f4f67b1a-e021-4569-b4a5-fe6b7216375a" providerId="ADAL" clId="{BB7E4F86-F19F-4A4B-8F91-764EE55FAC46}" dt="2022-12-23T17:10:14.052" v="3646" actId="47"/>
        <pc:sldMkLst>
          <pc:docMk/>
          <pc:sldMk cId="377017842" sldId="274"/>
        </pc:sldMkLst>
      </pc:sldChg>
      <pc:sldChg chg="add del">
        <pc:chgData name="Uhr, Vinzenz Nathan (STUDENTS)" userId="f4f67b1a-e021-4569-b4a5-fe6b7216375a" providerId="ADAL" clId="{BB7E4F86-F19F-4A4B-8F91-764EE55FAC46}" dt="2022-12-23T17:10:11.120" v="3645" actId="47"/>
        <pc:sldMkLst>
          <pc:docMk/>
          <pc:sldMk cId="2439381609" sldId="283"/>
        </pc:sldMkLst>
      </pc:sldChg>
      <pc:sldChg chg="add del">
        <pc:chgData name="Uhr, Vinzenz Nathan (STUDENTS)" userId="f4f67b1a-e021-4569-b4a5-fe6b7216375a" providerId="ADAL" clId="{BB7E4F86-F19F-4A4B-8F91-764EE55FAC46}" dt="2022-12-23T17:10:11.120" v="3645" actId="47"/>
        <pc:sldMkLst>
          <pc:docMk/>
          <pc:sldMk cId="2880524280" sldId="284"/>
        </pc:sldMkLst>
      </pc:sldChg>
      <pc:sldChg chg="add del">
        <pc:chgData name="Uhr, Vinzenz Nathan (STUDENTS)" userId="f4f67b1a-e021-4569-b4a5-fe6b7216375a" providerId="ADAL" clId="{BB7E4F86-F19F-4A4B-8F91-764EE55FAC46}" dt="2022-12-23T17:10:11.120" v="3645" actId="47"/>
        <pc:sldMkLst>
          <pc:docMk/>
          <pc:sldMk cId="2978995615" sldId="290"/>
        </pc:sldMkLst>
      </pc:sldChg>
      <pc:sldChg chg="add del">
        <pc:chgData name="Uhr, Vinzenz Nathan (STUDENTS)" userId="f4f67b1a-e021-4569-b4a5-fe6b7216375a" providerId="ADAL" clId="{BB7E4F86-F19F-4A4B-8F91-764EE55FAC46}" dt="2022-12-23T17:10:11.120" v="3645" actId="47"/>
        <pc:sldMkLst>
          <pc:docMk/>
          <pc:sldMk cId="1236889567" sldId="295"/>
        </pc:sldMkLst>
      </pc:sldChg>
      <pc:sldChg chg="add del">
        <pc:chgData name="Uhr, Vinzenz Nathan (STUDENTS)" userId="f4f67b1a-e021-4569-b4a5-fe6b7216375a" providerId="ADAL" clId="{BB7E4F86-F19F-4A4B-8F91-764EE55FAC46}" dt="2022-12-23T17:10:11.120" v="3645" actId="47"/>
        <pc:sldMkLst>
          <pc:docMk/>
          <pc:sldMk cId="2623058601" sldId="296"/>
        </pc:sldMkLst>
      </pc:sldChg>
      <pc:sldChg chg="add del">
        <pc:chgData name="Uhr, Vinzenz Nathan (STUDENTS)" userId="f4f67b1a-e021-4569-b4a5-fe6b7216375a" providerId="ADAL" clId="{BB7E4F86-F19F-4A4B-8F91-764EE55FAC46}" dt="2022-12-23T17:10:11.120" v="3645" actId="47"/>
        <pc:sldMkLst>
          <pc:docMk/>
          <pc:sldMk cId="603769349" sldId="297"/>
        </pc:sldMkLst>
      </pc:sldChg>
      <pc:sldChg chg="add del">
        <pc:chgData name="Uhr, Vinzenz Nathan (STUDENTS)" userId="f4f67b1a-e021-4569-b4a5-fe6b7216375a" providerId="ADAL" clId="{BB7E4F86-F19F-4A4B-8F91-764EE55FAC46}" dt="2022-12-23T17:10:11.120" v="3645" actId="47"/>
        <pc:sldMkLst>
          <pc:docMk/>
          <pc:sldMk cId="2122742919" sldId="298"/>
        </pc:sldMkLst>
      </pc:sldChg>
      <pc:sldChg chg="addSp delSp modSp add del mod">
        <pc:chgData name="Uhr, Vinzenz Nathan (STUDENTS)" userId="f4f67b1a-e021-4569-b4a5-fe6b7216375a" providerId="ADAL" clId="{BB7E4F86-F19F-4A4B-8F91-764EE55FAC46}" dt="2023-01-04T13:54:12.552" v="5278" actId="20577"/>
        <pc:sldMkLst>
          <pc:docMk/>
          <pc:sldMk cId="4040610606" sldId="300"/>
        </pc:sldMkLst>
        <pc:spChg chg="mod">
          <ac:chgData name="Uhr, Vinzenz Nathan (STUDENTS)" userId="f4f67b1a-e021-4569-b4a5-fe6b7216375a" providerId="ADAL" clId="{BB7E4F86-F19F-4A4B-8F91-764EE55FAC46}" dt="2022-12-23T17:11:54.490" v="3686" actId="20577"/>
          <ac:spMkLst>
            <pc:docMk/>
            <pc:sldMk cId="4040610606" sldId="300"/>
            <ac:spMk id="2" creationId="{D1A1A40A-EAB3-9E4B-8D9F-445EABC7084C}"/>
          </ac:spMkLst>
        </pc:spChg>
        <pc:spChg chg="mod">
          <ac:chgData name="Uhr, Vinzenz Nathan (STUDENTS)" userId="f4f67b1a-e021-4569-b4a5-fe6b7216375a" providerId="ADAL" clId="{BB7E4F86-F19F-4A4B-8F91-764EE55FAC46}" dt="2022-12-23T17:11:31.178" v="3657" actId="20577"/>
          <ac:spMkLst>
            <pc:docMk/>
            <pc:sldMk cId="4040610606" sldId="300"/>
            <ac:spMk id="3" creationId="{AB71CEC3-1913-174E-8C92-06ABB4F238B3}"/>
          </ac:spMkLst>
        </pc:spChg>
        <pc:spChg chg="mod">
          <ac:chgData name="Uhr, Vinzenz Nathan (STUDENTS)" userId="f4f67b1a-e021-4569-b4a5-fe6b7216375a" providerId="ADAL" clId="{BB7E4F86-F19F-4A4B-8F91-764EE55FAC46}" dt="2022-12-23T17:11:47.191" v="3677" actId="20577"/>
          <ac:spMkLst>
            <pc:docMk/>
            <pc:sldMk cId="4040610606" sldId="300"/>
            <ac:spMk id="4" creationId="{837EA709-162C-FF46-BA84-7460D3BDD2CB}"/>
          </ac:spMkLst>
        </pc:spChg>
        <pc:spChg chg="mod">
          <ac:chgData name="Uhr, Vinzenz Nathan (STUDENTS)" userId="f4f67b1a-e021-4569-b4a5-fe6b7216375a" providerId="ADAL" clId="{BB7E4F86-F19F-4A4B-8F91-764EE55FAC46}" dt="2023-01-04T13:54:12.552" v="5278" actId="20577"/>
          <ac:spMkLst>
            <pc:docMk/>
            <pc:sldMk cId="4040610606" sldId="300"/>
            <ac:spMk id="5" creationId="{C7FAF644-0AC1-8243-9BA1-9B0B16468C59}"/>
          </ac:spMkLst>
        </pc:spChg>
        <pc:picChg chg="del">
          <ac:chgData name="Uhr, Vinzenz Nathan (STUDENTS)" userId="f4f67b1a-e021-4569-b4a5-fe6b7216375a" providerId="ADAL" clId="{BB7E4F86-F19F-4A4B-8F91-764EE55FAC46}" dt="2022-12-23T17:12:43.352" v="3711" actId="478"/>
          <ac:picMkLst>
            <pc:docMk/>
            <pc:sldMk cId="4040610606" sldId="300"/>
            <ac:picMk id="7" creationId="{ECF287E3-741C-004F-A0BA-1A2BA0C0FEBF}"/>
          </ac:picMkLst>
        </pc:picChg>
        <pc:picChg chg="add mod">
          <ac:chgData name="Uhr, Vinzenz Nathan (STUDENTS)" userId="f4f67b1a-e021-4569-b4a5-fe6b7216375a" providerId="ADAL" clId="{BB7E4F86-F19F-4A4B-8F91-764EE55FAC46}" dt="2022-12-23T17:13:27.937" v="3719" actId="1076"/>
          <ac:picMkLst>
            <pc:docMk/>
            <pc:sldMk cId="4040610606" sldId="300"/>
            <ac:picMk id="8" creationId="{EE126ABD-B853-6F7F-449E-229416E72F4B}"/>
          </ac:picMkLst>
        </pc:picChg>
      </pc:sldChg>
      <pc:sldChg chg="add del">
        <pc:chgData name="Uhr, Vinzenz Nathan (STUDENTS)" userId="f4f67b1a-e021-4569-b4a5-fe6b7216375a" providerId="ADAL" clId="{BB7E4F86-F19F-4A4B-8F91-764EE55FAC46}" dt="2022-12-23T17:10:11.120" v="3645" actId="47"/>
        <pc:sldMkLst>
          <pc:docMk/>
          <pc:sldMk cId="2382120416" sldId="302"/>
        </pc:sldMkLst>
      </pc:sldChg>
      <pc:sldChg chg="add del">
        <pc:chgData name="Uhr, Vinzenz Nathan (STUDENTS)" userId="f4f67b1a-e021-4569-b4a5-fe6b7216375a" providerId="ADAL" clId="{BB7E4F86-F19F-4A4B-8F91-764EE55FAC46}" dt="2022-12-23T17:10:11.120" v="3645" actId="47"/>
        <pc:sldMkLst>
          <pc:docMk/>
          <pc:sldMk cId="3483743185" sldId="303"/>
        </pc:sldMkLst>
      </pc:sldChg>
      <pc:sldChg chg="add del">
        <pc:chgData name="Uhr, Vinzenz Nathan (STUDENTS)" userId="f4f67b1a-e021-4569-b4a5-fe6b7216375a" providerId="ADAL" clId="{BB7E4F86-F19F-4A4B-8F91-764EE55FAC46}" dt="2022-12-23T17:10:11.120" v="3645" actId="47"/>
        <pc:sldMkLst>
          <pc:docMk/>
          <pc:sldMk cId="1158391526" sldId="304"/>
        </pc:sldMkLst>
      </pc:sldChg>
      <pc:sldChg chg="new del">
        <pc:chgData name="Uhr, Vinzenz Nathan (STUDENTS)" userId="f4f67b1a-e021-4569-b4a5-fe6b7216375a" providerId="ADAL" clId="{BB7E4F86-F19F-4A4B-8F91-764EE55FAC46}" dt="2022-12-23T13:29:55.780" v="67" actId="47"/>
        <pc:sldMkLst>
          <pc:docMk/>
          <pc:sldMk cId="1221505028" sldId="305"/>
        </pc:sldMkLst>
      </pc:sldChg>
      <pc:sldChg chg="new del">
        <pc:chgData name="Uhr, Vinzenz Nathan (STUDENTS)" userId="f4f67b1a-e021-4569-b4a5-fe6b7216375a" providerId="ADAL" clId="{BB7E4F86-F19F-4A4B-8F91-764EE55FAC46}" dt="2022-12-23T14:13:29.871" v="708" actId="47"/>
        <pc:sldMkLst>
          <pc:docMk/>
          <pc:sldMk cId="4224286056" sldId="305"/>
        </pc:sldMkLst>
      </pc:sldChg>
      <pc:sldChg chg="delSp modSp new mod">
        <pc:chgData name="Uhr, Vinzenz Nathan (STUDENTS)" userId="f4f67b1a-e021-4569-b4a5-fe6b7216375a" providerId="ADAL" clId="{BB7E4F86-F19F-4A4B-8F91-764EE55FAC46}" dt="2023-01-12T09:36:02.862" v="5308" actId="6549"/>
        <pc:sldMkLst>
          <pc:docMk/>
          <pc:sldMk cId="1986533331" sldId="306"/>
        </pc:sldMkLst>
        <pc:spChg chg="del">
          <ac:chgData name="Uhr, Vinzenz Nathan (STUDENTS)" userId="f4f67b1a-e021-4569-b4a5-fe6b7216375a" providerId="ADAL" clId="{BB7E4F86-F19F-4A4B-8F91-764EE55FAC46}" dt="2022-12-23T13:32:23.281" v="94" actId="478"/>
          <ac:spMkLst>
            <pc:docMk/>
            <pc:sldMk cId="1986533331" sldId="306"/>
            <ac:spMk id="2" creationId="{4C80394B-6245-D5EC-1E84-5D92B2CBC9A4}"/>
          </ac:spMkLst>
        </pc:spChg>
        <pc:spChg chg="mod">
          <ac:chgData name="Uhr, Vinzenz Nathan (STUDENTS)" userId="f4f67b1a-e021-4569-b4a5-fe6b7216375a" providerId="ADAL" clId="{BB7E4F86-F19F-4A4B-8F91-764EE55FAC46}" dt="2023-01-12T09:36:02.862" v="5308" actId="6549"/>
          <ac:spMkLst>
            <pc:docMk/>
            <pc:sldMk cId="1986533331" sldId="306"/>
            <ac:spMk id="3" creationId="{5A5FD406-7D3F-E861-7EFE-AACE8D68986F}"/>
          </ac:spMkLst>
        </pc:spChg>
        <pc:spChg chg="mod">
          <ac:chgData name="Uhr, Vinzenz Nathan (STUDENTS)" userId="f4f67b1a-e021-4569-b4a5-fe6b7216375a" providerId="ADAL" clId="{BB7E4F86-F19F-4A4B-8F91-764EE55FAC46}" dt="2022-12-23T13:38:19.816" v="366" actId="21"/>
          <ac:spMkLst>
            <pc:docMk/>
            <pc:sldMk cId="1986533331" sldId="306"/>
            <ac:spMk id="4" creationId="{4C317A2C-B579-4B3C-4F12-768999CBF274}"/>
          </ac:spMkLst>
        </pc:spChg>
        <pc:spChg chg="mod">
          <ac:chgData name="Uhr, Vinzenz Nathan (STUDENTS)" userId="f4f67b1a-e021-4569-b4a5-fe6b7216375a" providerId="ADAL" clId="{BB7E4F86-F19F-4A4B-8F91-764EE55FAC46}" dt="2022-12-23T13:42:36.803" v="386"/>
          <ac:spMkLst>
            <pc:docMk/>
            <pc:sldMk cId="1986533331" sldId="306"/>
            <ac:spMk id="5" creationId="{69996356-855D-BEA7-9042-E31DBB1F84C4}"/>
          </ac:spMkLst>
        </pc:spChg>
        <pc:spChg chg="mod">
          <ac:chgData name="Uhr, Vinzenz Nathan (STUDENTS)" userId="f4f67b1a-e021-4569-b4a5-fe6b7216375a" providerId="ADAL" clId="{BB7E4F86-F19F-4A4B-8F91-764EE55FAC46}" dt="2022-12-23T13:32:19.480" v="93" actId="20577"/>
          <ac:spMkLst>
            <pc:docMk/>
            <pc:sldMk cId="1986533331" sldId="306"/>
            <ac:spMk id="6" creationId="{78FFCA5B-4105-6527-22ED-1C63D41F0290}"/>
          </ac:spMkLst>
        </pc:spChg>
      </pc:sldChg>
      <pc:sldChg chg="new del">
        <pc:chgData name="Uhr, Vinzenz Nathan (STUDENTS)" userId="f4f67b1a-e021-4569-b4a5-fe6b7216375a" providerId="ADAL" clId="{BB7E4F86-F19F-4A4B-8F91-764EE55FAC46}" dt="2022-12-23T13:41:07.156" v="372" actId="47"/>
        <pc:sldMkLst>
          <pc:docMk/>
          <pc:sldMk cId="1002568288" sldId="307"/>
        </pc:sldMkLst>
      </pc:sldChg>
      <pc:sldChg chg="new del">
        <pc:chgData name="Uhr, Vinzenz Nathan (STUDENTS)" userId="f4f67b1a-e021-4569-b4a5-fe6b7216375a" providerId="ADAL" clId="{BB7E4F86-F19F-4A4B-8F91-764EE55FAC46}" dt="2022-12-23T14:13:29.871" v="708" actId="47"/>
        <pc:sldMkLst>
          <pc:docMk/>
          <pc:sldMk cId="2212525346" sldId="307"/>
        </pc:sldMkLst>
      </pc:sldChg>
      <pc:sldChg chg="new del">
        <pc:chgData name="Uhr, Vinzenz Nathan (STUDENTS)" userId="f4f67b1a-e021-4569-b4a5-fe6b7216375a" providerId="ADAL" clId="{BB7E4F86-F19F-4A4B-8F91-764EE55FAC46}" dt="2022-12-23T13:42:24.787" v="383" actId="680"/>
        <pc:sldMkLst>
          <pc:docMk/>
          <pc:sldMk cId="611056247" sldId="308"/>
        </pc:sldMkLst>
      </pc:sldChg>
      <pc:sldChg chg="addSp delSp modSp new mod">
        <pc:chgData name="Uhr, Vinzenz Nathan (STUDENTS)" userId="f4f67b1a-e021-4569-b4a5-fe6b7216375a" providerId="ADAL" clId="{BB7E4F86-F19F-4A4B-8F91-764EE55FAC46}" dt="2023-01-12T09:16:06.479" v="5305" actId="1038"/>
        <pc:sldMkLst>
          <pc:docMk/>
          <pc:sldMk cId="3463424630" sldId="308"/>
        </pc:sldMkLst>
        <pc:spChg chg="del mod">
          <ac:chgData name="Uhr, Vinzenz Nathan (STUDENTS)" userId="f4f67b1a-e021-4569-b4a5-fe6b7216375a" providerId="ADAL" clId="{BB7E4F86-F19F-4A4B-8F91-764EE55FAC46}" dt="2022-12-23T14:02:39.819" v="579" actId="478"/>
          <ac:spMkLst>
            <pc:docMk/>
            <pc:sldMk cId="3463424630" sldId="308"/>
            <ac:spMk id="2" creationId="{9F2DD37E-E27B-9809-9D7C-5BE45C361699}"/>
          </ac:spMkLst>
        </pc:spChg>
        <pc:spChg chg="del">
          <ac:chgData name="Uhr, Vinzenz Nathan (STUDENTS)" userId="f4f67b1a-e021-4569-b4a5-fe6b7216375a" providerId="ADAL" clId="{BB7E4F86-F19F-4A4B-8F91-764EE55FAC46}" dt="2022-12-23T13:56:48.381" v="400" actId="478"/>
          <ac:spMkLst>
            <pc:docMk/>
            <pc:sldMk cId="3463424630" sldId="308"/>
            <ac:spMk id="3" creationId="{6D663BA0-CFE6-7E73-5F1D-08EF4A267736}"/>
          </ac:spMkLst>
        </pc:spChg>
        <pc:spChg chg="del">
          <ac:chgData name="Uhr, Vinzenz Nathan (STUDENTS)" userId="f4f67b1a-e021-4569-b4a5-fe6b7216375a" providerId="ADAL" clId="{BB7E4F86-F19F-4A4B-8F91-764EE55FAC46}" dt="2022-12-23T13:56:48.381" v="400" actId="478"/>
          <ac:spMkLst>
            <pc:docMk/>
            <pc:sldMk cId="3463424630" sldId="308"/>
            <ac:spMk id="4" creationId="{EF6BFB0D-B724-F299-497D-E3595FB2EDEF}"/>
          </ac:spMkLst>
        </pc:spChg>
        <pc:spChg chg="del">
          <ac:chgData name="Uhr, Vinzenz Nathan (STUDENTS)" userId="f4f67b1a-e021-4569-b4a5-fe6b7216375a" providerId="ADAL" clId="{BB7E4F86-F19F-4A4B-8F91-764EE55FAC46}" dt="2022-12-23T13:56:48.381" v="400" actId="478"/>
          <ac:spMkLst>
            <pc:docMk/>
            <pc:sldMk cId="3463424630" sldId="308"/>
            <ac:spMk id="5" creationId="{2A733D94-EE89-9DFE-285F-B5DCA3F4820C}"/>
          </ac:spMkLst>
        </pc:spChg>
        <pc:spChg chg="del">
          <ac:chgData name="Uhr, Vinzenz Nathan (STUDENTS)" userId="f4f67b1a-e021-4569-b4a5-fe6b7216375a" providerId="ADAL" clId="{BB7E4F86-F19F-4A4B-8F91-764EE55FAC46}" dt="2022-12-23T13:56:48.381" v="400" actId="478"/>
          <ac:spMkLst>
            <pc:docMk/>
            <pc:sldMk cId="3463424630" sldId="308"/>
            <ac:spMk id="6" creationId="{277BCDDC-A2C7-FC7E-ED52-0AA2C4C2500C}"/>
          </ac:spMkLst>
        </pc:spChg>
        <pc:spChg chg="mod">
          <ac:chgData name="Uhr, Vinzenz Nathan (STUDENTS)" userId="f4f67b1a-e021-4569-b4a5-fe6b7216375a" providerId="ADAL" clId="{BB7E4F86-F19F-4A4B-8F91-764EE55FAC46}" dt="2022-12-23T14:02:20.810" v="577" actId="1582"/>
          <ac:spMkLst>
            <pc:docMk/>
            <pc:sldMk cId="3463424630" sldId="308"/>
            <ac:spMk id="7" creationId="{29146CAE-1A27-60BD-736F-F578F93C824E}"/>
          </ac:spMkLst>
        </pc:spChg>
        <pc:spChg chg="mod">
          <ac:chgData name="Uhr, Vinzenz Nathan (STUDENTS)" userId="f4f67b1a-e021-4569-b4a5-fe6b7216375a" providerId="ADAL" clId="{BB7E4F86-F19F-4A4B-8F91-764EE55FAC46}" dt="2022-12-23T14:02:20.810" v="577" actId="1582"/>
          <ac:spMkLst>
            <pc:docMk/>
            <pc:sldMk cId="3463424630" sldId="308"/>
            <ac:spMk id="8" creationId="{EB65B848-2F19-7394-550B-5E1119D928FC}"/>
          </ac:spMkLst>
        </pc:spChg>
        <pc:spChg chg="add mod">
          <ac:chgData name="Uhr, Vinzenz Nathan (STUDENTS)" userId="f4f67b1a-e021-4569-b4a5-fe6b7216375a" providerId="ADAL" clId="{BB7E4F86-F19F-4A4B-8F91-764EE55FAC46}" dt="2023-01-12T09:16:06.479" v="5305" actId="1038"/>
          <ac:spMkLst>
            <pc:docMk/>
            <pc:sldMk cId="3463424630" sldId="308"/>
            <ac:spMk id="9" creationId="{D9CC2D7B-2378-F0F1-80DF-A93159735948}"/>
          </ac:spMkLst>
        </pc:spChg>
        <pc:spChg chg="add del mod">
          <ac:chgData name="Uhr, Vinzenz Nathan (STUDENTS)" userId="f4f67b1a-e021-4569-b4a5-fe6b7216375a" providerId="ADAL" clId="{BB7E4F86-F19F-4A4B-8F91-764EE55FAC46}" dt="2022-12-23T13:56:25.161" v="397"/>
          <ac:spMkLst>
            <pc:docMk/>
            <pc:sldMk cId="3463424630" sldId="308"/>
            <ac:spMk id="10" creationId="{7BCC46CC-B5C1-738F-A190-D196A1F15DEC}"/>
          </ac:spMkLst>
        </pc:spChg>
        <pc:spChg chg="add del mod">
          <ac:chgData name="Uhr, Vinzenz Nathan (STUDENTS)" userId="f4f67b1a-e021-4569-b4a5-fe6b7216375a" providerId="ADAL" clId="{BB7E4F86-F19F-4A4B-8F91-764EE55FAC46}" dt="2022-12-23T13:57:59.741" v="445" actId="478"/>
          <ac:spMkLst>
            <pc:docMk/>
            <pc:sldMk cId="3463424630" sldId="308"/>
            <ac:spMk id="11" creationId="{50E15920-1EB9-B019-2387-497BB6EA31AC}"/>
          </ac:spMkLst>
        </pc:spChg>
        <pc:spChg chg="add mod">
          <ac:chgData name="Uhr, Vinzenz Nathan (STUDENTS)" userId="f4f67b1a-e021-4569-b4a5-fe6b7216375a" providerId="ADAL" clId="{BB7E4F86-F19F-4A4B-8F91-764EE55FAC46}" dt="2023-01-12T09:16:06.479" v="5305" actId="1038"/>
          <ac:spMkLst>
            <pc:docMk/>
            <pc:sldMk cId="3463424630" sldId="308"/>
            <ac:spMk id="12" creationId="{2357B95B-F2D8-AF97-3003-3A9392C3F1D8}"/>
          </ac:spMkLst>
        </pc:spChg>
        <pc:spChg chg="add mod">
          <ac:chgData name="Uhr, Vinzenz Nathan (STUDENTS)" userId="f4f67b1a-e021-4569-b4a5-fe6b7216375a" providerId="ADAL" clId="{BB7E4F86-F19F-4A4B-8F91-764EE55FAC46}" dt="2023-01-12T09:16:06.479" v="5305" actId="1038"/>
          <ac:spMkLst>
            <pc:docMk/>
            <pc:sldMk cId="3463424630" sldId="308"/>
            <ac:spMk id="13" creationId="{FA6FF31B-34CD-370C-EAD9-7A427214C9C1}"/>
          </ac:spMkLst>
        </pc:spChg>
      </pc:sldChg>
      <pc:sldChg chg="addSp delSp modSp new del mod">
        <pc:chgData name="Uhr, Vinzenz Nathan (STUDENTS)" userId="f4f67b1a-e021-4569-b4a5-fe6b7216375a" providerId="ADAL" clId="{BB7E4F86-F19F-4A4B-8F91-764EE55FAC46}" dt="2022-12-23T14:30:00.866" v="1208" actId="47"/>
        <pc:sldMkLst>
          <pc:docMk/>
          <pc:sldMk cId="1092763015" sldId="309"/>
        </pc:sldMkLst>
        <pc:spChg chg="mod">
          <ac:chgData name="Uhr, Vinzenz Nathan (STUDENTS)" userId="f4f67b1a-e021-4569-b4a5-fe6b7216375a" providerId="ADAL" clId="{BB7E4F86-F19F-4A4B-8F91-764EE55FAC46}" dt="2022-12-23T14:16:46.237" v="808" actId="790"/>
          <ac:spMkLst>
            <pc:docMk/>
            <pc:sldMk cId="1092763015" sldId="309"/>
            <ac:spMk id="2" creationId="{623685D1-9572-00F3-4B4B-8D126F806390}"/>
          </ac:spMkLst>
        </pc:spChg>
        <pc:spChg chg="del">
          <ac:chgData name="Uhr, Vinzenz Nathan (STUDENTS)" userId="f4f67b1a-e021-4569-b4a5-fe6b7216375a" providerId="ADAL" clId="{BB7E4F86-F19F-4A4B-8F91-764EE55FAC46}" dt="2022-12-23T14:29:44.327" v="1206" actId="478"/>
          <ac:spMkLst>
            <pc:docMk/>
            <pc:sldMk cId="1092763015" sldId="309"/>
            <ac:spMk id="3" creationId="{A9A9DEE3-8C2F-638D-D595-6812B5B20600}"/>
          </ac:spMkLst>
        </pc:spChg>
        <pc:spChg chg="mod">
          <ac:chgData name="Uhr, Vinzenz Nathan (STUDENTS)" userId="f4f67b1a-e021-4569-b4a5-fe6b7216375a" providerId="ADAL" clId="{BB7E4F86-F19F-4A4B-8F91-764EE55FAC46}" dt="2022-12-23T14:29:50.876" v="1207" actId="1076"/>
          <ac:spMkLst>
            <pc:docMk/>
            <pc:sldMk cId="1092763015" sldId="309"/>
            <ac:spMk id="4" creationId="{4ABA03DE-B029-255E-D977-4F5020F0F787}"/>
          </ac:spMkLst>
        </pc:spChg>
        <pc:spChg chg="add del">
          <ac:chgData name="Uhr, Vinzenz Nathan (STUDENTS)" userId="f4f67b1a-e021-4569-b4a5-fe6b7216375a" providerId="ADAL" clId="{BB7E4F86-F19F-4A4B-8F91-764EE55FAC46}" dt="2022-12-23T14:28:08.393" v="1181" actId="478"/>
          <ac:spMkLst>
            <pc:docMk/>
            <pc:sldMk cId="1092763015" sldId="309"/>
            <ac:spMk id="5" creationId="{5A1EE710-6B5A-5E53-2655-970CE8086618}"/>
          </ac:spMkLst>
        </pc:spChg>
        <pc:spChg chg="add del">
          <ac:chgData name="Uhr, Vinzenz Nathan (STUDENTS)" userId="f4f67b1a-e021-4569-b4a5-fe6b7216375a" providerId="ADAL" clId="{BB7E4F86-F19F-4A4B-8F91-764EE55FAC46}" dt="2022-12-23T14:28:08.393" v="1181" actId="478"/>
          <ac:spMkLst>
            <pc:docMk/>
            <pc:sldMk cId="1092763015" sldId="309"/>
            <ac:spMk id="6" creationId="{6D9AE63E-AC28-9D94-810C-C45B80B2AE7B}"/>
          </ac:spMkLst>
        </pc:spChg>
        <pc:spChg chg="mod">
          <ac:chgData name="Uhr, Vinzenz Nathan (STUDENTS)" userId="f4f67b1a-e021-4569-b4a5-fe6b7216375a" providerId="ADAL" clId="{BB7E4F86-F19F-4A4B-8F91-764EE55FAC46}" dt="2022-12-23T14:29:24.957" v="1205" actId="20577"/>
          <ac:spMkLst>
            <pc:docMk/>
            <pc:sldMk cId="1092763015" sldId="309"/>
            <ac:spMk id="7" creationId="{AB1DC7FB-75F9-A7E0-ED52-9B385A5EDD08}"/>
          </ac:spMkLst>
        </pc:spChg>
        <pc:spChg chg="mod">
          <ac:chgData name="Uhr, Vinzenz Nathan (STUDENTS)" userId="f4f67b1a-e021-4569-b4a5-fe6b7216375a" providerId="ADAL" clId="{BB7E4F86-F19F-4A4B-8F91-764EE55FAC46}" dt="2022-12-23T14:16:50.010" v="809" actId="790"/>
          <ac:spMkLst>
            <pc:docMk/>
            <pc:sldMk cId="1092763015" sldId="309"/>
            <ac:spMk id="8" creationId="{CB5E53F3-741B-7ABA-51DA-7DF5FF38F5C4}"/>
          </ac:spMkLst>
        </pc:spChg>
        <pc:spChg chg="add del mod">
          <ac:chgData name="Uhr, Vinzenz Nathan (STUDENTS)" userId="f4f67b1a-e021-4569-b4a5-fe6b7216375a" providerId="ADAL" clId="{BB7E4F86-F19F-4A4B-8F91-764EE55FAC46}" dt="2022-12-23T14:28:51.487" v="1197" actId="478"/>
          <ac:spMkLst>
            <pc:docMk/>
            <pc:sldMk cId="1092763015" sldId="309"/>
            <ac:spMk id="10" creationId="{5B043FC0-2088-CA98-55E8-7B6A21FA39E6}"/>
          </ac:spMkLst>
        </pc:spChg>
        <pc:picChg chg="add del mod">
          <ac:chgData name="Uhr, Vinzenz Nathan (STUDENTS)" userId="f4f67b1a-e021-4569-b4a5-fe6b7216375a" providerId="ADAL" clId="{BB7E4F86-F19F-4A4B-8F91-764EE55FAC46}" dt="2022-12-23T14:28:07.895" v="1180"/>
          <ac:picMkLst>
            <pc:docMk/>
            <pc:sldMk cId="1092763015" sldId="309"/>
            <ac:picMk id="9" creationId="{1EA27608-DE38-BC40-0973-F43F9D5EEFE6}"/>
          </ac:picMkLst>
        </pc:picChg>
        <pc:picChg chg="add mod">
          <ac:chgData name="Uhr, Vinzenz Nathan (STUDENTS)" userId="f4f67b1a-e021-4569-b4a5-fe6b7216375a" providerId="ADAL" clId="{BB7E4F86-F19F-4A4B-8F91-764EE55FAC46}" dt="2022-12-23T14:28:50.017" v="1196" actId="14100"/>
          <ac:picMkLst>
            <pc:docMk/>
            <pc:sldMk cId="1092763015" sldId="309"/>
            <ac:picMk id="11" creationId="{17AC8532-A365-D01B-6296-1BC2A54AF231}"/>
          </ac:picMkLst>
        </pc:picChg>
      </pc:sldChg>
      <pc:sldChg chg="new del">
        <pc:chgData name="Uhr, Vinzenz Nathan (STUDENTS)" userId="f4f67b1a-e021-4569-b4a5-fe6b7216375a" providerId="ADAL" clId="{BB7E4F86-F19F-4A4B-8F91-764EE55FAC46}" dt="2022-12-23T14:13:29.871" v="708" actId="47"/>
        <pc:sldMkLst>
          <pc:docMk/>
          <pc:sldMk cId="2764118286" sldId="310"/>
        </pc:sldMkLst>
      </pc:sldChg>
      <pc:sldChg chg="addSp delSp modSp add mod">
        <pc:chgData name="Uhr, Vinzenz Nathan (STUDENTS)" userId="f4f67b1a-e021-4569-b4a5-fe6b7216375a" providerId="ADAL" clId="{BB7E4F86-F19F-4A4B-8F91-764EE55FAC46}" dt="2023-01-04T13:45:47.758" v="5186" actId="255"/>
        <pc:sldMkLst>
          <pc:docMk/>
          <pc:sldMk cId="208437669" sldId="311"/>
        </pc:sldMkLst>
        <pc:spChg chg="del mod">
          <ac:chgData name="Uhr, Vinzenz Nathan (STUDENTS)" userId="f4f67b1a-e021-4569-b4a5-fe6b7216375a" providerId="ADAL" clId="{BB7E4F86-F19F-4A4B-8F91-764EE55FAC46}" dt="2022-12-23T14:31:49.122" v="1244" actId="478"/>
          <ac:spMkLst>
            <pc:docMk/>
            <pc:sldMk cId="208437669" sldId="311"/>
            <ac:spMk id="2" creationId="{623685D1-9572-00F3-4B4B-8D126F806390}"/>
          </ac:spMkLst>
        </pc:spChg>
        <pc:spChg chg="del">
          <ac:chgData name="Uhr, Vinzenz Nathan (STUDENTS)" userId="f4f67b1a-e021-4569-b4a5-fe6b7216375a" providerId="ADAL" clId="{BB7E4F86-F19F-4A4B-8F91-764EE55FAC46}" dt="2022-12-23T14:30:22.577" v="1212" actId="478"/>
          <ac:spMkLst>
            <pc:docMk/>
            <pc:sldMk cId="208437669" sldId="311"/>
            <ac:spMk id="3" creationId="{A9A9DEE3-8C2F-638D-D595-6812B5B20600}"/>
          </ac:spMkLst>
        </pc:spChg>
        <pc:spChg chg="mod">
          <ac:chgData name="Uhr, Vinzenz Nathan (STUDENTS)" userId="f4f67b1a-e021-4569-b4a5-fe6b7216375a" providerId="ADAL" clId="{BB7E4F86-F19F-4A4B-8F91-764EE55FAC46}" dt="2023-01-04T13:43:44.326" v="5162" actId="20577"/>
          <ac:spMkLst>
            <pc:docMk/>
            <pc:sldMk cId="208437669" sldId="311"/>
            <ac:spMk id="4" creationId="{4ABA03DE-B029-255E-D977-4F5020F0F787}"/>
          </ac:spMkLst>
        </pc:spChg>
        <pc:spChg chg="mod">
          <ac:chgData name="Uhr, Vinzenz Nathan (STUDENTS)" userId="f4f67b1a-e021-4569-b4a5-fe6b7216375a" providerId="ADAL" clId="{BB7E4F86-F19F-4A4B-8F91-764EE55FAC46}" dt="2022-12-23T14:31:53.622" v="1245"/>
          <ac:spMkLst>
            <pc:docMk/>
            <pc:sldMk cId="208437669" sldId="311"/>
            <ac:spMk id="7" creationId="{AB1DC7FB-75F9-A7E0-ED52-9B385A5EDD08}"/>
          </ac:spMkLst>
        </pc:spChg>
        <pc:spChg chg="mod">
          <ac:chgData name="Uhr, Vinzenz Nathan (STUDENTS)" userId="f4f67b1a-e021-4569-b4a5-fe6b7216375a" providerId="ADAL" clId="{BB7E4F86-F19F-4A4B-8F91-764EE55FAC46}" dt="2022-12-23T14:31:47.727" v="1243"/>
          <ac:spMkLst>
            <pc:docMk/>
            <pc:sldMk cId="208437669" sldId="311"/>
            <ac:spMk id="8" creationId="{CB5E53F3-741B-7ABA-51DA-7DF5FF38F5C4}"/>
          </ac:spMkLst>
        </pc:spChg>
        <pc:spChg chg="add del mod">
          <ac:chgData name="Uhr, Vinzenz Nathan (STUDENTS)" userId="f4f67b1a-e021-4569-b4a5-fe6b7216375a" providerId="ADAL" clId="{BB7E4F86-F19F-4A4B-8F91-764EE55FAC46}" dt="2022-12-23T14:34:08.367" v="1398" actId="478"/>
          <ac:spMkLst>
            <pc:docMk/>
            <pc:sldMk cId="208437669" sldId="311"/>
            <ac:spMk id="9" creationId="{65B87FF9-27D2-6BD6-F71A-FE38C03B5F56}"/>
          </ac:spMkLst>
        </pc:spChg>
        <pc:spChg chg="add mod">
          <ac:chgData name="Uhr, Vinzenz Nathan (STUDENTS)" userId="f4f67b1a-e021-4569-b4a5-fe6b7216375a" providerId="ADAL" clId="{BB7E4F86-F19F-4A4B-8F91-764EE55FAC46}" dt="2022-12-23T14:31:49.122" v="1244" actId="478"/>
          <ac:spMkLst>
            <pc:docMk/>
            <pc:sldMk cId="208437669" sldId="311"/>
            <ac:spMk id="11" creationId="{49BBBAB6-EDDB-2211-F021-6FD40F1DF69B}"/>
          </ac:spMkLst>
        </pc:spChg>
        <pc:spChg chg="add mod">
          <ac:chgData name="Uhr, Vinzenz Nathan (STUDENTS)" userId="f4f67b1a-e021-4569-b4a5-fe6b7216375a" providerId="ADAL" clId="{BB7E4F86-F19F-4A4B-8F91-764EE55FAC46}" dt="2023-01-04T13:45:47.758" v="5186" actId="255"/>
          <ac:spMkLst>
            <pc:docMk/>
            <pc:sldMk cId="208437669" sldId="311"/>
            <ac:spMk id="13" creationId="{9CE04D6D-A5FB-56DA-33DB-CDC660D92C9B}"/>
          </ac:spMkLst>
        </pc:spChg>
        <pc:picChg chg="add mod">
          <ac:chgData name="Uhr, Vinzenz Nathan (STUDENTS)" userId="f4f67b1a-e021-4569-b4a5-fe6b7216375a" providerId="ADAL" clId="{BB7E4F86-F19F-4A4B-8F91-764EE55FAC46}" dt="2022-12-23T14:34:06.957" v="1397" actId="14100"/>
          <ac:picMkLst>
            <pc:docMk/>
            <pc:sldMk cId="208437669" sldId="311"/>
            <ac:picMk id="12" creationId="{403FBAED-3E08-0816-0DBF-6E34FF74E724}"/>
          </ac:picMkLst>
        </pc:picChg>
      </pc:sldChg>
      <pc:sldChg chg="new del">
        <pc:chgData name="Uhr, Vinzenz Nathan (STUDENTS)" userId="f4f67b1a-e021-4569-b4a5-fe6b7216375a" providerId="ADAL" clId="{BB7E4F86-F19F-4A4B-8F91-764EE55FAC46}" dt="2022-12-23T14:13:29.871" v="708" actId="47"/>
        <pc:sldMkLst>
          <pc:docMk/>
          <pc:sldMk cId="4167299992" sldId="312"/>
        </pc:sldMkLst>
      </pc:sldChg>
      <pc:sldChg chg="addSp delSp modSp add mod">
        <pc:chgData name="Uhr, Vinzenz Nathan (STUDENTS)" userId="f4f67b1a-e021-4569-b4a5-fe6b7216375a" providerId="ADAL" clId="{BB7E4F86-F19F-4A4B-8F91-764EE55FAC46}" dt="2023-01-04T13:45:58.702" v="5188" actId="255"/>
        <pc:sldMkLst>
          <pc:docMk/>
          <pc:sldMk cId="1335194223" sldId="313"/>
        </pc:sldMkLst>
        <pc:spChg chg="del mod">
          <ac:chgData name="Uhr, Vinzenz Nathan (STUDENTS)" userId="f4f67b1a-e021-4569-b4a5-fe6b7216375a" providerId="ADAL" clId="{BB7E4F86-F19F-4A4B-8F91-764EE55FAC46}" dt="2022-12-23T14:31:45.383" v="1242" actId="478"/>
          <ac:spMkLst>
            <pc:docMk/>
            <pc:sldMk cId="1335194223" sldId="313"/>
            <ac:spMk id="2" creationId="{623685D1-9572-00F3-4B4B-8D126F806390}"/>
          </ac:spMkLst>
        </pc:spChg>
        <pc:spChg chg="del">
          <ac:chgData name="Uhr, Vinzenz Nathan (STUDENTS)" userId="f4f67b1a-e021-4569-b4a5-fe6b7216375a" providerId="ADAL" clId="{BB7E4F86-F19F-4A4B-8F91-764EE55FAC46}" dt="2022-12-23T14:30:33.437" v="1214" actId="478"/>
          <ac:spMkLst>
            <pc:docMk/>
            <pc:sldMk cId="1335194223" sldId="313"/>
            <ac:spMk id="3" creationId="{A9A9DEE3-8C2F-638D-D595-6812B5B20600}"/>
          </ac:spMkLst>
        </pc:spChg>
        <pc:spChg chg="del">
          <ac:chgData name="Uhr, Vinzenz Nathan (STUDENTS)" userId="f4f67b1a-e021-4569-b4a5-fe6b7216375a" providerId="ADAL" clId="{BB7E4F86-F19F-4A4B-8F91-764EE55FAC46}" dt="2022-12-23T14:30:33.437" v="1214" actId="478"/>
          <ac:spMkLst>
            <pc:docMk/>
            <pc:sldMk cId="1335194223" sldId="313"/>
            <ac:spMk id="4" creationId="{4ABA03DE-B029-255E-D977-4F5020F0F787}"/>
          </ac:spMkLst>
        </pc:spChg>
        <pc:spChg chg="mod">
          <ac:chgData name="Uhr, Vinzenz Nathan (STUDENTS)" userId="f4f67b1a-e021-4569-b4a5-fe6b7216375a" providerId="ADAL" clId="{BB7E4F86-F19F-4A4B-8F91-764EE55FAC46}" dt="2022-12-23T14:31:55.389" v="1246"/>
          <ac:spMkLst>
            <pc:docMk/>
            <pc:sldMk cId="1335194223" sldId="313"/>
            <ac:spMk id="7" creationId="{AB1DC7FB-75F9-A7E0-ED52-9B385A5EDD08}"/>
          </ac:spMkLst>
        </pc:spChg>
        <pc:spChg chg="mod">
          <ac:chgData name="Uhr, Vinzenz Nathan (STUDENTS)" userId="f4f67b1a-e021-4569-b4a5-fe6b7216375a" providerId="ADAL" clId="{BB7E4F86-F19F-4A4B-8F91-764EE55FAC46}" dt="2022-12-23T14:31:44.285" v="1241"/>
          <ac:spMkLst>
            <pc:docMk/>
            <pc:sldMk cId="1335194223" sldId="313"/>
            <ac:spMk id="8" creationId="{CB5E53F3-741B-7ABA-51DA-7DF5FF38F5C4}"/>
          </ac:spMkLst>
        </pc:spChg>
        <pc:spChg chg="add del mod">
          <ac:chgData name="Uhr, Vinzenz Nathan (STUDENTS)" userId="f4f67b1a-e021-4569-b4a5-fe6b7216375a" providerId="ADAL" clId="{BB7E4F86-F19F-4A4B-8F91-764EE55FAC46}" dt="2022-12-23T14:35:42.512" v="1468" actId="478"/>
          <ac:spMkLst>
            <pc:docMk/>
            <pc:sldMk cId="1335194223" sldId="313"/>
            <ac:spMk id="9" creationId="{9A5C2527-6327-656A-9152-E9D207D45560}"/>
          </ac:spMkLst>
        </pc:spChg>
        <pc:spChg chg="add del mod">
          <ac:chgData name="Uhr, Vinzenz Nathan (STUDENTS)" userId="f4f67b1a-e021-4569-b4a5-fe6b7216375a" providerId="ADAL" clId="{BB7E4F86-F19F-4A4B-8F91-764EE55FAC46}" dt="2022-12-23T14:35:35.787" v="1464" actId="478"/>
          <ac:spMkLst>
            <pc:docMk/>
            <pc:sldMk cId="1335194223" sldId="313"/>
            <ac:spMk id="10" creationId="{6F1CA6DC-C116-1AC0-AB4B-5F28D35256BC}"/>
          </ac:spMkLst>
        </pc:spChg>
        <pc:spChg chg="add mod">
          <ac:chgData name="Uhr, Vinzenz Nathan (STUDENTS)" userId="f4f67b1a-e021-4569-b4a5-fe6b7216375a" providerId="ADAL" clId="{BB7E4F86-F19F-4A4B-8F91-764EE55FAC46}" dt="2022-12-23T14:35:31.057" v="1463" actId="20577"/>
          <ac:spMkLst>
            <pc:docMk/>
            <pc:sldMk cId="1335194223" sldId="313"/>
            <ac:spMk id="11" creationId="{753A8938-2FAE-69A0-A382-2765255F981D}"/>
          </ac:spMkLst>
        </pc:spChg>
        <pc:spChg chg="add mod">
          <ac:chgData name="Uhr, Vinzenz Nathan (STUDENTS)" userId="f4f67b1a-e021-4569-b4a5-fe6b7216375a" providerId="ADAL" clId="{BB7E4F86-F19F-4A4B-8F91-764EE55FAC46}" dt="2022-12-23T14:31:45.383" v="1242" actId="478"/>
          <ac:spMkLst>
            <pc:docMk/>
            <pc:sldMk cId="1335194223" sldId="313"/>
            <ac:spMk id="13" creationId="{2DC2805E-A89D-E86A-0689-076025F71A63}"/>
          </ac:spMkLst>
        </pc:spChg>
        <pc:spChg chg="add mod">
          <ac:chgData name="Uhr, Vinzenz Nathan (STUDENTS)" userId="f4f67b1a-e021-4569-b4a5-fe6b7216375a" providerId="ADAL" clId="{BB7E4F86-F19F-4A4B-8F91-764EE55FAC46}" dt="2023-01-04T13:45:58.702" v="5188" actId="255"/>
          <ac:spMkLst>
            <pc:docMk/>
            <pc:sldMk cId="1335194223" sldId="313"/>
            <ac:spMk id="15" creationId="{DAC00D58-3B91-88D6-A045-69C14300C3F6}"/>
          </ac:spMkLst>
        </pc:spChg>
        <pc:picChg chg="add mod">
          <ac:chgData name="Uhr, Vinzenz Nathan (STUDENTS)" userId="f4f67b1a-e021-4569-b4a5-fe6b7216375a" providerId="ADAL" clId="{BB7E4F86-F19F-4A4B-8F91-764EE55FAC46}" dt="2022-12-23T14:35:41.257" v="1467" actId="14100"/>
          <ac:picMkLst>
            <pc:docMk/>
            <pc:sldMk cId="1335194223" sldId="313"/>
            <ac:picMk id="14" creationId="{8A54E54D-20E1-8A3C-AEB6-2C36B7C4CF08}"/>
          </ac:picMkLst>
        </pc:picChg>
      </pc:sldChg>
      <pc:sldChg chg="new add del">
        <pc:chgData name="Uhr, Vinzenz Nathan (STUDENTS)" userId="f4f67b1a-e021-4569-b4a5-fe6b7216375a" providerId="ADAL" clId="{BB7E4F86-F19F-4A4B-8F91-764EE55FAC46}" dt="2022-12-23T17:10:11.120" v="3645" actId="47"/>
        <pc:sldMkLst>
          <pc:docMk/>
          <pc:sldMk cId="537085645" sldId="314"/>
        </pc:sldMkLst>
      </pc:sldChg>
      <pc:sldChg chg="addSp delSp modSp add mod">
        <pc:chgData name="Uhr, Vinzenz Nathan (STUDENTS)" userId="f4f67b1a-e021-4569-b4a5-fe6b7216375a" providerId="ADAL" clId="{BB7E4F86-F19F-4A4B-8F91-764EE55FAC46}" dt="2023-01-04T13:46:03.790" v="5189" actId="255"/>
        <pc:sldMkLst>
          <pc:docMk/>
          <pc:sldMk cId="3083539397" sldId="315"/>
        </pc:sldMkLst>
        <pc:spChg chg="del mod">
          <ac:chgData name="Uhr, Vinzenz Nathan (STUDENTS)" userId="f4f67b1a-e021-4569-b4a5-fe6b7216375a" providerId="ADAL" clId="{BB7E4F86-F19F-4A4B-8F91-764EE55FAC46}" dt="2022-12-23T14:31:42.327" v="1240" actId="478"/>
          <ac:spMkLst>
            <pc:docMk/>
            <pc:sldMk cId="3083539397" sldId="315"/>
            <ac:spMk id="2" creationId="{623685D1-9572-00F3-4B4B-8D126F806390}"/>
          </ac:spMkLst>
        </pc:spChg>
        <pc:spChg chg="del">
          <ac:chgData name="Uhr, Vinzenz Nathan (STUDENTS)" userId="f4f67b1a-e021-4569-b4a5-fe6b7216375a" providerId="ADAL" clId="{BB7E4F86-F19F-4A4B-8F91-764EE55FAC46}" dt="2022-12-23T14:30:53.807" v="1217" actId="478"/>
          <ac:spMkLst>
            <pc:docMk/>
            <pc:sldMk cId="3083539397" sldId="315"/>
            <ac:spMk id="3" creationId="{A9A9DEE3-8C2F-638D-D595-6812B5B20600}"/>
          </ac:spMkLst>
        </pc:spChg>
        <pc:spChg chg="del">
          <ac:chgData name="Uhr, Vinzenz Nathan (STUDENTS)" userId="f4f67b1a-e021-4569-b4a5-fe6b7216375a" providerId="ADAL" clId="{BB7E4F86-F19F-4A4B-8F91-764EE55FAC46}" dt="2022-12-23T14:30:53.807" v="1217" actId="478"/>
          <ac:spMkLst>
            <pc:docMk/>
            <pc:sldMk cId="3083539397" sldId="315"/>
            <ac:spMk id="4" creationId="{4ABA03DE-B029-255E-D977-4F5020F0F787}"/>
          </ac:spMkLst>
        </pc:spChg>
        <pc:spChg chg="mod">
          <ac:chgData name="Uhr, Vinzenz Nathan (STUDENTS)" userId="f4f67b1a-e021-4569-b4a5-fe6b7216375a" providerId="ADAL" clId="{BB7E4F86-F19F-4A4B-8F91-764EE55FAC46}" dt="2022-12-23T14:31:57.181" v="1247"/>
          <ac:spMkLst>
            <pc:docMk/>
            <pc:sldMk cId="3083539397" sldId="315"/>
            <ac:spMk id="7" creationId="{AB1DC7FB-75F9-A7E0-ED52-9B385A5EDD08}"/>
          </ac:spMkLst>
        </pc:spChg>
        <pc:spChg chg="mod">
          <ac:chgData name="Uhr, Vinzenz Nathan (STUDENTS)" userId="f4f67b1a-e021-4569-b4a5-fe6b7216375a" providerId="ADAL" clId="{BB7E4F86-F19F-4A4B-8F91-764EE55FAC46}" dt="2022-12-23T14:31:40.997" v="1239"/>
          <ac:spMkLst>
            <pc:docMk/>
            <pc:sldMk cId="3083539397" sldId="315"/>
            <ac:spMk id="8" creationId="{CB5E53F3-741B-7ABA-51DA-7DF5FF38F5C4}"/>
          </ac:spMkLst>
        </pc:spChg>
        <pc:spChg chg="add del mod">
          <ac:chgData name="Uhr, Vinzenz Nathan (STUDENTS)" userId="f4f67b1a-e021-4569-b4a5-fe6b7216375a" providerId="ADAL" clId="{BB7E4F86-F19F-4A4B-8F91-764EE55FAC46}" dt="2022-12-23T14:46:18.387" v="1656" actId="478"/>
          <ac:spMkLst>
            <pc:docMk/>
            <pc:sldMk cId="3083539397" sldId="315"/>
            <ac:spMk id="9" creationId="{A29C22D6-A592-681C-7FDB-B55684EB629C}"/>
          </ac:spMkLst>
        </pc:spChg>
        <pc:spChg chg="add mod">
          <ac:chgData name="Uhr, Vinzenz Nathan (STUDENTS)" userId="f4f67b1a-e021-4569-b4a5-fe6b7216375a" providerId="ADAL" clId="{BB7E4F86-F19F-4A4B-8F91-764EE55FAC46}" dt="2022-12-23T14:37:04.692" v="1562" actId="20577"/>
          <ac:spMkLst>
            <pc:docMk/>
            <pc:sldMk cId="3083539397" sldId="315"/>
            <ac:spMk id="10" creationId="{B109F0C1-45FF-0F81-9C16-A55F1EE8594A}"/>
          </ac:spMkLst>
        </pc:spChg>
        <pc:spChg chg="add mod">
          <ac:chgData name="Uhr, Vinzenz Nathan (STUDENTS)" userId="f4f67b1a-e021-4569-b4a5-fe6b7216375a" providerId="ADAL" clId="{BB7E4F86-F19F-4A4B-8F91-764EE55FAC46}" dt="2022-12-23T14:31:42.327" v="1240" actId="478"/>
          <ac:spMkLst>
            <pc:docMk/>
            <pc:sldMk cId="3083539397" sldId="315"/>
            <ac:spMk id="12" creationId="{F6B8D2D8-FFA6-AD5E-2E8F-D1E0D323BEE0}"/>
          </ac:spMkLst>
        </pc:spChg>
        <pc:spChg chg="add mod">
          <ac:chgData name="Uhr, Vinzenz Nathan (STUDENTS)" userId="f4f67b1a-e021-4569-b4a5-fe6b7216375a" providerId="ADAL" clId="{BB7E4F86-F19F-4A4B-8F91-764EE55FAC46}" dt="2023-01-04T13:46:03.790" v="5189" actId="255"/>
          <ac:spMkLst>
            <pc:docMk/>
            <pc:sldMk cId="3083539397" sldId="315"/>
            <ac:spMk id="14" creationId="{54E1A782-4DFE-16BA-A9D6-4BC6BC4238E8}"/>
          </ac:spMkLst>
        </pc:spChg>
        <pc:picChg chg="add mod">
          <ac:chgData name="Uhr, Vinzenz Nathan (STUDENTS)" userId="f4f67b1a-e021-4569-b4a5-fe6b7216375a" providerId="ADAL" clId="{BB7E4F86-F19F-4A4B-8F91-764EE55FAC46}" dt="2022-12-23T14:36:03.948" v="1471" actId="14100"/>
          <ac:picMkLst>
            <pc:docMk/>
            <pc:sldMk cId="3083539397" sldId="315"/>
            <ac:picMk id="13" creationId="{7F2D55B5-A79C-631C-8E1A-5FD0A95F7E83}"/>
          </ac:picMkLst>
        </pc:picChg>
      </pc:sldChg>
      <pc:sldChg chg="addSp delSp modSp add mod modAnim">
        <pc:chgData name="Uhr, Vinzenz Nathan (STUDENTS)" userId="f4f67b1a-e021-4569-b4a5-fe6b7216375a" providerId="ADAL" clId="{BB7E4F86-F19F-4A4B-8F91-764EE55FAC46}" dt="2023-01-04T13:48:22.033" v="5213" actId="1076"/>
        <pc:sldMkLst>
          <pc:docMk/>
          <pc:sldMk cId="684351684" sldId="316"/>
        </pc:sldMkLst>
        <pc:spChg chg="del mod">
          <ac:chgData name="Uhr, Vinzenz Nathan (STUDENTS)" userId="f4f67b1a-e021-4569-b4a5-fe6b7216375a" providerId="ADAL" clId="{BB7E4F86-F19F-4A4B-8F91-764EE55FAC46}" dt="2022-12-23T14:31:33.992" v="1236" actId="478"/>
          <ac:spMkLst>
            <pc:docMk/>
            <pc:sldMk cId="684351684" sldId="316"/>
            <ac:spMk id="2" creationId="{623685D1-9572-00F3-4B4B-8D126F806390}"/>
          </ac:spMkLst>
        </pc:spChg>
        <pc:spChg chg="del">
          <ac:chgData name="Uhr, Vinzenz Nathan (STUDENTS)" userId="f4f67b1a-e021-4569-b4a5-fe6b7216375a" providerId="ADAL" clId="{BB7E4F86-F19F-4A4B-8F91-764EE55FAC46}" dt="2022-12-23T14:31:00.817" v="1221" actId="478"/>
          <ac:spMkLst>
            <pc:docMk/>
            <pc:sldMk cId="684351684" sldId="316"/>
            <ac:spMk id="3" creationId="{A9A9DEE3-8C2F-638D-D595-6812B5B20600}"/>
          </ac:spMkLst>
        </pc:spChg>
        <pc:spChg chg="del">
          <ac:chgData name="Uhr, Vinzenz Nathan (STUDENTS)" userId="f4f67b1a-e021-4569-b4a5-fe6b7216375a" providerId="ADAL" clId="{BB7E4F86-F19F-4A4B-8F91-764EE55FAC46}" dt="2022-12-23T14:31:00.817" v="1221" actId="478"/>
          <ac:spMkLst>
            <pc:docMk/>
            <pc:sldMk cId="684351684" sldId="316"/>
            <ac:spMk id="4" creationId="{4ABA03DE-B029-255E-D977-4F5020F0F787}"/>
          </ac:spMkLst>
        </pc:spChg>
        <pc:spChg chg="mod">
          <ac:chgData name="Uhr, Vinzenz Nathan (STUDENTS)" userId="f4f67b1a-e021-4569-b4a5-fe6b7216375a" providerId="ADAL" clId="{BB7E4F86-F19F-4A4B-8F91-764EE55FAC46}" dt="2022-12-23T14:32:04.207" v="1250"/>
          <ac:spMkLst>
            <pc:docMk/>
            <pc:sldMk cId="684351684" sldId="316"/>
            <ac:spMk id="7" creationId="{AB1DC7FB-75F9-A7E0-ED52-9B385A5EDD08}"/>
          </ac:spMkLst>
        </pc:spChg>
        <pc:spChg chg="mod">
          <ac:chgData name="Uhr, Vinzenz Nathan (STUDENTS)" userId="f4f67b1a-e021-4569-b4a5-fe6b7216375a" providerId="ADAL" clId="{BB7E4F86-F19F-4A4B-8F91-764EE55FAC46}" dt="2022-12-23T14:31:32.777" v="1235"/>
          <ac:spMkLst>
            <pc:docMk/>
            <pc:sldMk cId="684351684" sldId="316"/>
            <ac:spMk id="8" creationId="{CB5E53F3-741B-7ABA-51DA-7DF5FF38F5C4}"/>
          </ac:spMkLst>
        </pc:spChg>
        <pc:spChg chg="add del mod">
          <ac:chgData name="Uhr, Vinzenz Nathan (STUDENTS)" userId="f4f67b1a-e021-4569-b4a5-fe6b7216375a" providerId="ADAL" clId="{BB7E4F86-F19F-4A4B-8F91-764EE55FAC46}" dt="2022-12-23T14:44:15.893" v="1653" actId="478"/>
          <ac:spMkLst>
            <pc:docMk/>
            <pc:sldMk cId="684351684" sldId="316"/>
            <ac:spMk id="9" creationId="{61988119-5187-187A-BC2D-2B4383722ACD}"/>
          </ac:spMkLst>
        </pc:spChg>
        <pc:spChg chg="add mod">
          <ac:chgData name="Uhr, Vinzenz Nathan (STUDENTS)" userId="f4f67b1a-e021-4569-b4a5-fe6b7216375a" providerId="ADAL" clId="{BB7E4F86-F19F-4A4B-8F91-764EE55FAC46}" dt="2022-12-23T14:47:57.408" v="1703" actId="20577"/>
          <ac:spMkLst>
            <pc:docMk/>
            <pc:sldMk cId="684351684" sldId="316"/>
            <ac:spMk id="10" creationId="{1CBC2B67-1A52-7FDB-AA66-6CECAF6C5E2F}"/>
          </ac:spMkLst>
        </pc:spChg>
        <pc:spChg chg="add mod">
          <ac:chgData name="Uhr, Vinzenz Nathan (STUDENTS)" userId="f4f67b1a-e021-4569-b4a5-fe6b7216375a" providerId="ADAL" clId="{BB7E4F86-F19F-4A4B-8F91-764EE55FAC46}" dt="2022-12-23T14:31:33.992" v="1236" actId="478"/>
          <ac:spMkLst>
            <pc:docMk/>
            <pc:sldMk cId="684351684" sldId="316"/>
            <ac:spMk id="12" creationId="{4E5C0381-464F-4D31-C0D0-8DBBBA4E5391}"/>
          </ac:spMkLst>
        </pc:spChg>
        <pc:spChg chg="add mod">
          <ac:chgData name="Uhr, Vinzenz Nathan (STUDENTS)" userId="f4f67b1a-e021-4569-b4a5-fe6b7216375a" providerId="ADAL" clId="{BB7E4F86-F19F-4A4B-8F91-764EE55FAC46}" dt="2023-01-04T13:48:22.033" v="5213" actId="1076"/>
          <ac:spMkLst>
            <pc:docMk/>
            <pc:sldMk cId="684351684" sldId="316"/>
            <ac:spMk id="14" creationId="{C4B2644E-CAC7-4ED3-BF55-8AB6A5D0FE3D}"/>
          </ac:spMkLst>
        </pc:spChg>
        <pc:picChg chg="add mod modCrop">
          <ac:chgData name="Uhr, Vinzenz Nathan (STUDENTS)" userId="f4f67b1a-e021-4569-b4a5-fe6b7216375a" providerId="ADAL" clId="{BB7E4F86-F19F-4A4B-8F91-764EE55FAC46}" dt="2023-01-04T13:46:19.645" v="5191" actId="1076"/>
          <ac:picMkLst>
            <pc:docMk/>
            <pc:sldMk cId="684351684" sldId="316"/>
            <ac:picMk id="13" creationId="{AF33C1DA-4D45-4FE8-7F47-106C6596615F}"/>
          </ac:picMkLst>
        </pc:picChg>
      </pc:sldChg>
      <pc:sldChg chg="addSp delSp modSp add mod modNotesTx">
        <pc:chgData name="Uhr, Vinzenz Nathan (STUDENTS)" userId="f4f67b1a-e021-4569-b4a5-fe6b7216375a" providerId="ADAL" clId="{BB7E4F86-F19F-4A4B-8F91-764EE55FAC46}" dt="2023-01-04T13:48:25.770" v="5214" actId="1076"/>
        <pc:sldMkLst>
          <pc:docMk/>
          <pc:sldMk cId="3510607790" sldId="317"/>
        </pc:sldMkLst>
        <pc:spChg chg="del mod">
          <ac:chgData name="Uhr, Vinzenz Nathan (STUDENTS)" userId="f4f67b1a-e021-4569-b4a5-fe6b7216375a" providerId="ADAL" clId="{BB7E4F86-F19F-4A4B-8F91-764EE55FAC46}" dt="2022-12-23T14:31:30.137" v="1234" actId="478"/>
          <ac:spMkLst>
            <pc:docMk/>
            <pc:sldMk cId="3510607790" sldId="317"/>
            <ac:spMk id="2" creationId="{623685D1-9572-00F3-4B4B-8D126F806390}"/>
          </ac:spMkLst>
        </pc:spChg>
        <pc:spChg chg="del">
          <ac:chgData name="Uhr, Vinzenz Nathan (STUDENTS)" userId="f4f67b1a-e021-4569-b4a5-fe6b7216375a" providerId="ADAL" clId="{BB7E4F86-F19F-4A4B-8F91-764EE55FAC46}" dt="2022-12-23T14:31:04.227" v="1223" actId="478"/>
          <ac:spMkLst>
            <pc:docMk/>
            <pc:sldMk cId="3510607790" sldId="317"/>
            <ac:spMk id="3" creationId="{A9A9DEE3-8C2F-638D-D595-6812B5B20600}"/>
          </ac:spMkLst>
        </pc:spChg>
        <pc:spChg chg="del">
          <ac:chgData name="Uhr, Vinzenz Nathan (STUDENTS)" userId="f4f67b1a-e021-4569-b4a5-fe6b7216375a" providerId="ADAL" clId="{BB7E4F86-F19F-4A4B-8F91-764EE55FAC46}" dt="2022-12-23T14:31:04.227" v="1223" actId="478"/>
          <ac:spMkLst>
            <pc:docMk/>
            <pc:sldMk cId="3510607790" sldId="317"/>
            <ac:spMk id="4" creationId="{4ABA03DE-B029-255E-D977-4F5020F0F787}"/>
          </ac:spMkLst>
        </pc:spChg>
        <pc:spChg chg="mod">
          <ac:chgData name="Uhr, Vinzenz Nathan (STUDENTS)" userId="f4f67b1a-e021-4569-b4a5-fe6b7216375a" providerId="ADAL" clId="{BB7E4F86-F19F-4A4B-8F91-764EE55FAC46}" dt="2022-12-23T14:32:06.477" v="1251"/>
          <ac:spMkLst>
            <pc:docMk/>
            <pc:sldMk cId="3510607790" sldId="317"/>
            <ac:spMk id="7" creationId="{AB1DC7FB-75F9-A7E0-ED52-9B385A5EDD08}"/>
          </ac:spMkLst>
        </pc:spChg>
        <pc:spChg chg="mod">
          <ac:chgData name="Uhr, Vinzenz Nathan (STUDENTS)" userId="f4f67b1a-e021-4569-b4a5-fe6b7216375a" providerId="ADAL" clId="{BB7E4F86-F19F-4A4B-8F91-764EE55FAC46}" dt="2022-12-23T14:31:28.782" v="1233"/>
          <ac:spMkLst>
            <pc:docMk/>
            <pc:sldMk cId="3510607790" sldId="317"/>
            <ac:spMk id="8" creationId="{CB5E53F3-741B-7ABA-51DA-7DF5FF38F5C4}"/>
          </ac:spMkLst>
        </pc:spChg>
        <pc:spChg chg="add del mod">
          <ac:chgData name="Uhr, Vinzenz Nathan (STUDENTS)" userId="f4f67b1a-e021-4569-b4a5-fe6b7216375a" providerId="ADAL" clId="{BB7E4F86-F19F-4A4B-8F91-764EE55FAC46}" dt="2022-12-23T14:49:07.453" v="1738" actId="478"/>
          <ac:spMkLst>
            <pc:docMk/>
            <pc:sldMk cId="3510607790" sldId="317"/>
            <ac:spMk id="9" creationId="{F26A3FAB-5645-B82C-E045-FE493B0BE053}"/>
          </ac:spMkLst>
        </pc:spChg>
        <pc:spChg chg="add mod">
          <ac:chgData name="Uhr, Vinzenz Nathan (STUDENTS)" userId="f4f67b1a-e021-4569-b4a5-fe6b7216375a" providerId="ADAL" clId="{BB7E4F86-F19F-4A4B-8F91-764EE55FAC46}" dt="2022-12-23T14:46:34.910" v="1659" actId="20577"/>
          <ac:spMkLst>
            <pc:docMk/>
            <pc:sldMk cId="3510607790" sldId="317"/>
            <ac:spMk id="10" creationId="{81884F06-49DC-0F4B-6FC2-0CB085A5E52C}"/>
          </ac:spMkLst>
        </pc:spChg>
        <pc:spChg chg="add mod">
          <ac:chgData name="Uhr, Vinzenz Nathan (STUDENTS)" userId="f4f67b1a-e021-4569-b4a5-fe6b7216375a" providerId="ADAL" clId="{BB7E4F86-F19F-4A4B-8F91-764EE55FAC46}" dt="2022-12-23T14:31:30.137" v="1234" actId="478"/>
          <ac:spMkLst>
            <pc:docMk/>
            <pc:sldMk cId="3510607790" sldId="317"/>
            <ac:spMk id="12" creationId="{66AF97DD-AEE6-E2AF-4D6A-9E3CDADCABD0}"/>
          </ac:spMkLst>
        </pc:spChg>
        <pc:spChg chg="add mod">
          <ac:chgData name="Uhr, Vinzenz Nathan (STUDENTS)" userId="f4f67b1a-e021-4569-b4a5-fe6b7216375a" providerId="ADAL" clId="{BB7E4F86-F19F-4A4B-8F91-764EE55FAC46}" dt="2022-12-23T14:48:47.493" v="1734" actId="20577"/>
          <ac:spMkLst>
            <pc:docMk/>
            <pc:sldMk cId="3510607790" sldId="317"/>
            <ac:spMk id="13" creationId="{71D53388-C53B-8341-1F7D-FE0C61C7CB34}"/>
          </ac:spMkLst>
        </pc:spChg>
        <pc:spChg chg="add del">
          <ac:chgData name="Uhr, Vinzenz Nathan (STUDENTS)" userId="f4f67b1a-e021-4569-b4a5-fe6b7216375a" providerId="ADAL" clId="{BB7E4F86-F19F-4A4B-8F91-764EE55FAC46}" dt="2022-12-23T14:48:36.728" v="1717" actId="22"/>
          <ac:spMkLst>
            <pc:docMk/>
            <pc:sldMk cId="3510607790" sldId="317"/>
            <ac:spMk id="15" creationId="{124F08C7-E021-6210-552D-78AFCFF2ABDA}"/>
          </ac:spMkLst>
        </pc:spChg>
        <pc:spChg chg="add mod">
          <ac:chgData name="Uhr, Vinzenz Nathan (STUDENTS)" userId="f4f67b1a-e021-4569-b4a5-fe6b7216375a" providerId="ADAL" clId="{BB7E4F86-F19F-4A4B-8F91-764EE55FAC46}" dt="2023-01-04T13:48:25.770" v="5214" actId="1076"/>
          <ac:spMkLst>
            <pc:docMk/>
            <pc:sldMk cId="3510607790" sldId="317"/>
            <ac:spMk id="17" creationId="{989FE549-6DDE-B47F-EDBA-B4700AABB17B}"/>
          </ac:spMkLst>
        </pc:spChg>
        <pc:picChg chg="add mod">
          <ac:chgData name="Uhr, Vinzenz Nathan (STUDENTS)" userId="f4f67b1a-e021-4569-b4a5-fe6b7216375a" providerId="ADAL" clId="{BB7E4F86-F19F-4A4B-8F91-764EE55FAC46}" dt="2022-12-23T14:49:05.938" v="1737" actId="14100"/>
          <ac:picMkLst>
            <pc:docMk/>
            <pc:sldMk cId="3510607790" sldId="317"/>
            <ac:picMk id="16" creationId="{00E16539-D0B6-3981-9DB2-51509DAFBD56}"/>
          </ac:picMkLst>
        </pc:picChg>
      </pc:sldChg>
      <pc:sldChg chg="addSp delSp modSp add mod modNotes modNotesTx">
        <pc:chgData name="Uhr, Vinzenz Nathan (STUDENTS)" userId="f4f67b1a-e021-4569-b4a5-fe6b7216375a" providerId="ADAL" clId="{BB7E4F86-F19F-4A4B-8F91-764EE55FAC46}" dt="2023-01-04T13:48:30.975" v="5215" actId="1076"/>
        <pc:sldMkLst>
          <pc:docMk/>
          <pc:sldMk cId="1474591175" sldId="318"/>
        </pc:sldMkLst>
        <pc:spChg chg="del mod">
          <ac:chgData name="Uhr, Vinzenz Nathan (STUDENTS)" userId="f4f67b1a-e021-4569-b4a5-fe6b7216375a" providerId="ADAL" clId="{BB7E4F86-F19F-4A4B-8F91-764EE55FAC46}" dt="2022-12-23T14:31:25.127" v="1232" actId="478"/>
          <ac:spMkLst>
            <pc:docMk/>
            <pc:sldMk cId="1474591175" sldId="318"/>
            <ac:spMk id="2" creationId="{623685D1-9572-00F3-4B4B-8D126F806390}"/>
          </ac:spMkLst>
        </pc:spChg>
        <pc:spChg chg="del">
          <ac:chgData name="Uhr, Vinzenz Nathan (STUDENTS)" userId="f4f67b1a-e021-4569-b4a5-fe6b7216375a" providerId="ADAL" clId="{BB7E4F86-F19F-4A4B-8F91-764EE55FAC46}" dt="2022-12-23T14:31:08.633" v="1225" actId="478"/>
          <ac:spMkLst>
            <pc:docMk/>
            <pc:sldMk cId="1474591175" sldId="318"/>
            <ac:spMk id="3" creationId="{A9A9DEE3-8C2F-638D-D595-6812B5B20600}"/>
          </ac:spMkLst>
        </pc:spChg>
        <pc:spChg chg="del">
          <ac:chgData name="Uhr, Vinzenz Nathan (STUDENTS)" userId="f4f67b1a-e021-4569-b4a5-fe6b7216375a" providerId="ADAL" clId="{BB7E4F86-F19F-4A4B-8F91-764EE55FAC46}" dt="2022-12-23T14:31:08.633" v="1225" actId="478"/>
          <ac:spMkLst>
            <pc:docMk/>
            <pc:sldMk cId="1474591175" sldId="318"/>
            <ac:spMk id="4" creationId="{4ABA03DE-B029-255E-D977-4F5020F0F787}"/>
          </ac:spMkLst>
        </pc:spChg>
        <pc:spChg chg="mod">
          <ac:chgData name="Uhr, Vinzenz Nathan (STUDENTS)" userId="f4f67b1a-e021-4569-b4a5-fe6b7216375a" providerId="ADAL" clId="{BB7E4F86-F19F-4A4B-8F91-764EE55FAC46}" dt="2022-12-23T14:32:08.378" v="1252"/>
          <ac:spMkLst>
            <pc:docMk/>
            <pc:sldMk cId="1474591175" sldId="318"/>
            <ac:spMk id="7" creationId="{AB1DC7FB-75F9-A7E0-ED52-9B385A5EDD08}"/>
          </ac:spMkLst>
        </pc:spChg>
        <pc:spChg chg="mod">
          <ac:chgData name="Uhr, Vinzenz Nathan (STUDENTS)" userId="f4f67b1a-e021-4569-b4a5-fe6b7216375a" providerId="ADAL" clId="{BB7E4F86-F19F-4A4B-8F91-764EE55FAC46}" dt="2022-12-23T14:31:22.819" v="1231"/>
          <ac:spMkLst>
            <pc:docMk/>
            <pc:sldMk cId="1474591175" sldId="318"/>
            <ac:spMk id="8" creationId="{CB5E53F3-741B-7ABA-51DA-7DF5FF38F5C4}"/>
          </ac:spMkLst>
        </pc:spChg>
        <pc:spChg chg="add del mod">
          <ac:chgData name="Uhr, Vinzenz Nathan (STUDENTS)" userId="f4f67b1a-e021-4569-b4a5-fe6b7216375a" providerId="ADAL" clId="{BB7E4F86-F19F-4A4B-8F91-764EE55FAC46}" dt="2022-12-23T14:49:23.488" v="1742" actId="478"/>
          <ac:spMkLst>
            <pc:docMk/>
            <pc:sldMk cId="1474591175" sldId="318"/>
            <ac:spMk id="9" creationId="{897F237E-89A3-EC06-AC94-B33C855300F6}"/>
          </ac:spMkLst>
        </pc:spChg>
        <pc:spChg chg="add mod">
          <ac:chgData name="Uhr, Vinzenz Nathan (STUDENTS)" userId="f4f67b1a-e021-4569-b4a5-fe6b7216375a" providerId="ADAL" clId="{BB7E4F86-F19F-4A4B-8F91-764EE55FAC46}" dt="2022-12-23T14:51:01.838" v="1891" actId="20577"/>
          <ac:spMkLst>
            <pc:docMk/>
            <pc:sldMk cId="1474591175" sldId="318"/>
            <ac:spMk id="10" creationId="{5020BB60-3061-3466-9170-E40EFB7B60E0}"/>
          </ac:spMkLst>
        </pc:spChg>
        <pc:spChg chg="add mod">
          <ac:chgData name="Uhr, Vinzenz Nathan (STUDENTS)" userId="f4f67b1a-e021-4569-b4a5-fe6b7216375a" providerId="ADAL" clId="{BB7E4F86-F19F-4A4B-8F91-764EE55FAC46}" dt="2022-12-23T14:31:25.127" v="1232" actId="478"/>
          <ac:spMkLst>
            <pc:docMk/>
            <pc:sldMk cId="1474591175" sldId="318"/>
            <ac:spMk id="12" creationId="{5525AEE9-DC3F-ACA8-CA8F-A181A4973311}"/>
          </ac:spMkLst>
        </pc:spChg>
        <pc:spChg chg="add mod">
          <ac:chgData name="Uhr, Vinzenz Nathan (STUDENTS)" userId="f4f67b1a-e021-4569-b4a5-fe6b7216375a" providerId="ADAL" clId="{BB7E4F86-F19F-4A4B-8F91-764EE55FAC46}" dt="2023-01-04T13:48:30.975" v="5215" actId="1076"/>
          <ac:spMkLst>
            <pc:docMk/>
            <pc:sldMk cId="1474591175" sldId="318"/>
            <ac:spMk id="14" creationId="{B0F7EB14-9F79-C9B0-182F-61F4472519C4}"/>
          </ac:spMkLst>
        </pc:spChg>
        <pc:picChg chg="add mod">
          <ac:chgData name="Uhr, Vinzenz Nathan (STUDENTS)" userId="f4f67b1a-e021-4569-b4a5-fe6b7216375a" providerId="ADAL" clId="{BB7E4F86-F19F-4A4B-8F91-764EE55FAC46}" dt="2022-12-23T14:49:21.838" v="1741" actId="14100"/>
          <ac:picMkLst>
            <pc:docMk/>
            <pc:sldMk cId="1474591175" sldId="318"/>
            <ac:picMk id="13" creationId="{4F1F0D85-DA8E-C841-0969-691572455E9D}"/>
          </ac:picMkLst>
        </pc:picChg>
      </pc:sldChg>
      <pc:sldChg chg="add del">
        <pc:chgData name="Uhr, Vinzenz Nathan (STUDENTS)" userId="f4f67b1a-e021-4569-b4a5-fe6b7216375a" providerId="ADAL" clId="{BB7E4F86-F19F-4A4B-8F91-764EE55FAC46}" dt="2022-12-23T14:18:23.026" v="821"/>
        <pc:sldMkLst>
          <pc:docMk/>
          <pc:sldMk cId="3015411570" sldId="318"/>
        </pc:sldMkLst>
      </pc:sldChg>
      <pc:sldChg chg="addSp delSp modSp add mod ord">
        <pc:chgData name="Uhr, Vinzenz Nathan (STUDENTS)" userId="f4f67b1a-e021-4569-b4a5-fe6b7216375a" providerId="ADAL" clId="{BB7E4F86-F19F-4A4B-8F91-764EE55FAC46}" dt="2023-01-04T13:48:36.139" v="5216" actId="1076"/>
        <pc:sldMkLst>
          <pc:docMk/>
          <pc:sldMk cId="1580156127" sldId="319"/>
        </pc:sldMkLst>
        <pc:spChg chg="del mod">
          <ac:chgData name="Uhr, Vinzenz Nathan (STUDENTS)" userId="f4f67b1a-e021-4569-b4a5-fe6b7216375a" providerId="ADAL" clId="{BB7E4F86-F19F-4A4B-8F91-764EE55FAC46}" dt="2022-12-23T14:31:20.377" v="1230" actId="478"/>
          <ac:spMkLst>
            <pc:docMk/>
            <pc:sldMk cId="1580156127" sldId="319"/>
            <ac:spMk id="2" creationId="{623685D1-9572-00F3-4B4B-8D126F806390}"/>
          </ac:spMkLst>
        </pc:spChg>
        <pc:spChg chg="del">
          <ac:chgData name="Uhr, Vinzenz Nathan (STUDENTS)" userId="f4f67b1a-e021-4569-b4a5-fe6b7216375a" providerId="ADAL" clId="{BB7E4F86-F19F-4A4B-8F91-764EE55FAC46}" dt="2022-12-23T14:31:14.477" v="1227" actId="478"/>
          <ac:spMkLst>
            <pc:docMk/>
            <pc:sldMk cId="1580156127" sldId="319"/>
            <ac:spMk id="3" creationId="{A9A9DEE3-8C2F-638D-D595-6812B5B20600}"/>
          </ac:spMkLst>
        </pc:spChg>
        <pc:spChg chg="del">
          <ac:chgData name="Uhr, Vinzenz Nathan (STUDENTS)" userId="f4f67b1a-e021-4569-b4a5-fe6b7216375a" providerId="ADAL" clId="{BB7E4F86-F19F-4A4B-8F91-764EE55FAC46}" dt="2022-12-23T14:31:14.477" v="1227" actId="478"/>
          <ac:spMkLst>
            <pc:docMk/>
            <pc:sldMk cId="1580156127" sldId="319"/>
            <ac:spMk id="4" creationId="{4ABA03DE-B029-255E-D977-4F5020F0F787}"/>
          </ac:spMkLst>
        </pc:spChg>
        <pc:spChg chg="mod">
          <ac:chgData name="Uhr, Vinzenz Nathan (STUDENTS)" userId="f4f67b1a-e021-4569-b4a5-fe6b7216375a" providerId="ADAL" clId="{BB7E4F86-F19F-4A4B-8F91-764EE55FAC46}" dt="2022-12-23T14:32:10.301" v="1253"/>
          <ac:spMkLst>
            <pc:docMk/>
            <pc:sldMk cId="1580156127" sldId="319"/>
            <ac:spMk id="7" creationId="{AB1DC7FB-75F9-A7E0-ED52-9B385A5EDD08}"/>
          </ac:spMkLst>
        </pc:spChg>
        <pc:spChg chg="mod">
          <ac:chgData name="Uhr, Vinzenz Nathan (STUDENTS)" userId="f4f67b1a-e021-4569-b4a5-fe6b7216375a" providerId="ADAL" clId="{BB7E4F86-F19F-4A4B-8F91-764EE55FAC46}" dt="2022-12-23T14:31:18.507" v="1229"/>
          <ac:spMkLst>
            <pc:docMk/>
            <pc:sldMk cId="1580156127" sldId="319"/>
            <ac:spMk id="8" creationId="{CB5E53F3-741B-7ABA-51DA-7DF5FF38F5C4}"/>
          </ac:spMkLst>
        </pc:spChg>
        <pc:spChg chg="add del mod">
          <ac:chgData name="Uhr, Vinzenz Nathan (STUDENTS)" userId="f4f67b1a-e021-4569-b4a5-fe6b7216375a" providerId="ADAL" clId="{BB7E4F86-F19F-4A4B-8F91-764EE55FAC46}" dt="2022-12-23T16:07:26.017" v="2176" actId="478"/>
          <ac:spMkLst>
            <pc:docMk/>
            <pc:sldMk cId="1580156127" sldId="319"/>
            <ac:spMk id="9" creationId="{3432779E-A681-0582-540A-86264C6B41D5}"/>
          </ac:spMkLst>
        </pc:spChg>
        <pc:spChg chg="add mod">
          <ac:chgData name="Uhr, Vinzenz Nathan (STUDENTS)" userId="f4f67b1a-e021-4569-b4a5-fe6b7216375a" providerId="ADAL" clId="{BB7E4F86-F19F-4A4B-8F91-764EE55FAC46}" dt="2022-12-23T16:06:07.230" v="2169" actId="20577"/>
          <ac:spMkLst>
            <pc:docMk/>
            <pc:sldMk cId="1580156127" sldId="319"/>
            <ac:spMk id="10" creationId="{F7CDA64E-1BA2-ADF2-E0AE-10975DE90163}"/>
          </ac:spMkLst>
        </pc:spChg>
        <pc:spChg chg="add mod">
          <ac:chgData name="Uhr, Vinzenz Nathan (STUDENTS)" userId="f4f67b1a-e021-4569-b4a5-fe6b7216375a" providerId="ADAL" clId="{BB7E4F86-F19F-4A4B-8F91-764EE55FAC46}" dt="2022-12-23T14:31:20.377" v="1230" actId="478"/>
          <ac:spMkLst>
            <pc:docMk/>
            <pc:sldMk cId="1580156127" sldId="319"/>
            <ac:spMk id="12" creationId="{EEB5830A-0597-B764-C03C-6E48C031B4B4}"/>
          </ac:spMkLst>
        </pc:spChg>
        <pc:spChg chg="add mod">
          <ac:chgData name="Uhr, Vinzenz Nathan (STUDENTS)" userId="f4f67b1a-e021-4569-b4a5-fe6b7216375a" providerId="ADAL" clId="{BB7E4F86-F19F-4A4B-8F91-764EE55FAC46}" dt="2023-01-04T13:48:36.139" v="5216" actId="1076"/>
          <ac:spMkLst>
            <pc:docMk/>
            <pc:sldMk cId="1580156127" sldId="319"/>
            <ac:spMk id="15" creationId="{E60E2FE1-DD7A-F897-E334-98F08E5078D1}"/>
          </ac:spMkLst>
        </pc:spChg>
        <pc:picChg chg="add mod modCrop">
          <ac:chgData name="Uhr, Vinzenz Nathan (STUDENTS)" userId="f4f67b1a-e021-4569-b4a5-fe6b7216375a" providerId="ADAL" clId="{BB7E4F86-F19F-4A4B-8F91-764EE55FAC46}" dt="2023-01-04T13:46:45.589" v="5195" actId="1076"/>
          <ac:picMkLst>
            <pc:docMk/>
            <pc:sldMk cId="1580156127" sldId="319"/>
            <ac:picMk id="14" creationId="{A1807575-5185-FED9-2397-92674CD35C55}"/>
          </ac:picMkLst>
        </pc:picChg>
      </pc:sldChg>
      <pc:sldChg chg="addSp delSp modSp add mod">
        <pc:chgData name="Uhr, Vinzenz Nathan (STUDENTS)" userId="f4f67b1a-e021-4569-b4a5-fe6b7216375a" providerId="ADAL" clId="{BB7E4F86-F19F-4A4B-8F91-764EE55FAC46}" dt="2023-01-04T13:46:09.996" v="5190" actId="255"/>
        <pc:sldMkLst>
          <pc:docMk/>
          <pc:sldMk cId="3406909091" sldId="320"/>
        </pc:sldMkLst>
        <pc:spChg chg="del mod">
          <ac:chgData name="Uhr, Vinzenz Nathan (STUDENTS)" userId="f4f67b1a-e021-4569-b4a5-fe6b7216375a" providerId="ADAL" clId="{BB7E4F86-F19F-4A4B-8F91-764EE55FAC46}" dt="2022-12-23T14:31:38.817" v="1238" actId="478"/>
          <ac:spMkLst>
            <pc:docMk/>
            <pc:sldMk cId="3406909091" sldId="320"/>
            <ac:spMk id="2" creationId="{623685D1-9572-00F3-4B4B-8D126F806390}"/>
          </ac:spMkLst>
        </pc:spChg>
        <pc:spChg chg="del">
          <ac:chgData name="Uhr, Vinzenz Nathan (STUDENTS)" userId="f4f67b1a-e021-4569-b4a5-fe6b7216375a" providerId="ADAL" clId="{BB7E4F86-F19F-4A4B-8F91-764EE55FAC46}" dt="2022-12-23T14:30:57.677" v="1219" actId="478"/>
          <ac:spMkLst>
            <pc:docMk/>
            <pc:sldMk cId="3406909091" sldId="320"/>
            <ac:spMk id="3" creationId="{A9A9DEE3-8C2F-638D-D595-6812B5B20600}"/>
          </ac:spMkLst>
        </pc:spChg>
        <pc:spChg chg="del">
          <ac:chgData name="Uhr, Vinzenz Nathan (STUDENTS)" userId="f4f67b1a-e021-4569-b4a5-fe6b7216375a" providerId="ADAL" clId="{BB7E4F86-F19F-4A4B-8F91-764EE55FAC46}" dt="2022-12-23T14:30:57.677" v="1219" actId="478"/>
          <ac:spMkLst>
            <pc:docMk/>
            <pc:sldMk cId="3406909091" sldId="320"/>
            <ac:spMk id="4" creationId="{4ABA03DE-B029-255E-D977-4F5020F0F787}"/>
          </ac:spMkLst>
        </pc:spChg>
        <pc:spChg chg="del">
          <ac:chgData name="Uhr, Vinzenz Nathan (STUDENTS)" userId="f4f67b1a-e021-4569-b4a5-fe6b7216375a" providerId="ADAL" clId="{BB7E4F86-F19F-4A4B-8F91-764EE55FAC46}" dt="2022-12-23T14:46:21.548" v="1657" actId="478"/>
          <ac:spMkLst>
            <pc:docMk/>
            <pc:sldMk cId="3406909091" sldId="320"/>
            <ac:spMk id="6" creationId="{6D9AE63E-AC28-9D94-810C-C45B80B2AE7B}"/>
          </ac:spMkLst>
        </pc:spChg>
        <pc:spChg chg="mod">
          <ac:chgData name="Uhr, Vinzenz Nathan (STUDENTS)" userId="f4f67b1a-e021-4569-b4a5-fe6b7216375a" providerId="ADAL" clId="{BB7E4F86-F19F-4A4B-8F91-764EE55FAC46}" dt="2022-12-23T14:31:59.852" v="1248"/>
          <ac:spMkLst>
            <pc:docMk/>
            <pc:sldMk cId="3406909091" sldId="320"/>
            <ac:spMk id="7" creationId="{AB1DC7FB-75F9-A7E0-ED52-9B385A5EDD08}"/>
          </ac:spMkLst>
        </pc:spChg>
        <pc:spChg chg="mod">
          <ac:chgData name="Uhr, Vinzenz Nathan (STUDENTS)" userId="f4f67b1a-e021-4569-b4a5-fe6b7216375a" providerId="ADAL" clId="{BB7E4F86-F19F-4A4B-8F91-764EE55FAC46}" dt="2022-12-23T14:31:36.417" v="1237"/>
          <ac:spMkLst>
            <pc:docMk/>
            <pc:sldMk cId="3406909091" sldId="320"/>
            <ac:spMk id="8" creationId="{CB5E53F3-741B-7ABA-51DA-7DF5FF38F5C4}"/>
          </ac:spMkLst>
        </pc:spChg>
        <pc:spChg chg="add del mod">
          <ac:chgData name="Uhr, Vinzenz Nathan (STUDENTS)" userId="f4f67b1a-e021-4569-b4a5-fe6b7216375a" providerId="ADAL" clId="{BB7E4F86-F19F-4A4B-8F91-764EE55FAC46}" dt="2022-12-23T14:46:23.118" v="1658" actId="478"/>
          <ac:spMkLst>
            <pc:docMk/>
            <pc:sldMk cId="3406909091" sldId="320"/>
            <ac:spMk id="9" creationId="{E4491E67-B566-AB33-868F-EFA5B6C6E9F8}"/>
          </ac:spMkLst>
        </pc:spChg>
        <pc:spChg chg="add mod">
          <ac:chgData name="Uhr, Vinzenz Nathan (STUDENTS)" userId="f4f67b1a-e021-4569-b4a5-fe6b7216375a" providerId="ADAL" clId="{BB7E4F86-F19F-4A4B-8F91-764EE55FAC46}" dt="2022-12-23T14:39:26.447" v="1622" actId="20577"/>
          <ac:spMkLst>
            <pc:docMk/>
            <pc:sldMk cId="3406909091" sldId="320"/>
            <ac:spMk id="10" creationId="{8041D92F-E28C-28DF-FF02-5973B5008311}"/>
          </ac:spMkLst>
        </pc:spChg>
        <pc:spChg chg="add mod">
          <ac:chgData name="Uhr, Vinzenz Nathan (STUDENTS)" userId="f4f67b1a-e021-4569-b4a5-fe6b7216375a" providerId="ADAL" clId="{BB7E4F86-F19F-4A4B-8F91-764EE55FAC46}" dt="2022-12-23T14:31:38.817" v="1238" actId="478"/>
          <ac:spMkLst>
            <pc:docMk/>
            <pc:sldMk cId="3406909091" sldId="320"/>
            <ac:spMk id="12" creationId="{34887562-E83D-E3A4-AB8F-CA5EED28D395}"/>
          </ac:spMkLst>
        </pc:spChg>
        <pc:spChg chg="add mod">
          <ac:chgData name="Uhr, Vinzenz Nathan (STUDENTS)" userId="f4f67b1a-e021-4569-b4a5-fe6b7216375a" providerId="ADAL" clId="{BB7E4F86-F19F-4A4B-8F91-764EE55FAC46}" dt="2023-01-04T13:46:09.996" v="5190" actId="255"/>
          <ac:spMkLst>
            <pc:docMk/>
            <pc:sldMk cId="3406909091" sldId="320"/>
            <ac:spMk id="14" creationId="{4788D3AE-3819-D2F1-B036-71FEE13859D3}"/>
          </ac:spMkLst>
        </pc:spChg>
        <pc:picChg chg="add mod">
          <ac:chgData name="Uhr, Vinzenz Nathan (STUDENTS)" userId="f4f67b1a-e021-4569-b4a5-fe6b7216375a" providerId="ADAL" clId="{BB7E4F86-F19F-4A4B-8F91-764EE55FAC46}" dt="2022-12-23T14:38:35.308" v="1564" actId="1076"/>
          <ac:picMkLst>
            <pc:docMk/>
            <pc:sldMk cId="3406909091" sldId="320"/>
            <ac:picMk id="13" creationId="{F3CE9780-5375-D55F-90DC-63CC1AC48DA0}"/>
          </ac:picMkLst>
        </pc:picChg>
      </pc:sldChg>
      <pc:sldChg chg="addSp delSp modSp add mod">
        <pc:chgData name="Uhr, Vinzenz Nathan (STUDENTS)" userId="f4f67b1a-e021-4569-b4a5-fe6b7216375a" providerId="ADAL" clId="{BB7E4F86-F19F-4A4B-8F91-764EE55FAC46}" dt="2023-01-12T10:02:55.330" v="6427" actId="20577"/>
        <pc:sldMkLst>
          <pc:docMk/>
          <pc:sldMk cId="395963891" sldId="321"/>
        </pc:sldMkLst>
        <pc:spChg chg="del">
          <ac:chgData name="Uhr, Vinzenz Nathan (STUDENTS)" userId="f4f67b1a-e021-4569-b4a5-fe6b7216375a" providerId="ADAL" clId="{BB7E4F86-F19F-4A4B-8F91-764EE55FAC46}" dt="2022-12-23T14:29:19.097" v="1204" actId="478"/>
          <ac:spMkLst>
            <pc:docMk/>
            <pc:sldMk cId="395963891" sldId="321"/>
            <ac:spMk id="2" creationId="{623685D1-9572-00F3-4B4B-8D126F806390}"/>
          </ac:spMkLst>
        </pc:spChg>
        <pc:spChg chg="del">
          <ac:chgData name="Uhr, Vinzenz Nathan (STUDENTS)" userId="f4f67b1a-e021-4569-b4a5-fe6b7216375a" providerId="ADAL" clId="{BB7E4F86-F19F-4A4B-8F91-764EE55FAC46}" dt="2022-12-23T14:30:03.747" v="1209" actId="478"/>
          <ac:spMkLst>
            <pc:docMk/>
            <pc:sldMk cId="395963891" sldId="321"/>
            <ac:spMk id="3" creationId="{A9A9DEE3-8C2F-638D-D595-6812B5B20600}"/>
          </ac:spMkLst>
        </pc:spChg>
        <pc:spChg chg="mod">
          <ac:chgData name="Uhr, Vinzenz Nathan (STUDENTS)" userId="f4f67b1a-e021-4569-b4a5-fe6b7216375a" providerId="ADAL" clId="{BB7E4F86-F19F-4A4B-8F91-764EE55FAC46}" dt="2023-01-12T10:02:55.330" v="6427" actId="20577"/>
          <ac:spMkLst>
            <pc:docMk/>
            <pc:sldMk cId="395963891" sldId="321"/>
            <ac:spMk id="4" creationId="{4ABA03DE-B029-255E-D977-4F5020F0F787}"/>
          </ac:spMkLst>
        </pc:spChg>
        <pc:spChg chg="mod">
          <ac:chgData name="Uhr, Vinzenz Nathan (STUDENTS)" userId="f4f67b1a-e021-4569-b4a5-fe6b7216375a" providerId="ADAL" clId="{BB7E4F86-F19F-4A4B-8F91-764EE55FAC46}" dt="2022-12-23T14:29:17.286" v="1203"/>
          <ac:spMkLst>
            <pc:docMk/>
            <pc:sldMk cId="395963891" sldId="321"/>
            <ac:spMk id="8" creationId="{CB5E53F3-741B-7ABA-51DA-7DF5FF38F5C4}"/>
          </ac:spMkLst>
        </pc:spChg>
        <pc:spChg chg="add del mod">
          <ac:chgData name="Uhr, Vinzenz Nathan (STUDENTS)" userId="f4f67b1a-e021-4569-b4a5-fe6b7216375a" providerId="ADAL" clId="{BB7E4F86-F19F-4A4B-8F91-764EE55FAC46}" dt="2022-12-23T14:30:08.904" v="1211" actId="478"/>
          <ac:spMkLst>
            <pc:docMk/>
            <pc:sldMk cId="395963891" sldId="321"/>
            <ac:spMk id="10" creationId="{8E16E21D-8521-C6CE-9F2F-93750427F9AA}"/>
          </ac:spMkLst>
        </pc:spChg>
        <pc:spChg chg="add mod">
          <ac:chgData name="Uhr, Vinzenz Nathan (STUDENTS)" userId="f4f67b1a-e021-4569-b4a5-fe6b7216375a" providerId="ADAL" clId="{BB7E4F86-F19F-4A4B-8F91-764EE55FAC46}" dt="2023-01-04T13:45:53.277" v="5187" actId="404"/>
          <ac:spMkLst>
            <pc:docMk/>
            <pc:sldMk cId="395963891" sldId="321"/>
            <ac:spMk id="12" creationId="{308CA0E6-A2A9-2A32-0BEB-4F0C39B914F1}"/>
          </ac:spMkLst>
        </pc:spChg>
      </pc:sldChg>
      <pc:sldChg chg="addSp delSp modSp add mod">
        <pc:chgData name="Uhr, Vinzenz Nathan (STUDENTS)" userId="f4f67b1a-e021-4569-b4a5-fe6b7216375a" providerId="ADAL" clId="{BB7E4F86-F19F-4A4B-8F91-764EE55FAC46}" dt="2023-01-04T13:48:46.286" v="5218" actId="1076"/>
        <pc:sldMkLst>
          <pc:docMk/>
          <pc:sldMk cId="252875533" sldId="322"/>
        </pc:sldMkLst>
        <pc:spChg chg="add del mod">
          <ac:chgData name="Uhr, Vinzenz Nathan (STUDENTS)" userId="f4f67b1a-e021-4569-b4a5-fe6b7216375a" providerId="ADAL" clId="{BB7E4F86-F19F-4A4B-8F91-764EE55FAC46}" dt="2022-12-23T16:04:32.099" v="2096" actId="478"/>
          <ac:spMkLst>
            <pc:docMk/>
            <pc:sldMk cId="252875533" sldId="322"/>
            <ac:spMk id="4" creationId="{00434DFE-DFFC-59C8-2998-59BF05832C5D}"/>
          </ac:spMkLst>
        </pc:spChg>
        <pc:spChg chg="mod">
          <ac:chgData name="Uhr, Vinzenz Nathan (STUDENTS)" userId="f4f67b1a-e021-4569-b4a5-fe6b7216375a" providerId="ADAL" clId="{BB7E4F86-F19F-4A4B-8F91-764EE55FAC46}" dt="2022-12-23T16:25:59.170" v="2500" actId="20577"/>
          <ac:spMkLst>
            <pc:docMk/>
            <pc:sldMk cId="252875533" sldId="322"/>
            <ac:spMk id="8" creationId="{CB5E53F3-741B-7ABA-51DA-7DF5FF38F5C4}"/>
          </ac:spMkLst>
        </pc:spChg>
        <pc:spChg chg="add del mod">
          <ac:chgData name="Uhr, Vinzenz Nathan (STUDENTS)" userId="f4f67b1a-e021-4569-b4a5-fe6b7216375a" providerId="ADAL" clId="{BB7E4F86-F19F-4A4B-8F91-764EE55FAC46}" dt="2022-12-23T16:04:05.602" v="2088"/>
          <ac:spMkLst>
            <pc:docMk/>
            <pc:sldMk cId="252875533" sldId="322"/>
            <ac:spMk id="9" creationId="{D48CEC82-7DC0-C8A2-B719-CF10EA519A41}"/>
          </ac:spMkLst>
        </pc:spChg>
        <pc:spChg chg="mod">
          <ac:chgData name="Uhr, Vinzenz Nathan (STUDENTS)" userId="f4f67b1a-e021-4569-b4a5-fe6b7216375a" providerId="ADAL" clId="{BB7E4F86-F19F-4A4B-8F91-764EE55FAC46}" dt="2022-12-23T16:27:13.722" v="2573" actId="6549"/>
          <ac:spMkLst>
            <pc:docMk/>
            <pc:sldMk cId="252875533" sldId="322"/>
            <ac:spMk id="10" creationId="{5020BB60-3061-3466-9170-E40EFB7B60E0}"/>
          </ac:spMkLst>
        </pc:spChg>
        <pc:spChg chg="del">
          <ac:chgData name="Uhr, Vinzenz Nathan (STUDENTS)" userId="f4f67b1a-e021-4569-b4a5-fe6b7216375a" providerId="ADAL" clId="{BB7E4F86-F19F-4A4B-8F91-764EE55FAC46}" dt="2022-12-23T16:26:02.017" v="2501" actId="478"/>
          <ac:spMkLst>
            <pc:docMk/>
            <pc:sldMk cId="252875533" sldId="322"/>
            <ac:spMk id="12" creationId="{5525AEE9-DC3F-ACA8-CA8F-A181A4973311}"/>
          </ac:spMkLst>
        </pc:spChg>
        <pc:spChg chg="add mod">
          <ac:chgData name="Uhr, Vinzenz Nathan (STUDENTS)" userId="f4f67b1a-e021-4569-b4a5-fe6b7216375a" providerId="ADAL" clId="{BB7E4F86-F19F-4A4B-8F91-764EE55FAC46}" dt="2023-01-04T13:48:46.286" v="5218" actId="1076"/>
          <ac:spMkLst>
            <pc:docMk/>
            <pc:sldMk cId="252875533" sldId="322"/>
            <ac:spMk id="15" creationId="{1E6F3EE2-20C8-EEBB-2EA1-559B22437344}"/>
          </ac:spMkLst>
        </pc:spChg>
        <pc:picChg chg="add del mod">
          <ac:chgData name="Uhr, Vinzenz Nathan (STUDENTS)" userId="f4f67b1a-e021-4569-b4a5-fe6b7216375a" providerId="ADAL" clId="{BB7E4F86-F19F-4A4B-8F91-764EE55FAC46}" dt="2022-12-23T16:03:57.175" v="2085"/>
          <ac:picMkLst>
            <pc:docMk/>
            <pc:sldMk cId="252875533" sldId="322"/>
            <ac:picMk id="3" creationId="{11DEEA31-8116-B734-311C-6A09A1F4C844}"/>
          </ac:picMkLst>
        </pc:picChg>
        <pc:picChg chg="del">
          <ac:chgData name="Uhr, Vinzenz Nathan (STUDENTS)" userId="f4f67b1a-e021-4569-b4a5-fe6b7216375a" providerId="ADAL" clId="{BB7E4F86-F19F-4A4B-8F91-764EE55FAC46}" dt="2022-12-23T16:01:36.209" v="2083" actId="478"/>
          <ac:picMkLst>
            <pc:docMk/>
            <pc:sldMk cId="252875533" sldId="322"/>
            <ac:picMk id="13" creationId="{4F1F0D85-DA8E-C841-0969-691572455E9D}"/>
          </ac:picMkLst>
        </pc:picChg>
        <pc:picChg chg="add mod modCrop">
          <ac:chgData name="Uhr, Vinzenz Nathan (STUDENTS)" userId="f4f67b1a-e021-4569-b4a5-fe6b7216375a" providerId="ADAL" clId="{BB7E4F86-F19F-4A4B-8F91-764EE55FAC46}" dt="2023-01-04T13:47:13.471" v="5203" actId="1076"/>
          <ac:picMkLst>
            <pc:docMk/>
            <pc:sldMk cId="252875533" sldId="322"/>
            <ac:picMk id="14" creationId="{DBD8A35C-E613-2E81-2AC2-55701B83EC15}"/>
          </ac:picMkLst>
        </pc:picChg>
      </pc:sldChg>
      <pc:sldChg chg="addSp delSp modSp add mod ord modShow modNotesTx">
        <pc:chgData name="Uhr, Vinzenz Nathan (STUDENTS)" userId="f4f67b1a-e021-4569-b4a5-fe6b7216375a" providerId="ADAL" clId="{BB7E4F86-F19F-4A4B-8F91-764EE55FAC46}" dt="2023-01-12T15:21:45.786" v="6693" actId="729"/>
        <pc:sldMkLst>
          <pc:docMk/>
          <pc:sldMk cId="313576326" sldId="323"/>
        </pc:sldMkLst>
        <pc:spChg chg="add mod">
          <ac:chgData name="Uhr, Vinzenz Nathan (STUDENTS)" userId="f4f67b1a-e021-4569-b4a5-fe6b7216375a" providerId="ADAL" clId="{BB7E4F86-F19F-4A4B-8F91-764EE55FAC46}" dt="2023-01-04T13:47:33.455" v="5206" actId="255"/>
          <ac:spMkLst>
            <pc:docMk/>
            <pc:sldMk cId="313576326" sldId="323"/>
            <ac:spMk id="3" creationId="{7090FBD4-D922-C0BB-3189-CE0373541414}"/>
          </ac:spMkLst>
        </pc:spChg>
        <pc:spChg chg="del">
          <ac:chgData name="Uhr, Vinzenz Nathan (STUDENTS)" userId="f4f67b1a-e021-4569-b4a5-fe6b7216375a" providerId="ADAL" clId="{BB7E4F86-F19F-4A4B-8F91-764EE55FAC46}" dt="2023-01-04T13:14:19.116" v="5086" actId="478"/>
          <ac:spMkLst>
            <pc:docMk/>
            <pc:sldMk cId="313576326" sldId="323"/>
            <ac:spMk id="5" creationId="{5A1EE710-6B5A-5E53-2655-970CE8086618}"/>
          </ac:spMkLst>
        </pc:spChg>
        <pc:spChg chg="del">
          <ac:chgData name="Uhr, Vinzenz Nathan (STUDENTS)" userId="f4f67b1a-e021-4569-b4a5-fe6b7216375a" providerId="ADAL" clId="{BB7E4F86-F19F-4A4B-8F91-764EE55FAC46}" dt="2023-01-04T13:14:10.080" v="5083" actId="478"/>
          <ac:spMkLst>
            <pc:docMk/>
            <pc:sldMk cId="313576326" sldId="323"/>
            <ac:spMk id="6" creationId="{6D9AE63E-AC28-9D94-810C-C45B80B2AE7B}"/>
          </ac:spMkLst>
        </pc:spChg>
        <pc:spChg chg="mod">
          <ac:chgData name="Uhr, Vinzenz Nathan (STUDENTS)" userId="f4f67b1a-e021-4569-b4a5-fe6b7216375a" providerId="ADAL" clId="{BB7E4F86-F19F-4A4B-8F91-764EE55FAC46}" dt="2022-12-23T16:31:40.406" v="2937" actId="20577"/>
          <ac:spMkLst>
            <pc:docMk/>
            <pc:sldMk cId="313576326" sldId="323"/>
            <ac:spMk id="7" creationId="{AB1DC7FB-75F9-A7E0-ED52-9B385A5EDD08}"/>
          </ac:spMkLst>
        </pc:spChg>
        <pc:spChg chg="mod">
          <ac:chgData name="Uhr, Vinzenz Nathan (STUDENTS)" userId="f4f67b1a-e021-4569-b4a5-fe6b7216375a" providerId="ADAL" clId="{BB7E4F86-F19F-4A4B-8F91-764EE55FAC46}" dt="2022-12-23T16:27:51.353" v="2616" actId="6549"/>
          <ac:spMkLst>
            <pc:docMk/>
            <pc:sldMk cId="313576326" sldId="323"/>
            <ac:spMk id="8" creationId="{CB5E53F3-741B-7ABA-51DA-7DF5FF38F5C4}"/>
          </ac:spMkLst>
        </pc:spChg>
        <pc:spChg chg="del">
          <ac:chgData name="Uhr, Vinzenz Nathan (STUDENTS)" userId="f4f67b1a-e021-4569-b4a5-fe6b7216375a" providerId="ADAL" clId="{BB7E4F86-F19F-4A4B-8F91-764EE55FAC46}" dt="2022-12-23T16:49:00.526" v="3040" actId="478"/>
          <ac:spMkLst>
            <pc:docMk/>
            <pc:sldMk cId="313576326" sldId="323"/>
            <ac:spMk id="9" creationId="{3432779E-A681-0582-540A-86264C6B41D5}"/>
          </ac:spMkLst>
        </pc:spChg>
        <pc:spChg chg="mod">
          <ac:chgData name="Uhr, Vinzenz Nathan (STUDENTS)" userId="f4f67b1a-e021-4569-b4a5-fe6b7216375a" providerId="ADAL" clId="{BB7E4F86-F19F-4A4B-8F91-764EE55FAC46}" dt="2023-01-04T13:12:32.429" v="5077" actId="20577"/>
          <ac:spMkLst>
            <pc:docMk/>
            <pc:sldMk cId="313576326" sldId="323"/>
            <ac:spMk id="10" creationId="{F7CDA64E-1BA2-ADF2-E0AE-10975DE90163}"/>
          </ac:spMkLst>
        </pc:spChg>
        <pc:picChg chg="add del mod">
          <ac:chgData name="Uhr, Vinzenz Nathan (STUDENTS)" userId="f4f67b1a-e021-4569-b4a5-fe6b7216375a" providerId="ADAL" clId="{BB7E4F86-F19F-4A4B-8F91-764EE55FAC46}" dt="2023-01-04T13:14:15.632" v="5085" actId="478"/>
          <ac:picMkLst>
            <pc:docMk/>
            <pc:sldMk cId="313576326" sldId="323"/>
            <ac:picMk id="2" creationId="{3E7840E5-6969-4415-867A-6A0573F0DA1D}"/>
          </ac:picMkLst>
        </pc:picChg>
        <pc:picChg chg="add mod ord">
          <ac:chgData name="Uhr, Vinzenz Nathan (STUDENTS)" userId="f4f67b1a-e021-4569-b4a5-fe6b7216375a" providerId="ADAL" clId="{BB7E4F86-F19F-4A4B-8F91-764EE55FAC46}" dt="2023-01-04T13:14:24.964" v="5088" actId="14100"/>
          <ac:picMkLst>
            <pc:docMk/>
            <pc:sldMk cId="313576326" sldId="323"/>
            <ac:picMk id="4" creationId="{CF8C8B0A-D5D2-C93C-34C5-92F77C04DE2A}"/>
          </ac:picMkLst>
        </pc:picChg>
      </pc:sldChg>
      <pc:sldChg chg="addSp delSp modSp add mod">
        <pc:chgData name="Uhr, Vinzenz Nathan (STUDENTS)" userId="f4f67b1a-e021-4569-b4a5-fe6b7216375a" providerId="ADAL" clId="{BB7E4F86-F19F-4A4B-8F91-764EE55FAC46}" dt="2023-01-04T13:48:41.401" v="5217" actId="1076"/>
        <pc:sldMkLst>
          <pc:docMk/>
          <pc:sldMk cId="2432250608" sldId="324"/>
        </pc:sldMkLst>
        <pc:spChg chg="add del mod">
          <ac:chgData name="Uhr, Vinzenz Nathan (STUDENTS)" userId="f4f67b1a-e021-4569-b4a5-fe6b7216375a" providerId="ADAL" clId="{BB7E4F86-F19F-4A4B-8F91-764EE55FAC46}" dt="2022-12-23T16:08:25.687" v="2218"/>
          <ac:spMkLst>
            <pc:docMk/>
            <pc:sldMk cId="2432250608" sldId="324"/>
            <ac:spMk id="2" creationId="{F178D48D-FE24-F8D4-34C0-CE59A3530CA3}"/>
          </ac:spMkLst>
        </pc:spChg>
        <pc:spChg chg="add del mod">
          <ac:chgData name="Uhr, Vinzenz Nathan (STUDENTS)" userId="f4f67b1a-e021-4569-b4a5-fe6b7216375a" providerId="ADAL" clId="{BB7E4F86-F19F-4A4B-8F91-764EE55FAC46}" dt="2022-12-23T16:08:42.412" v="2226" actId="478"/>
          <ac:spMkLst>
            <pc:docMk/>
            <pc:sldMk cId="2432250608" sldId="324"/>
            <ac:spMk id="3" creationId="{ABECB25F-BAB7-F187-3C5F-49FB826176A3}"/>
          </ac:spMkLst>
        </pc:spChg>
        <pc:spChg chg="mod">
          <ac:chgData name="Uhr, Vinzenz Nathan (STUDENTS)" userId="f4f67b1a-e021-4569-b4a5-fe6b7216375a" providerId="ADAL" clId="{BB7E4F86-F19F-4A4B-8F91-764EE55FAC46}" dt="2022-12-23T16:10:45.651" v="2251" actId="20577"/>
          <ac:spMkLst>
            <pc:docMk/>
            <pc:sldMk cId="2432250608" sldId="324"/>
            <ac:spMk id="8" creationId="{CB5E53F3-741B-7ABA-51DA-7DF5FF38F5C4}"/>
          </ac:spMkLst>
        </pc:spChg>
        <pc:spChg chg="mod">
          <ac:chgData name="Uhr, Vinzenz Nathan (STUDENTS)" userId="f4f67b1a-e021-4569-b4a5-fe6b7216375a" providerId="ADAL" clId="{BB7E4F86-F19F-4A4B-8F91-764EE55FAC46}" dt="2022-12-23T16:08:16.799" v="2216" actId="20577"/>
          <ac:spMkLst>
            <pc:docMk/>
            <pc:sldMk cId="2432250608" sldId="324"/>
            <ac:spMk id="10" creationId="{F7CDA64E-1BA2-ADF2-E0AE-10975DE90163}"/>
          </ac:spMkLst>
        </pc:spChg>
        <pc:spChg chg="add mod">
          <ac:chgData name="Uhr, Vinzenz Nathan (STUDENTS)" userId="f4f67b1a-e021-4569-b4a5-fe6b7216375a" providerId="ADAL" clId="{BB7E4F86-F19F-4A4B-8F91-764EE55FAC46}" dt="2023-01-04T13:48:41.401" v="5217" actId="1076"/>
          <ac:spMkLst>
            <pc:docMk/>
            <pc:sldMk cId="2432250608" sldId="324"/>
            <ac:spMk id="11" creationId="{4A6DE617-C3B0-6E04-C83B-9C170E430940}"/>
          </ac:spMkLst>
        </pc:spChg>
        <pc:picChg chg="add mod">
          <ac:chgData name="Uhr, Vinzenz Nathan (STUDENTS)" userId="f4f67b1a-e021-4569-b4a5-fe6b7216375a" providerId="ADAL" clId="{BB7E4F86-F19F-4A4B-8F91-764EE55FAC46}" dt="2023-01-04T13:46:55.193" v="5197" actId="1076"/>
          <ac:picMkLst>
            <pc:docMk/>
            <pc:sldMk cId="2432250608" sldId="324"/>
            <ac:picMk id="9" creationId="{857E7A3D-038D-80E2-8C44-1159190D15D2}"/>
          </ac:picMkLst>
        </pc:picChg>
        <pc:picChg chg="del">
          <ac:chgData name="Uhr, Vinzenz Nathan (STUDENTS)" userId="f4f67b1a-e021-4569-b4a5-fe6b7216375a" providerId="ADAL" clId="{BB7E4F86-F19F-4A4B-8F91-764EE55FAC46}" dt="2022-12-23T16:08:26.847" v="2219" actId="478"/>
          <ac:picMkLst>
            <pc:docMk/>
            <pc:sldMk cId="2432250608" sldId="324"/>
            <ac:picMk id="14" creationId="{A1807575-5185-FED9-2397-92674CD35C55}"/>
          </ac:picMkLst>
        </pc:picChg>
      </pc:sldChg>
      <pc:sldChg chg="add del">
        <pc:chgData name="Uhr, Vinzenz Nathan (STUDENTS)" userId="f4f67b1a-e021-4569-b4a5-fe6b7216375a" providerId="ADAL" clId="{BB7E4F86-F19F-4A4B-8F91-764EE55FAC46}" dt="2022-12-23T16:12:33.434" v="2272"/>
        <pc:sldMkLst>
          <pc:docMk/>
          <pc:sldMk cId="717597649" sldId="325"/>
        </pc:sldMkLst>
      </pc:sldChg>
      <pc:sldChg chg="add del">
        <pc:chgData name="Uhr, Vinzenz Nathan (STUDENTS)" userId="f4f67b1a-e021-4569-b4a5-fe6b7216375a" providerId="ADAL" clId="{BB7E4F86-F19F-4A4B-8F91-764EE55FAC46}" dt="2022-12-23T17:10:11.120" v="3645" actId="47"/>
        <pc:sldMkLst>
          <pc:docMk/>
          <pc:sldMk cId="860415179" sldId="325"/>
        </pc:sldMkLst>
      </pc:sldChg>
      <pc:sldChg chg="new del">
        <pc:chgData name="Uhr, Vinzenz Nathan (STUDENTS)" userId="f4f67b1a-e021-4569-b4a5-fe6b7216375a" providerId="ADAL" clId="{BB7E4F86-F19F-4A4B-8F91-764EE55FAC46}" dt="2022-12-23T16:13:47.780" v="2297" actId="47"/>
        <pc:sldMkLst>
          <pc:docMk/>
          <pc:sldMk cId="211864339" sldId="326"/>
        </pc:sldMkLst>
      </pc:sldChg>
      <pc:sldChg chg="new add del">
        <pc:chgData name="Uhr, Vinzenz Nathan (STUDENTS)" userId="f4f67b1a-e021-4569-b4a5-fe6b7216375a" providerId="ADAL" clId="{BB7E4F86-F19F-4A4B-8F91-764EE55FAC46}" dt="2022-12-23T17:10:11.120" v="3645" actId="47"/>
        <pc:sldMkLst>
          <pc:docMk/>
          <pc:sldMk cId="3372979222" sldId="326"/>
        </pc:sldMkLst>
      </pc:sldChg>
      <pc:sldChg chg="addSp delSp modSp new del mod">
        <pc:chgData name="Uhr, Vinzenz Nathan (STUDENTS)" userId="f4f67b1a-e021-4569-b4a5-fe6b7216375a" providerId="ADAL" clId="{BB7E4F86-F19F-4A4B-8F91-764EE55FAC46}" dt="2023-01-04T13:21:25.282" v="5140" actId="47"/>
        <pc:sldMkLst>
          <pc:docMk/>
          <pc:sldMk cId="2541491055" sldId="327"/>
        </pc:sldMkLst>
        <pc:spChg chg="mod">
          <ac:chgData name="Uhr, Vinzenz Nathan (STUDENTS)" userId="f4f67b1a-e021-4569-b4a5-fe6b7216375a" providerId="ADAL" clId="{BB7E4F86-F19F-4A4B-8F91-764EE55FAC46}" dt="2022-12-23T16:16:35.642" v="2366" actId="790"/>
          <ac:spMkLst>
            <pc:docMk/>
            <pc:sldMk cId="2541491055" sldId="327"/>
            <ac:spMk id="4" creationId="{695F92CF-A460-955B-BE6A-033972C8D7EF}"/>
          </ac:spMkLst>
        </pc:spChg>
        <pc:picChg chg="add del mod">
          <ac:chgData name="Uhr, Vinzenz Nathan (STUDENTS)" userId="f4f67b1a-e021-4569-b4a5-fe6b7216375a" providerId="ADAL" clId="{BB7E4F86-F19F-4A4B-8F91-764EE55FAC46}" dt="2023-01-04T13:21:22.540" v="5139" actId="478"/>
          <ac:picMkLst>
            <pc:docMk/>
            <pc:sldMk cId="2541491055" sldId="327"/>
            <ac:picMk id="2050" creationId="{12E0D0DA-3DD3-DFDC-84CD-3DDAA8628710}"/>
          </ac:picMkLst>
        </pc:picChg>
      </pc:sldChg>
      <pc:sldChg chg="modSp add mod modNotesTx">
        <pc:chgData name="Uhr, Vinzenz Nathan (STUDENTS)" userId="f4f67b1a-e021-4569-b4a5-fe6b7216375a" providerId="ADAL" clId="{BB7E4F86-F19F-4A4B-8F91-764EE55FAC46}" dt="2022-12-24T13:36:48.259" v="3893"/>
        <pc:sldMkLst>
          <pc:docMk/>
          <pc:sldMk cId="2064424047" sldId="328"/>
        </pc:sldMkLst>
        <pc:spChg chg="mod">
          <ac:chgData name="Uhr, Vinzenz Nathan (STUDENTS)" userId="f4f67b1a-e021-4569-b4a5-fe6b7216375a" providerId="ADAL" clId="{BB7E4F86-F19F-4A4B-8F91-764EE55FAC46}" dt="2022-12-23T16:17:23.144" v="2403" actId="20577"/>
          <ac:spMkLst>
            <pc:docMk/>
            <pc:sldMk cId="2064424047" sldId="328"/>
            <ac:spMk id="4" creationId="{695F92CF-A460-955B-BE6A-033972C8D7EF}"/>
          </ac:spMkLst>
        </pc:spChg>
      </pc:sldChg>
      <pc:sldChg chg="delSp modSp add mod modNotesTx">
        <pc:chgData name="Uhr, Vinzenz Nathan (STUDENTS)" userId="f4f67b1a-e021-4569-b4a5-fe6b7216375a" providerId="ADAL" clId="{BB7E4F86-F19F-4A4B-8F91-764EE55FAC46}" dt="2023-01-12T09:54:16.841" v="6195" actId="20577"/>
        <pc:sldMkLst>
          <pc:docMk/>
          <pc:sldMk cId="1471726103" sldId="329"/>
        </pc:sldMkLst>
        <pc:spChg chg="mod">
          <ac:chgData name="Uhr, Vinzenz Nathan (STUDENTS)" userId="f4f67b1a-e021-4569-b4a5-fe6b7216375a" providerId="ADAL" clId="{BB7E4F86-F19F-4A4B-8F91-764EE55FAC46}" dt="2022-12-23T16:31:43.623" v="2938"/>
          <ac:spMkLst>
            <pc:docMk/>
            <pc:sldMk cId="1471726103" sldId="329"/>
            <ac:spMk id="7" creationId="{AB1DC7FB-75F9-A7E0-ED52-9B385A5EDD08}"/>
          </ac:spMkLst>
        </pc:spChg>
        <pc:spChg chg="mod">
          <ac:chgData name="Uhr, Vinzenz Nathan (STUDENTS)" userId="f4f67b1a-e021-4569-b4a5-fe6b7216375a" providerId="ADAL" clId="{BB7E4F86-F19F-4A4B-8F91-764EE55FAC46}" dt="2022-12-23T16:30:03.892" v="2811" actId="20577"/>
          <ac:spMkLst>
            <pc:docMk/>
            <pc:sldMk cId="1471726103" sldId="329"/>
            <ac:spMk id="8" creationId="{CB5E53F3-741B-7ABA-51DA-7DF5FF38F5C4}"/>
          </ac:spMkLst>
        </pc:spChg>
        <pc:spChg chg="del">
          <ac:chgData name="Uhr, Vinzenz Nathan (STUDENTS)" userId="f4f67b1a-e021-4569-b4a5-fe6b7216375a" providerId="ADAL" clId="{BB7E4F86-F19F-4A4B-8F91-764EE55FAC46}" dt="2023-01-04T13:21:52.783" v="5141" actId="478"/>
          <ac:spMkLst>
            <pc:docMk/>
            <pc:sldMk cId="1471726103" sldId="329"/>
            <ac:spMk id="9" creationId="{3432779E-A681-0582-540A-86264C6B41D5}"/>
          </ac:spMkLst>
        </pc:spChg>
        <pc:spChg chg="mod">
          <ac:chgData name="Uhr, Vinzenz Nathan (STUDENTS)" userId="f4f67b1a-e021-4569-b4a5-fe6b7216375a" providerId="ADAL" clId="{BB7E4F86-F19F-4A4B-8F91-764EE55FAC46}" dt="2022-12-23T16:35:41.290" v="2952" actId="20577"/>
          <ac:spMkLst>
            <pc:docMk/>
            <pc:sldMk cId="1471726103" sldId="329"/>
            <ac:spMk id="10" creationId="{F7CDA64E-1BA2-ADF2-E0AE-10975DE90163}"/>
          </ac:spMkLst>
        </pc:spChg>
        <pc:spChg chg="del">
          <ac:chgData name="Uhr, Vinzenz Nathan (STUDENTS)" userId="f4f67b1a-e021-4569-b4a5-fe6b7216375a" providerId="ADAL" clId="{BB7E4F86-F19F-4A4B-8F91-764EE55FAC46}" dt="2022-12-24T12:00:49.428" v="3732" actId="478"/>
          <ac:spMkLst>
            <pc:docMk/>
            <pc:sldMk cId="1471726103" sldId="329"/>
            <ac:spMk id="12" creationId="{EEB5830A-0597-B764-C03C-6E48C031B4B4}"/>
          </ac:spMkLst>
        </pc:spChg>
      </pc:sldChg>
      <pc:sldChg chg="new del">
        <pc:chgData name="Uhr, Vinzenz Nathan (STUDENTS)" userId="f4f67b1a-e021-4569-b4a5-fe6b7216375a" providerId="ADAL" clId="{BB7E4F86-F19F-4A4B-8F91-764EE55FAC46}" dt="2022-12-23T16:17:28.672" v="2405" actId="47"/>
        <pc:sldMkLst>
          <pc:docMk/>
          <pc:sldMk cId="4187451685" sldId="329"/>
        </pc:sldMkLst>
      </pc:sldChg>
      <pc:sldChg chg="new del">
        <pc:chgData name="Uhr, Vinzenz Nathan (STUDENTS)" userId="f4f67b1a-e021-4569-b4a5-fe6b7216375a" providerId="ADAL" clId="{BB7E4F86-F19F-4A4B-8F91-764EE55FAC46}" dt="2022-12-23T16:55:45.681" v="3192" actId="47"/>
        <pc:sldMkLst>
          <pc:docMk/>
          <pc:sldMk cId="2415068518" sldId="330"/>
        </pc:sldMkLst>
      </pc:sldChg>
      <pc:sldChg chg="addSp delSp modSp add mod ord modNotesTx">
        <pc:chgData name="Uhr, Vinzenz Nathan (STUDENTS)" userId="f4f67b1a-e021-4569-b4a5-fe6b7216375a" providerId="ADAL" clId="{BB7E4F86-F19F-4A4B-8F91-764EE55FAC46}" dt="2023-01-12T09:54:19.545" v="6196" actId="20577"/>
        <pc:sldMkLst>
          <pc:docMk/>
          <pc:sldMk cId="1089520333" sldId="331"/>
        </pc:sldMkLst>
        <pc:spChg chg="add mod">
          <ac:chgData name="Uhr, Vinzenz Nathan (STUDENTS)" userId="f4f67b1a-e021-4569-b4a5-fe6b7216375a" providerId="ADAL" clId="{BB7E4F86-F19F-4A4B-8F91-764EE55FAC46}" dt="2023-01-04T13:48:51.334" v="5219" actId="1076"/>
          <ac:spMkLst>
            <pc:docMk/>
            <pc:sldMk cId="1089520333" sldId="331"/>
            <ac:spMk id="4" creationId="{A5EFE0A0-4AFE-77ED-08C4-DF7C82868EED}"/>
          </ac:spMkLst>
        </pc:spChg>
        <pc:spChg chg="mod">
          <ac:chgData name="Uhr, Vinzenz Nathan (STUDENTS)" userId="f4f67b1a-e021-4569-b4a5-fe6b7216375a" providerId="ADAL" clId="{BB7E4F86-F19F-4A4B-8F91-764EE55FAC46}" dt="2022-12-23T16:31:45.579" v="2939"/>
          <ac:spMkLst>
            <pc:docMk/>
            <pc:sldMk cId="1089520333" sldId="331"/>
            <ac:spMk id="7" creationId="{AB1DC7FB-75F9-A7E0-ED52-9B385A5EDD08}"/>
          </ac:spMkLst>
        </pc:spChg>
        <pc:spChg chg="mod">
          <ac:chgData name="Uhr, Vinzenz Nathan (STUDENTS)" userId="f4f67b1a-e021-4569-b4a5-fe6b7216375a" providerId="ADAL" clId="{BB7E4F86-F19F-4A4B-8F91-764EE55FAC46}" dt="2022-12-23T16:31:30.230" v="2918" actId="20577"/>
          <ac:spMkLst>
            <pc:docMk/>
            <pc:sldMk cId="1089520333" sldId="331"/>
            <ac:spMk id="8" creationId="{CB5E53F3-741B-7ABA-51DA-7DF5FF38F5C4}"/>
          </ac:spMkLst>
        </pc:spChg>
        <pc:spChg chg="del">
          <ac:chgData name="Uhr, Vinzenz Nathan (STUDENTS)" userId="f4f67b1a-e021-4569-b4a5-fe6b7216375a" providerId="ADAL" clId="{BB7E4F86-F19F-4A4B-8F91-764EE55FAC46}" dt="2022-12-23T16:42:17.518" v="3034" actId="478"/>
          <ac:spMkLst>
            <pc:docMk/>
            <pc:sldMk cId="1089520333" sldId="331"/>
            <ac:spMk id="9" creationId="{3432779E-A681-0582-540A-86264C6B41D5}"/>
          </ac:spMkLst>
        </pc:spChg>
        <pc:spChg chg="mod">
          <ac:chgData name="Uhr, Vinzenz Nathan (STUDENTS)" userId="f4f67b1a-e021-4569-b4a5-fe6b7216375a" providerId="ADAL" clId="{BB7E4F86-F19F-4A4B-8F91-764EE55FAC46}" dt="2022-12-23T16:37:40.723" v="3023" actId="20577"/>
          <ac:spMkLst>
            <pc:docMk/>
            <pc:sldMk cId="1089520333" sldId="331"/>
            <ac:spMk id="10" creationId="{F7CDA64E-1BA2-ADF2-E0AE-10975DE90163}"/>
          </ac:spMkLst>
        </pc:spChg>
        <pc:picChg chg="add mod modCrop">
          <ac:chgData name="Uhr, Vinzenz Nathan (STUDENTS)" userId="f4f67b1a-e021-4569-b4a5-fe6b7216375a" providerId="ADAL" clId="{BB7E4F86-F19F-4A4B-8F91-764EE55FAC46}" dt="2023-01-04T13:47:19.821" v="5204" actId="1076"/>
          <ac:picMkLst>
            <pc:docMk/>
            <pc:sldMk cId="1089520333" sldId="331"/>
            <ac:picMk id="3" creationId="{20900134-30E6-32AD-54D3-7AE64CB13DEC}"/>
          </ac:picMkLst>
        </pc:picChg>
      </pc:sldChg>
      <pc:sldChg chg="addSp delSp modSp add mod modNotesTx">
        <pc:chgData name="Uhr, Vinzenz Nathan (STUDENTS)" userId="f4f67b1a-e021-4569-b4a5-fe6b7216375a" providerId="ADAL" clId="{BB7E4F86-F19F-4A4B-8F91-764EE55FAC46}" dt="2023-01-12T10:10:57.627" v="6605" actId="6549"/>
        <pc:sldMkLst>
          <pc:docMk/>
          <pc:sldMk cId="2424444006" sldId="332"/>
        </pc:sldMkLst>
        <pc:spChg chg="mod">
          <ac:chgData name="Uhr, Vinzenz Nathan (STUDENTS)" userId="f4f67b1a-e021-4569-b4a5-fe6b7216375a" providerId="ADAL" clId="{BB7E4F86-F19F-4A4B-8F91-764EE55FAC46}" dt="2023-01-04T09:04:56.330" v="4195" actId="20577"/>
          <ac:spMkLst>
            <pc:docMk/>
            <pc:sldMk cId="2424444006" sldId="332"/>
            <ac:spMk id="2" creationId="{347559E5-88A9-7114-3CF2-22840C9512E3}"/>
          </ac:spMkLst>
        </pc:spChg>
        <pc:spChg chg="mod">
          <ac:chgData name="Uhr, Vinzenz Nathan (STUDENTS)" userId="f4f67b1a-e021-4569-b4a5-fe6b7216375a" providerId="ADAL" clId="{BB7E4F86-F19F-4A4B-8F91-764EE55FAC46}" dt="2022-12-23T16:54:53.941" v="3181" actId="5793"/>
          <ac:spMkLst>
            <pc:docMk/>
            <pc:sldMk cId="2424444006" sldId="332"/>
            <ac:spMk id="4" creationId="{695F92CF-A460-955B-BE6A-033972C8D7EF}"/>
          </ac:spMkLst>
        </pc:spChg>
        <pc:spChg chg="add del">
          <ac:chgData name="Uhr, Vinzenz Nathan (STUDENTS)" userId="f4f67b1a-e021-4569-b4a5-fe6b7216375a" providerId="ADAL" clId="{BB7E4F86-F19F-4A4B-8F91-764EE55FAC46}" dt="2022-12-23T16:55:39.340" v="3188" actId="22"/>
          <ac:spMkLst>
            <pc:docMk/>
            <pc:sldMk cId="2424444006" sldId="332"/>
            <ac:spMk id="6" creationId="{AEFAA5E1-BFE9-3F50-106F-EBBA9B3F5740}"/>
          </ac:spMkLst>
        </pc:spChg>
        <pc:spChg chg="add mod">
          <ac:chgData name="Uhr, Vinzenz Nathan (STUDENTS)" userId="f4f67b1a-e021-4569-b4a5-fe6b7216375a" providerId="ADAL" clId="{BB7E4F86-F19F-4A4B-8F91-764EE55FAC46}" dt="2023-01-04T13:47:44.447" v="5208" actId="255"/>
          <ac:spMkLst>
            <pc:docMk/>
            <pc:sldMk cId="2424444006" sldId="332"/>
            <ac:spMk id="7" creationId="{F0753EF5-0A9E-703B-BB85-CA664F7B0BE8}"/>
          </ac:spMkLst>
        </pc:spChg>
        <pc:spChg chg="add del mod">
          <ac:chgData name="Uhr, Vinzenz Nathan (STUDENTS)" userId="f4f67b1a-e021-4569-b4a5-fe6b7216375a" providerId="ADAL" clId="{BB7E4F86-F19F-4A4B-8F91-764EE55FAC46}" dt="2023-01-04T09:03:46.716" v="4154"/>
          <ac:spMkLst>
            <pc:docMk/>
            <pc:sldMk cId="2424444006" sldId="332"/>
            <ac:spMk id="8" creationId="{65012E38-53BB-78F8-B5CB-988FEFE023A7}"/>
          </ac:spMkLst>
        </pc:spChg>
        <pc:spChg chg="add del">
          <ac:chgData name="Uhr, Vinzenz Nathan (STUDENTS)" userId="f4f67b1a-e021-4569-b4a5-fe6b7216375a" providerId="ADAL" clId="{BB7E4F86-F19F-4A4B-8F91-764EE55FAC46}" dt="2022-12-23T16:55:41.885" v="3190" actId="22"/>
          <ac:spMkLst>
            <pc:docMk/>
            <pc:sldMk cId="2424444006" sldId="332"/>
            <ac:spMk id="8" creationId="{EFB2B6B0-3A88-DC17-8B4A-D3C8A9B29DEE}"/>
          </ac:spMkLst>
        </pc:spChg>
        <pc:picChg chg="add mod">
          <ac:chgData name="Uhr, Vinzenz Nathan (STUDENTS)" userId="f4f67b1a-e021-4569-b4a5-fe6b7216375a" providerId="ADAL" clId="{BB7E4F86-F19F-4A4B-8F91-764EE55FAC46}" dt="2023-01-04T09:06:01.748" v="4264" actId="1076"/>
          <ac:picMkLst>
            <pc:docMk/>
            <pc:sldMk cId="2424444006" sldId="332"/>
            <ac:picMk id="6" creationId="{3DC4C6E7-22D8-A24A-3D31-2A80F1579DE7}"/>
          </ac:picMkLst>
        </pc:picChg>
      </pc:sldChg>
      <pc:sldChg chg="modSp add del mod">
        <pc:chgData name="Uhr, Vinzenz Nathan (STUDENTS)" userId="f4f67b1a-e021-4569-b4a5-fe6b7216375a" providerId="ADAL" clId="{BB7E4F86-F19F-4A4B-8F91-764EE55FAC46}" dt="2023-01-04T13:21:09.410" v="5138" actId="47"/>
        <pc:sldMkLst>
          <pc:docMk/>
          <pc:sldMk cId="1352708850" sldId="333"/>
        </pc:sldMkLst>
        <pc:spChg chg="mod">
          <ac:chgData name="Uhr, Vinzenz Nathan (STUDENTS)" userId="f4f67b1a-e021-4569-b4a5-fe6b7216375a" providerId="ADAL" clId="{BB7E4F86-F19F-4A4B-8F91-764EE55FAC46}" dt="2022-12-24T11:31:59.760" v="3720" actId="20577"/>
          <ac:spMkLst>
            <pc:docMk/>
            <pc:sldMk cId="1352708850" sldId="333"/>
            <ac:spMk id="4" creationId="{695F92CF-A460-955B-BE6A-033972C8D7EF}"/>
          </ac:spMkLst>
        </pc:spChg>
      </pc:sldChg>
      <pc:sldChg chg="new del">
        <pc:chgData name="Uhr, Vinzenz Nathan (STUDENTS)" userId="f4f67b1a-e021-4569-b4a5-fe6b7216375a" providerId="ADAL" clId="{BB7E4F86-F19F-4A4B-8F91-764EE55FAC46}" dt="2022-12-23T16:55:01.577" v="3183" actId="47"/>
        <pc:sldMkLst>
          <pc:docMk/>
          <pc:sldMk cId="3837502595" sldId="333"/>
        </pc:sldMkLst>
      </pc:sldChg>
      <pc:sldChg chg="modSp new add del mod">
        <pc:chgData name="Uhr, Vinzenz Nathan (STUDENTS)" userId="f4f67b1a-e021-4569-b4a5-fe6b7216375a" providerId="ADAL" clId="{BB7E4F86-F19F-4A4B-8F91-764EE55FAC46}" dt="2022-12-23T17:10:11.120" v="3645" actId="47"/>
        <pc:sldMkLst>
          <pc:docMk/>
          <pc:sldMk cId="634753784" sldId="334"/>
        </pc:sldMkLst>
        <pc:spChg chg="mod">
          <ac:chgData name="Uhr, Vinzenz Nathan (STUDENTS)" userId="f4f67b1a-e021-4569-b4a5-fe6b7216375a" providerId="ADAL" clId="{BB7E4F86-F19F-4A4B-8F91-764EE55FAC46}" dt="2022-12-23T17:01:32.742" v="3252" actId="20577"/>
          <ac:spMkLst>
            <pc:docMk/>
            <pc:sldMk cId="634753784" sldId="334"/>
            <ac:spMk id="2" creationId="{9B55E52B-ABE2-797C-8DB6-8BA415A57E08}"/>
          </ac:spMkLst>
        </pc:spChg>
        <pc:spChg chg="mod">
          <ac:chgData name="Uhr, Vinzenz Nathan (STUDENTS)" userId="f4f67b1a-e021-4569-b4a5-fe6b7216375a" providerId="ADAL" clId="{BB7E4F86-F19F-4A4B-8F91-764EE55FAC46}" dt="2022-12-23T17:01:35.622" v="3254" actId="20577"/>
          <ac:spMkLst>
            <pc:docMk/>
            <pc:sldMk cId="634753784" sldId="334"/>
            <ac:spMk id="3" creationId="{F1F863D5-786B-9D9E-F32A-B3B753F11AAD}"/>
          </ac:spMkLst>
        </pc:spChg>
        <pc:spChg chg="mod">
          <ac:chgData name="Uhr, Vinzenz Nathan (STUDENTS)" userId="f4f67b1a-e021-4569-b4a5-fe6b7216375a" providerId="ADAL" clId="{BB7E4F86-F19F-4A4B-8F91-764EE55FAC46}" dt="2022-12-23T17:01:05.955" v="3250" actId="20577"/>
          <ac:spMkLst>
            <pc:docMk/>
            <pc:sldMk cId="634753784" sldId="334"/>
            <ac:spMk id="4" creationId="{905B2E1A-CAC4-CBA5-06CE-9EDE28CB84A0}"/>
          </ac:spMkLst>
        </pc:spChg>
        <pc:spChg chg="mod">
          <ac:chgData name="Uhr, Vinzenz Nathan (STUDENTS)" userId="f4f67b1a-e021-4569-b4a5-fe6b7216375a" providerId="ADAL" clId="{BB7E4F86-F19F-4A4B-8F91-764EE55FAC46}" dt="2022-12-23T16:55:56.569" v="3193"/>
          <ac:spMkLst>
            <pc:docMk/>
            <pc:sldMk cId="634753784" sldId="334"/>
            <ac:spMk id="6" creationId="{04E49F35-D717-967B-6C5A-A2807B66E80E}"/>
          </ac:spMkLst>
        </pc:spChg>
      </pc:sldChg>
      <pc:sldChg chg="add del">
        <pc:chgData name="Uhr, Vinzenz Nathan (STUDENTS)" userId="f4f67b1a-e021-4569-b4a5-fe6b7216375a" providerId="ADAL" clId="{BB7E4F86-F19F-4A4B-8F91-764EE55FAC46}" dt="2022-12-23T17:05:48.618" v="3345" actId="47"/>
        <pc:sldMkLst>
          <pc:docMk/>
          <pc:sldMk cId="3872078440" sldId="335"/>
        </pc:sldMkLst>
      </pc:sldChg>
      <pc:sldChg chg="addSp delSp modSp new mod ord modNotesTx">
        <pc:chgData name="Uhr, Vinzenz Nathan (STUDENTS)" userId="f4f67b1a-e021-4569-b4a5-fe6b7216375a" providerId="ADAL" clId="{BB7E4F86-F19F-4A4B-8F91-764EE55FAC46}" dt="2023-01-12T15:21:52.988" v="6694" actId="6549"/>
        <pc:sldMkLst>
          <pc:docMk/>
          <pc:sldMk cId="215437909" sldId="336"/>
        </pc:sldMkLst>
        <pc:spChg chg="mod">
          <ac:chgData name="Uhr, Vinzenz Nathan (STUDENTS)" userId="f4f67b1a-e021-4569-b4a5-fe6b7216375a" providerId="ADAL" clId="{BB7E4F86-F19F-4A4B-8F91-764EE55FAC46}" dt="2022-12-24T13:34:41.011" v="3775"/>
          <ac:spMkLst>
            <pc:docMk/>
            <pc:sldMk cId="215437909" sldId="336"/>
            <ac:spMk id="4" creationId="{8F3FD32D-4549-EF27-890D-C18FC51D0E54}"/>
          </ac:spMkLst>
        </pc:spChg>
        <pc:spChg chg="del">
          <ac:chgData name="Uhr, Vinzenz Nathan (STUDENTS)" userId="f4f67b1a-e021-4569-b4a5-fe6b7216375a" providerId="ADAL" clId="{BB7E4F86-F19F-4A4B-8F91-764EE55FAC46}" dt="2022-12-24T13:34:03.026" v="3736" actId="478"/>
          <ac:spMkLst>
            <pc:docMk/>
            <pc:sldMk cId="215437909" sldId="336"/>
            <ac:spMk id="5" creationId="{D455901A-26EB-80B8-4758-C6D58ED946DC}"/>
          </ac:spMkLst>
        </pc:spChg>
        <pc:spChg chg="mod">
          <ac:chgData name="Uhr, Vinzenz Nathan (STUDENTS)" userId="f4f67b1a-e021-4569-b4a5-fe6b7216375a" providerId="ADAL" clId="{BB7E4F86-F19F-4A4B-8F91-764EE55FAC46}" dt="2023-01-04T08:56:04.888" v="4143"/>
          <ac:spMkLst>
            <pc:docMk/>
            <pc:sldMk cId="215437909" sldId="336"/>
            <ac:spMk id="6" creationId="{286E1CDE-613D-9074-2282-474A00C5A416}"/>
          </ac:spMkLst>
        </pc:spChg>
        <pc:spChg chg="mod">
          <ac:chgData name="Uhr, Vinzenz Nathan (STUDENTS)" userId="f4f67b1a-e021-4569-b4a5-fe6b7216375a" providerId="ADAL" clId="{BB7E4F86-F19F-4A4B-8F91-764EE55FAC46}" dt="2023-01-12T15:21:52.988" v="6694" actId="6549"/>
          <ac:spMkLst>
            <pc:docMk/>
            <pc:sldMk cId="215437909" sldId="336"/>
            <ac:spMk id="7" creationId="{AD84561E-5224-8346-ABD1-96B91178F5D9}"/>
          </ac:spMkLst>
        </pc:spChg>
        <pc:spChg chg="mod">
          <ac:chgData name="Uhr, Vinzenz Nathan (STUDENTS)" userId="f4f67b1a-e021-4569-b4a5-fe6b7216375a" providerId="ADAL" clId="{BB7E4F86-F19F-4A4B-8F91-764EE55FAC46}" dt="2023-01-04T13:49:26.541" v="5228" actId="20577"/>
          <ac:spMkLst>
            <pc:docMk/>
            <pc:sldMk cId="215437909" sldId="336"/>
            <ac:spMk id="8" creationId="{FBB62C77-3313-2067-DB63-2CFAB3A2F916}"/>
          </ac:spMkLst>
        </pc:spChg>
        <pc:picChg chg="add mod">
          <ac:chgData name="Uhr, Vinzenz Nathan (STUDENTS)" userId="f4f67b1a-e021-4569-b4a5-fe6b7216375a" providerId="ADAL" clId="{BB7E4F86-F19F-4A4B-8F91-764EE55FAC46}" dt="2022-12-25T14:11:54.119" v="4111" actId="14100"/>
          <ac:picMkLst>
            <pc:docMk/>
            <pc:sldMk cId="215437909" sldId="336"/>
            <ac:picMk id="11" creationId="{8989752F-F229-16AF-F6D5-61F3B8B3B21C}"/>
          </ac:picMkLst>
        </pc:picChg>
      </pc:sldChg>
      <pc:sldChg chg="addSp delSp modSp new mod ord">
        <pc:chgData name="Uhr, Vinzenz Nathan (STUDENTS)" userId="f4f67b1a-e021-4569-b4a5-fe6b7216375a" providerId="ADAL" clId="{BB7E4F86-F19F-4A4B-8F91-764EE55FAC46}" dt="2023-01-12T09:35:51.134" v="5307"/>
        <pc:sldMkLst>
          <pc:docMk/>
          <pc:sldMk cId="2018901719" sldId="337"/>
        </pc:sldMkLst>
        <pc:spChg chg="mod">
          <ac:chgData name="Uhr, Vinzenz Nathan (STUDENTS)" userId="f4f67b1a-e021-4569-b4a5-fe6b7216375a" providerId="ADAL" clId="{BB7E4F86-F19F-4A4B-8F91-764EE55FAC46}" dt="2023-01-04T13:21:03.566" v="5137" actId="6549"/>
          <ac:spMkLst>
            <pc:docMk/>
            <pc:sldMk cId="2018901719" sldId="337"/>
            <ac:spMk id="4" creationId="{61C3C367-1826-75F3-F52B-FB31D74688AA}"/>
          </ac:spMkLst>
        </pc:spChg>
        <pc:spChg chg="mod">
          <ac:chgData name="Uhr, Vinzenz Nathan (STUDENTS)" userId="f4f67b1a-e021-4569-b4a5-fe6b7216375a" providerId="ADAL" clId="{BB7E4F86-F19F-4A4B-8F91-764EE55FAC46}" dt="2023-01-04T13:20:47.304" v="5131"/>
          <ac:spMkLst>
            <pc:docMk/>
            <pc:sldMk cId="2018901719" sldId="337"/>
            <ac:spMk id="5" creationId="{542C5F9B-DD23-9F3E-EBA5-1A09501A0406}"/>
          </ac:spMkLst>
        </pc:spChg>
        <pc:spChg chg="mod">
          <ac:chgData name="Uhr, Vinzenz Nathan (STUDENTS)" userId="f4f67b1a-e021-4569-b4a5-fe6b7216375a" providerId="ADAL" clId="{BB7E4F86-F19F-4A4B-8F91-764EE55FAC46}" dt="2022-12-23T17:09:41.193" v="3642" actId="20577"/>
          <ac:spMkLst>
            <pc:docMk/>
            <pc:sldMk cId="2018901719" sldId="337"/>
            <ac:spMk id="7" creationId="{99C0C1C1-2228-AE74-D3AC-3C4B981882E0}"/>
          </ac:spMkLst>
        </pc:spChg>
        <pc:spChg chg="mod">
          <ac:chgData name="Uhr, Vinzenz Nathan (STUDENTS)" userId="f4f67b1a-e021-4569-b4a5-fe6b7216375a" providerId="ADAL" clId="{BB7E4F86-F19F-4A4B-8F91-764EE55FAC46}" dt="2023-01-04T13:52:19.981" v="5270" actId="20577"/>
          <ac:spMkLst>
            <pc:docMk/>
            <pc:sldMk cId="2018901719" sldId="337"/>
            <ac:spMk id="8" creationId="{68160987-68B9-3AC0-4A9C-24F72D877698}"/>
          </ac:spMkLst>
        </pc:spChg>
        <pc:spChg chg="add del">
          <ac:chgData name="Uhr, Vinzenz Nathan (STUDENTS)" userId="f4f67b1a-e021-4569-b4a5-fe6b7216375a" providerId="ADAL" clId="{BB7E4F86-F19F-4A4B-8F91-764EE55FAC46}" dt="2023-01-04T13:53:56.738" v="5276" actId="478"/>
          <ac:spMkLst>
            <pc:docMk/>
            <pc:sldMk cId="2018901719" sldId="337"/>
            <ac:spMk id="9" creationId="{8CDBBD9E-746E-0429-5104-E3F51A5EEA30}"/>
          </ac:spMkLst>
        </pc:spChg>
        <pc:picChg chg="add del mod">
          <ac:chgData name="Uhr, Vinzenz Nathan (STUDENTS)" userId="f4f67b1a-e021-4569-b4a5-fe6b7216375a" providerId="ADAL" clId="{BB7E4F86-F19F-4A4B-8F91-764EE55FAC46}" dt="2023-01-04T13:43:47.232" v="5164"/>
          <ac:picMkLst>
            <pc:docMk/>
            <pc:sldMk cId="2018901719" sldId="337"/>
            <ac:picMk id="11" creationId="{891378EB-A5E6-5F2C-FDB9-E34AF701A387}"/>
          </ac:picMkLst>
        </pc:picChg>
        <pc:picChg chg="add del mod">
          <ac:chgData name="Uhr, Vinzenz Nathan (STUDENTS)" userId="f4f67b1a-e021-4569-b4a5-fe6b7216375a" providerId="ADAL" clId="{BB7E4F86-F19F-4A4B-8F91-764EE55FAC46}" dt="2023-01-04T13:43:51.072" v="5168"/>
          <ac:picMkLst>
            <pc:docMk/>
            <pc:sldMk cId="2018901719" sldId="337"/>
            <ac:picMk id="13" creationId="{D0F032A6-0C6B-4B25-F776-2187188A397B}"/>
          </ac:picMkLst>
        </pc:picChg>
        <pc:picChg chg="add del mod">
          <ac:chgData name="Uhr, Vinzenz Nathan (STUDENTS)" userId="f4f67b1a-e021-4569-b4a5-fe6b7216375a" providerId="ADAL" clId="{BB7E4F86-F19F-4A4B-8F91-764EE55FAC46}" dt="2023-01-04T13:43:53.730" v="5170"/>
          <ac:picMkLst>
            <pc:docMk/>
            <pc:sldMk cId="2018901719" sldId="337"/>
            <ac:picMk id="15" creationId="{76D757A4-296D-2B0C-E5D5-3385DCC156DB}"/>
          </ac:picMkLst>
        </pc:picChg>
        <pc:picChg chg="add mod">
          <ac:chgData name="Uhr, Vinzenz Nathan (STUDENTS)" userId="f4f67b1a-e021-4569-b4a5-fe6b7216375a" providerId="ADAL" clId="{BB7E4F86-F19F-4A4B-8F91-764EE55FAC46}" dt="2023-01-04T13:44:10.257" v="5176" actId="1076"/>
          <ac:picMkLst>
            <pc:docMk/>
            <pc:sldMk cId="2018901719" sldId="337"/>
            <ac:picMk id="16" creationId="{8004FA42-5FBE-17A4-76BE-8641DDC538B7}"/>
          </ac:picMkLst>
        </pc:picChg>
      </pc:sldChg>
      <pc:sldChg chg="modSp new mod">
        <pc:chgData name="Uhr, Vinzenz Nathan (STUDENTS)" userId="f4f67b1a-e021-4569-b4a5-fe6b7216375a" providerId="ADAL" clId="{BB7E4F86-F19F-4A4B-8F91-764EE55FAC46}" dt="2022-12-24T11:32:26.057" v="3731" actId="20577"/>
        <pc:sldMkLst>
          <pc:docMk/>
          <pc:sldMk cId="2207595797" sldId="338"/>
        </pc:sldMkLst>
        <pc:spChg chg="mod">
          <ac:chgData name="Uhr, Vinzenz Nathan (STUDENTS)" userId="f4f67b1a-e021-4569-b4a5-fe6b7216375a" providerId="ADAL" clId="{BB7E4F86-F19F-4A4B-8F91-764EE55FAC46}" dt="2022-12-24T11:32:26.057" v="3731" actId="20577"/>
          <ac:spMkLst>
            <pc:docMk/>
            <pc:sldMk cId="2207595797" sldId="338"/>
            <ac:spMk id="5" creationId="{3B6EAC75-5C53-967D-5016-CCE2BEA5C116}"/>
          </ac:spMkLst>
        </pc:spChg>
      </pc:sldChg>
      <pc:sldChg chg="addSp delSp modSp add mod ord modShow modNotesTx">
        <pc:chgData name="Uhr, Vinzenz Nathan (STUDENTS)" userId="f4f67b1a-e021-4569-b4a5-fe6b7216375a" providerId="ADAL" clId="{BB7E4F86-F19F-4A4B-8F91-764EE55FAC46}" dt="2023-01-12T15:21:35.436" v="6692" actId="729"/>
        <pc:sldMkLst>
          <pc:docMk/>
          <pc:sldMk cId="3465292299" sldId="339"/>
        </pc:sldMkLst>
        <pc:spChg chg="mod">
          <ac:chgData name="Uhr, Vinzenz Nathan (STUDENTS)" userId="f4f67b1a-e021-4569-b4a5-fe6b7216375a" providerId="ADAL" clId="{BB7E4F86-F19F-4A4B-8F91-764EE55FAC46}" dt="2022-12-24T13:34:43.066" v="3776"/>
          <ac:spMkLst>
            <pc:docMk/>
            <pc:sldMk cId="3465292299" sldId="339"/>
            <ac:spMk id="4" creationId="{8F3FD32D-4549-EF27-890D-C18FC51D0E54}"/>
          </ac:spMkLst>
        </pc:spChg>
        <pc:spChg chg="mod">
          <ac:chgData name="Uhr, Vinzenz Nathan (STUDENTS)" userId="f4f67b1a-e021-4569-b4a5-fe6b7216375a" providerId="ADAL" clId="{BB7E4F86-F19F-4A4B-8F91-764EE55FAC46}" dt="2023-01-04T08:56:08.689" v="4144"/>
          <ac:spMkLst>
            <pc:docMk/>
            <pc:sldMk cId="3465292299" sldId="339"/>
            <ac:spMk id="6" creationId="{286E1CDE-613D-9074-2282-474A00C5A416}"/>
          </ac:spMkLst>
        </pc:spChg>
        <pc:spChg chg="mod">
          <ac:chgData name="Uhr, Vinzenz Nathan (STUDENTS)" userId="f4f67b1a-e021-4569-b4a5-fe6b7216375a" providerId="ADAL" clId="{BB7E4F86-F19F-4A4B-8F91-764EE55FAC46}" dt="2023-01-12T10:19:02.649" v="6683" actId="6549"/>
          <ac:spMkLst>
            <pc:docMk/>
            <pc:sldMk cId="3465292299" sldId="339"/>
            <ac:spMk id="7" creationId="{AD84561E-5224-8346-ABD1-96B91178F5D9}"/>
          </ac:spMkLst>
        </pc:spChg>
        <pc:spChg chg="mod">
          <ac:chgData name="Uhr, Vinzenz Nathan (STUDENTS)" userId="f4f67b1a-e021-4569-b4a5-fe6b7216375a" providerId="ADAL" clId="{BB7E4F86-F19F-4A4B-8F91-764EE55FAC46}" dt="2023-01-04T13:51:40.925" v="5261" actId="20577"/>
          <ac:spMkLst>
            <pc:docMk/>
            <pc:sldMk cId="3465292299" sldId="339"/>
            <ac:spMk id="8" creationId="{FBB62C77-3313-2067-DB63-2CFAB3A2F916}"/>
          </ac:spMkLst>
        </pc:spChg>
        <pc:spChg chg="add del">
          <ac:chgData name="Uhr, Vinzenz Nathan (STUDENTS)" userId="f4f67b1a-e021-4569-b4a5-fe6b7216375a" providerId="ADAL" clId="{BB7E4F86-F19F-4A4B-8F91-764EE55FAC46}" dt="2023-01-04T09:19:36.589" v="4270"/>
          <ac:spMkLst>
            <pc:docMk/>
            <pc:sldMk cId="3465292299" sldId="339"/>
            <ac:spMk id="9" creationId="{73A74FC1-6E79-7D35-5F48-9E08454A072D}"/>
          </ac:spMkLst>
        </pc:spChg>
        <pc:spChg chg="add del mod">
          <ac:chgData name="Uhr, Vinzenz Nathan (STUDENTS)" userId="f4f67b1a-e021-4569-b4a5-fe6b7216375a" providerId="ADAL" clId="{BB7E4F86-F19F-4A4B-8F91-764EE55FAC46}" dt="2023-01-04T13:22:18.976" v="5144" actId="478"/>
          <ac:spMkLst>
            <pc:docMk/>
            <pc:sldMk cId="3465292299" sldId="339"/>
            <ac:spMk id="15" creationId="{B20D5BFA-FF40-6C9E-A1F8-5F234E7BAF9B}"/>
          </ac:spMkLst>
        </pc:spChg>
        <pc:picChg chg="add del mod">
          <ac:chgData name="Uhr, Vinzenz Nathan (STUDENTS)" userId="f4f67b1a-e021-4569-b4a5-fe6b7216375a" providerId="ADAL" clId="{BB7E4F86-F19F-4A4B-8F91-764EE55FAC46}" dt="2023-01-04T09:19:35.413" v="4269"/>
          <ac:picMkLst>
            <pc:docMk/>
            <pc:sldMk cId="3465292299" sldId="339"/>
            <ac:picMk id="10" creationId="{CBB00D1A-7A67-FD2D-7DA4-271B543F3861}"/>
          </ac:picMkLst>
        </pc:picChg>
        <pc:picChg chg="add del mod">
          <ac:chgData name="Uhr, Vinzenz Nathan (STUDENTS)" userId="f4f67b1a-e021-4569-b4a5-fe6b7216375a" providerId="ADAL" clId="{BB7E4F86-F19F-4A4B-8F91-764EE55FAC46}" dt="2023-01-04T09:19:48.006" v="4274" actId="478"/>
          <ac:picMkLst>
            <pc:docMk/>
            <pc:sldMk cId="3465292299" sldId="339"/>
            <ac:picMk id="12" creationId="{017E0295-974A-81FA-3711-F4555BB729D3}"/>
          </ac:picMkLst>
        </pc:picChg>
        <pc:picChg chg="add del mod ord modCrop">
          <ac:chgData name="Uhr, Vinzenz Nathan (STUDENTS)" userId="f4f67b1a-e021-4569-b4a5-fe6b7216375a" providerId="ADAL" clId="{BB7E4F86-F19F-4A4B-8F91-764EE55FAC46}" dt="2023-01-04T13:22:24.014" v="5145" actId="1076"/>
          <ac:picMkLst>
            <pc:docMk/>
            <pc:sldMk cId="3465292299" sldId="339"/>
            <ac:picMk id="13" creationId="{6F9E4909-A859-AB6D-F843-63701E85D48B}"/>
          </ac:picMkLst>
        </pc:picChg>
      </pc:sldChg>
      <pc:sldChg chg="modSp add del mod ord">
        <pc:chgData name="Uhr, Vinzenz Nathan (STUDENTS)" userId="f4f67b1a-e021-4569-b4a5-fe6b7216375a" providerId="ADAL" clId="{BB7E4F86-F19F-4A4B-8F91-764EE55FAC46}" dt="2023-01-04T13:16:42.215" v="5122" actId="47"/>
        <pc:sldMkLst>
          <pc:docMk/>
          <pc:sldMk cId="1029308018" sldId="340"/>
        </pc:sldMkLst>
        <pc:spChg chg="mod">
          <ac:chgData name="Uhr, Vinzenz Nathan (STUDENTS)" userId="f4f67b1a-e021-4569-b4a5-fe6b7216375a" providerId="ADAL" clId="{BB7E4F86-F19F-4A4B-8F91-764EE55FAC46}" dt="2022-12-24T13:35:21.838" v="3887" actId="20577"/>
          <ac:spMkLst>
            <pc:docMk/>
            <pc:sldMk cId="1029308018" sldId="340"/>
            <ac:spMk id="4" creationId="{8F3FD32D-4549-EF27-890D-C18FC51D0E54}"/>
          </ac:spMkLst>
        </pc:spChg>
        <pc:spChg chg="mod">
          <ac:chgData name="Uhr, Vinzenz Nathan (STUDENTS)" userId="f4f67b1a-e021-4569-b4a5-fe6b7216375a" providerId="ADAL" clId="{BB7E4F86-F19F-4A4B-8F91-764EE55FAC46}" dt="2023-01-04T08:56:10.734" v="4145"/>
          <ac:spMkLst>
            <pc:docMk/>
            <pc:sldMk cId="1029308018" sldId="340"/>
            <ac:spMk id="6" creationId="{286E1CDE-613D-9074-2282-474A00C5A416}"/>
          </ac:spMkLst>
        </pc:spChg>
      </pc:sldChg>
      <pc:sldChg chg="addSp delSp modSp add mod ord modShow">
        <pc:chgData name="Uhr, Vinzenz Nathan (STUDENTS)" userId="f4f67b1a-e021-4569-b4a5-fe6b7216375a" providerId="ADAL" clId="{BB7E4F86-F19F-4A4B-8F91-764EE55FAC46}" dt="2023-01-12T15:21:35.436" v="6692" actId="729"/>
        <pc:sldMkLst>
          <pc:docMk/>
          <pc:sldMk cId="784480161" sldId="341"/>
        </pc:sldMkLst>
        <pc:spChg chg="add del">
          <ac:chgData name="Uhr, Vinzenz Nathan (STUDENTS)" userId="f4f67b1a-e021-4569-b4a5-fe6b7216375a" providerId="ADAL" clId="{BB7E4F86-F19F-4A4B-8F91-764EE55FAC46}" dt="2023-01-04T11:19:34.791" v="4794"/>
          <ac:spMkLst>
            <pc:docMk/>
            <pc:sldMk cId="784480161" sldId="341"/>
            <ac:spMk id="5" creationId="{87551519-6686-6968-0F6C-8400CB0C3C26}"/>
          </ac:spMkLst>
        </pc:spChg>
        <pc:spChg chg="mod">
          <ac:chgData name="Uhr, Vinzenz Nathan (STUDENTS)" userId="f4f67b1a-e021-4569-b4a5-fe6b7216375a" providerId="ADAL" clId="{BB7E4F86-F19F-4A4B-8F91-764EE55FAC46}" dt="2023-01-12T13:03:23.463" v="6691" actId="6549"/>
          <ac:spMkLst>
            <pc:docMk/>
            <pc:sldMk cId="784480161" sldId="341"/>
            <ac:spMk id="7" creationId="{AD84561E-5224-8346-ABD1-96B91178F5D9}"/>
          </ac:spMkLst>
        </pc:spChg>
        <pc:spChg chg="mod">
          <ac:chgData name="Uhr, Vinzenz Nathan (STUDENTS)" userId="f4f67b1a-e021-4569-b4a5-fe6b7216375a" providerId="ADAL" clId="{BB7E4F86-F19F-4A4B-8F91-764EE55FAC46}" dt="2023-01-04T13:51:05.389" v="5255" actId="20577"/>
          <ac:spMkLst>
            <pc:docMk/>
            <pc:sldMk cId="784480161" sldId="341"/>
            <ac:spMk id="8" creationId="{FBB62C77-3313-2067-DB63-2CFAB3A2F916}"/>
          </ac:spMkLst>
        </pc:spChg>
        <pc:spChg chg="del mod">
          <ac:chgData name="Uhr, Vinzenz Nathan (STUDENTS)" userId="f4f67b1a-e021-4569-b4a5-fe6b7216375a" providerId="ADAL" clId="{BB7E4F86-F19F-4A4B-8F91-764EE55FAC46}" dt="2023-01-04T11:20:45.180" v="4800" actId="478"/>
          <ac:spMkLst>
            <pc:docMk/>
            <pc:sldMk cId="784480161" sldId="341"/>
            <ac:spMk id="15" creationId="{B20D5BFA-FF40-6C9E-A1F8-5F234E7BAF9B}"/>
          </ac:spMkLst>
        </pc:spChg>
        <pc:picChg chg="add mod modCrop">
          <ac:chgData name="Uhr, Vinzenz Nathan (STUDENTS)" userId="f4f67b1a-e021-4569-b4a5-fe6b7216375a" providerId="ADAL" clId="{BB7E4F86-F19F-4A4B-8F91-764EE55FAC46}" dt="2023-01-04T11:20:56.227" v="4802" actId="732"/>
          <ac:picMkLst>
            <pc:docMk/>
            <pc:sldMk cId="784480161" sldId="341"/>
            <ac:picMk id="10" creationId="{F94E2DAD-4829-D68F-D046-304FC32CBB89}"/>
          </ac:picMkLst>
        </pc:picChg>
        <pc:picChg chg="del">
          <ac:chgData name="Uhr, Vinzenz Nathan (STUDENTS)" userId="f4f67b1a-e021-4569-b4a5-fe6b7216375a" providerId="ADAL" clId="{BB7E4F86-F19F-4A4B-8F91-764EE55FAC46}" dt="2023-01-04T11:14:24.825" v="4712" actId="478"/>
          <ac:picMkLst>
            <pc:docMk/>
            <pc:sldMk cId="784480161" sldId="341"/>
            <ac:picMk id="13" creationId="{6F9E4909-A859-AB6D-F843-63701E85D48B}"/>
          </ac:picMkLst>
        </pc:picChg>
      </pc:sldChg>
      <pc:sldChg chg="new del">
        <pc:chgData name="Uhr, Vinzenz Nathan (STUDENTS)" userId="f4f67b1a-e021-4569-b4a5-fe6b7216375a" providerId="ADAL" clId="{BB7E4F86-F19F-4A4B-8F91-764EE55FAC46}" dt="2023-01-04T11:10:27.741" v="4695" actId="47"/>
        <pc:sldMkLst>
          <pc:docMk/>
          <pc:sldMk cId="45140337" sldId="342"/>
        </pc:sldMkLst>
      </pc:sldChg>
      <pc:sldChg chg="delSp modSp new mod">
        <pc:chgData name="Uhr, Vinzenz Nathan (STUDENTS)" userId="f4f67b1a-e021-4569-b4a5-fe6b7216375a" providerId="ADAL" clId="{BB7E4F86-F19F-4A4B-8F91-764EE55FAC46}" dt="2023-01-04T13:52:46.961" v="5275" actId="11"/>
        <pc:sldMkLst>
          <pc:docMk/>
          <pc:sldMk cId="2599579081" sldId="343"/>
        </pc:sldMkLst>
        <pc:spChg chg="del">
          <ac:chgData name="Uhr, Vinzenz Nathan (STUDENTS)" userId="f4f67b1a-e021-4569-b4a5-fe6b7216375a" providerId="ADAL" clId="{BB7E4F86-F19F-4A4B-8F91-764EE55FAC46}" dt="2023-01-04T11:10:21.483" v="4693" actId="478"/>
          <ac:spMkLst>
            <pc:docMk/>
            <pc:sldMk cId="2599579081" sldId="343"/>
            <ac:spMk id="2" creationId="{6D8CFB1C-50AE-3AC5-D439-D376A5219794}"/>
          </ac:spMkLst>
        </pc:spChg>
        <pc:spChg chg="del">
          <ac:chgData name="Uhr, Vinzenz Nathan (STUDENTS)" userId="f4f67b1a-e021-4569-b4a5-fe6b7216375a" providerId="ADAL" clId="{BB7E4F86-F19F-4A4B-8F91-764EE55FAC46}" dt="2023-01-04T11:10:21.483" v="4693" actId="478"/>
          <ac:spMkLst>
            <pc:docMk/>
            <pc:sldMk cId="2599579081" sldId="343"/>
            <ac:spMk id="3" creationId="{015BB14C-D23C-6796-203D-99DE12CAE879}"/>
          </ac:spMkLst>
        </pc:spChg>
        <pc:spChg chg="mod">
          <ac:chgData name="Uhr, Vinzenz Nathan (STUDENTS)" userId="f4f67b1a-e021-4569-b4a5-fe6b7216375a" providerId="ADAL" clId="{BB7E4F86-F19F-4A4B-8F91-764EE55FAC46}" dt="2023-01-04T13:18:01.789" v="5127"/>
          <ac:spMkLst>
            <pc:docMk/>
            <pc:sldMk cId="2599579081" sldId="343"/>
            <ac:spMk id="4" creationId="{2E6DC96A-0D63-F218-10B2-65912BA8D0D9}"/>
          </ac:spMkLst>
        </pc:spChg>
        <pc:spChg chg="del">
          <ac:chgData name="Uhr, Vinzenz Nathan (STUDENTS)" userId="f4f67b1a-e021-4569-b4a5-fe6b7216375a" providerId="ADAL" clId="{BB7E4F86-F19F-4A4B-8F91-764EE55FAC46}" dt="2023-01-04T11:24:53.456" v="4910" actId="478"/>
          <ac:spMkLst>
            <pc:docMk/>
            <pc:sldMk cId="2599579081" sldId="343"/>
            <ac:spMk id="5" creationId="{CBBB65C3-E1B8-C0BE-8D34-BDD07EB8C6F8}"/>
          </ac:spMkLst>
        </pc:spChg>
        <pc:spChg chg="mod">
          <ac:chgData name="Uhr, Vinzenz Nathan (STUDENTS)" userId="f4f67b1a-e021-4569-b4a5-fe6b7216375a" providerId="ADAL" clId="{BB7E4F86-F19F-4A4B-8F91-764EE55FAC46}" dt="2023-01-04T13:52:46.961" v="5275" actId="11"/>
          <ac:spMkLst>
            <pc:docMk/>
            <pc:sldMk cId="2599579081" sldId="343"/>
            <ac:spMk id="7" creationId="{C4CBE295-4988-F6EE-FEB3-0E1F8FBCCC56}"/>
          </ac:spMkLst>
        </pc:spChg>
        <pc:spChg chg="del">
          <ac:chgData name="Uhr, Vinzenz Nathan (STUDENTS)" userId="f4f67b1a-e021-4569-b4a5-fe6b7216375a" providerId="ADAL" clId="{BB7E4F86-F19F-4A4B-8F91-764EE55FAC46}" dt="2023-01-04T11:10:21.483" v="4693" actId="478"/>
          <ac:spMkLst>
            <pc:docMk/>
            <pc:sldMk cId="2599579081" sldId="343"/>
            <ac:spMk id="8" creationId="{02D479E1-F9A8-4C82-E0AF-FA1E0E32CC7E}"/>
          </ac:spMkLst>
        </pc:spChg>
        <pc:spChg chg="del">
          <ac:chgData name="Uhr, Vinzenz Nathan (STUDENTS)" userId="f4f67b1a-e021-4569-b4a5-fe6b7216375a" providerId="ADAL" clId="{BB7E4F86-F19F-4A4B-8F91-764EE55FAC46}" dt="2023-01-04T11:10:21.483" v="4693" actId="478"/>
          <ac:spMkLst>
            <pc:docMk/>
            <pc:sldMk cId="2599579081" sldId="343"/>
            <ac:spMk id="9" creationId="{BC6EDE61-D157-207A-BE32-5AAAE9EAFD48}"/>
          </ac:spMkLst>
        </pc:spChg>
      </pc:sldChg>
      <pc:sldChg chg="modSp add mod ord">
        <pc:chgData name="Uhr, Vinzenz Nathan (STUDENTS)" userId="f4f67b1a-e021-4569-b4a5-fe6b7216375a" providerId="ADAL" clId="{BB7E4F86-F19F-4A4B-8F91-764EE55FAC46}" dt="2023-01-04T13:52:30.939" v="5271" actId="21"/>
        <pc:sldMkLst>
          <pc:docMk/>
          <pc:sldMk cId="1116259414" sldId="344"/>
        </pc:sldMkLst>
        <pc:spChg chg="mod">
          <ac:chgData name="Uhr, Vinzenz Nathan (STUDENTS)" userId="f4f67b1a-e021-4569-b4a5-fe6b7216375a" providerId="ADAL" clId="{BB7E4F86-F19F-4A4B-8F91-764EE55FAC46}" dt="2023-01-04T13:17:57.724" v="5126" actId="20577"/>
          <ac:spMkLst>
            <pc:docMk/>
            <pc:sldMk cId="1116259414" sldId="344"/>
            <ac:spMk id="4" creationId="{2E6DC96A-0D63-F218-10B2-65912BA8D0D9}"/>
          </ac:spMkLst>
        </pc:spChg>
        <pc:spChg chg="mod">
          <ac:chgData name="Uhr, Vinzenz Nathan (STUDENTS)" userId="f4f67b1a-e021-4569-b4a5-fe6b7216375a" providerId="ADAL" clId="{BB7E4F86-F19F-4A4B-8F91-764EE55FAC46}" dt="2023-01-04T13:52:30.939" v="5271" actId="21"/>
          <ac:spMkLst>
            <pc:docMk/>
            <pc:sldMk cId="1116259414" sldId="344"/>
            <ac:spMk id="7" creationId="{C4CBE295-4988-F6EE-FEB3-0E1F8FBCCC56}"/>
          </ac:spMkLst>
        </pc:spChg>
      </pc:sldChg>
      <pc:sldChg chg="addSp delSp modSp add mod ord modShow">
        <pc:chgData name="Uhr, Vinzenz Nathan (STUDENTS)" userId="f4f67b1a-e021-4569-b4a5-fe6b7216375a" providerId="ADAL" clId="{BB7E4F86-F19F-4A4B-8F91-764EE55FAC46}" dt="2023-01-12T10:49:46.499" v="6687"/>
        <pc:sldMkLst>
          <pc:docMk/>
          <pc:sldMk cId="1575234807" sldId="345"/>
        </pc:sldMkLst>
        <pc:spChg chg="mod">
          <ac:chgData name="Uhr, Vinzenz Nathan (STUDENTS)" userId="f4f67b1a-e021-4569-b4a5-fe6b7216375a" providerId="ADAL" clId="{BB7E4F86-F19F-4A4B-8F91-764EE55FAC46}" dt="2023-01-04T13:47:39.072" v="5207" actId="255"/>
          <ac:spMkLst>
            <pc:docMk/>
            <pc:sldMk cId="1575234807" sldId="345"/>
            <ac:spMk id="3" creationId="{7090FBD4-D922-C0BB-3189-CE0373541414}"/>
          </ac:spMkLst>
        </pc:spChg>
        <pc:spChg chg="del">
          <ac:chgData name="Uhr, Vinzenz Nathan (STUDENTS)" userId="f4f67b1a-e021-4569-b4a5-fe6b7216375a" providerId="ADAL" clId="{BB7E4F86-F19F-4A4B-8F91-764EE55FAC46}" dt="2023-01-04T13:14:38.615" v="5090" actId="478"/>
          <ac:spMkLst>
            <pc:docMk/>
            <pc:sldMk cId="1575234807" sldId="345"/>
            <ac:spMk id="10" creationId="{F7CDA64E-1BA2-ADF2-E0AE-10975DE90163}"/>
          </ac:spMkLst>
        </pc:spChg>
        <pc:picChg chg="add mod">
          <ac:chgData name="Uhr, Vinzenz Nathan (STUDENTS)" userId="f4f67b1a-e021-4569-b4a5-fe6b7216375a" providerId="ADAL" clId="{BB7E4F86-F19F-4A4B-8F91-764EE55FAC46}" dt="2023-01-04T13:15:21.802" v="5102" actId="1076"/>
          <ac:picMkLst>
            <pc:docMk/>
            <pc:sldMk cId="1575234807" sldId="345"/>
            <ac:picMk id="2" creationId="{1B235087-CCB8-2F09-C782-D3FE609492B3}"/>
          </ac:picMkLst>
        </pc:picChg>
        <pc:picChg chg="del">
          <ac:chgData name="Uhr, Vinzenz Nathan (STUDENTS)" userId="f4f67b1a-e021-4569-b4a5-fe6b7216375a" providerId="ADAL" clId="{BB7E4F86-F19F-4A4B-8F91-764EE55FAC46}" dt="2023-01-04T13:14:38.615" v="5090" actId="478"/>
          <ac:picMkLst>
            <pc:docMk/>
            <pc:sldMk cId="1575234807" sldId="345"/>
            <ac:picMk id="4" creationId="{CF8C8B0A-D5D2-C93C-34C5-92F77C04DE2A}"/>
          </ac:picMkLst>
        </pc:picChg>
        <pc:picChg chg="add mod">
          <ac:chgData name="Uhr, Vinzenz Nathan (STUDENTS)" userId="f4f67b1a-e021-4569-b4a5-fe6b7216375a" providerId="ADAL" clId="{BB7E4F86-F19F-4A4B-8F91-764EE55FAC46}" dt="2023-01-04T13:15:24.652" v="5103" actId="1076"/>
          <ac:picMkLst>
            <pc:docMk/>
            <pc:sldMk cId="1575234807" sldId="345"/>
            <ac:picMk id="5" creationId="{F5C4F93D-61DE-25A9-C29A-A3FF5DB82068}"/>
          </ac:picMkLst>
        </pc:picChg>
        <pc:cxnChg chg="add mod">
          <ac:chgData name="Uhr, Vinzenz Nathan (STUDENTS)" userId="f4f67b1a-e021-4569-b4a5-fe6b7216375a" providerId="ADAL" clId="{BB7E4F86-F19F-4A4B-8F91-764EE55FAC46}" dt="2023-01-04T13:16:11.890" v="5120" actId="1076"/>
          <ac:cxnSpMkLst>
            <pc:docMk/>
            <pc:sldMk cId="1575234807" sldId="345"/>
            <ac:cxnSpMk id="9" creationId="{9F4A323F-D4A7-43DD-5030-C3152DFF6294}"/>
          </ac:cxnSpMkLst>
        </pc:cxnChg>
      </pc:sldChg>
      <pc:sldChg chg="addSp modSp add mod">
        <pc:chgData name="Uhr, Vinzenz Nathan (STUDENTS)" userId="f4f67b1a-e021-4569-b4a5-fe6b7216375a" providerId="ADAL" clId="{BB7E4F86-F19F-4A4B-8F91-764EE55FAC46}" dt="2023-01-12T09:15:45.484" v="5303" actId="1076"/>
        <pc:sldMkLst>
          <pc:docMk/>
          <pc:sldMk cId="1658027634" sldId="346"/>
        </pc:sldMkLst>
        <pc:spChg chg="add mod">
          <ac:chgData name="Uhr, Vinzenz Nathan (STUDENTS)" userId="f4f67b1a-e021-4569-b4a5-fe6b7216375a" providerId="ADAL" clId="{BB7E4F86-F19F-4A4B-8F91-764EE55FAC46}" dt="2023-01-12T09:15:45.484" v="5303" actId="1076"/>
          <ac:spMkLst>
            <pc:docMk/>
            <pc:sldMk cId="1658027634" sldId="346"/>
            <ac:spMk id="2" creationId="{FA6D1741-0FF6-7674-D7D6-3DC475C50112}"/>
          </ac:spMkLst>
        </pc:spChg>
        <pc:spChg chg="mod">
          <ac:chgData name="Uhr, Vinzenz Nathan (STUDENTS)" userId="f4f67b1a-e021-4569-b4a5-fe6b7216375a" providerId="ADAL" clId="{BB7E4F86-F19F-4A4B-8F91-764EE55FAC46}" dt="2023-01-12T09:15:45.484" v="5303" actId="1076"/>
          <ac:spMkLst>
            <pc:docMk/>
            <pc:sldMk cId="1658027634" sldId="346"/>
            <ac:spMk id="9" creationId="{D9CC2D7B-2378-F0F1-80DF-A93159735948}"/>
          </ac:spMkLst>
        </pc:spChg>
        <pc:spChg chg="mod">
          <ac:chgData name="Uhr, Vinzenz Nathan (STUDENTS)" userId="f4f67b1a-e021-4569-b4a5-fe6b7216375a" providerId="ADAL" clId="{BB7E4F86-F19F-4A4B-8F91-764EE55FAC46}" dt="2023-01-12T09:15:45.484" v="5303" actId="1076"/>
          <ac:spMkLst>
            <pc:docMk/>
            <pc:sldMk cId="1658027634" sldId="346"/>
            <ac:spMk id="12" creationId="{2357B95B-F2D8-AF97-3003-3A9392C3F1D8}"/>
          </ac:spMkLst>
        </pc:spChg>
        <pc:spChg chg="mod">
          <ac:chgData name="Uhr, Vinzenz Nathan (STUDENTS)" userId="f4f67b1a-e021-4569-b4a5-fe6b7216375a" providerId="ADAL" clId="{BB7E4F86-F19F-4A4B-8F91-764EE55FAC46}" dt="2023-01-12T09:15:45.484" v="5303" actId="1076"/>
          <ac:spMkLst>
            <pc:docMk/>
            <pc:sldMk cId="1658027634" sldId="346"/>
            <ac:spMk id="13" creationId="{FA6FF31B-34CD-370C-EAD9-7A427214C9C1}"/>
          </ac:spMkLst>
        </pc:spChg>
      </pc:sldChg>
      <pc:sldChg chg="add mod modShow">
        <pc:chgData name="Uhr, Vinzenz Nathan (STUDENTS)" userId="f4f67b1a-e021-4569-b4a5-fe6b7216375a" providerId="ADAL" clId="{BB7E4F86-F19F-4A4B-8F91-764EE55FAC46}" dt="2023-01-12T10:16:31.859" v="6607" actId="729"/>
        <pc:sldMkLst>
          <pc:docMk/>
          <pc:sldMk cId="4098331477" sldId="347"/>
        </pc:sldMkLst>
      </pc:sldChg>
      <pc:sldMasterChg chg="addSp delSp modSp mod addSldLayout delSldLayout modSldLayout sldLayoutOrd">
        <pc:chgData name="Uhr, Vinzenz Nathan (STUDENTS)" userId="f4f67b1a-e021-4569-b4a5-fe6b7216375a" providerId="ADAL" clId="{BB7E4F86-F19F-4A4B-8F91-764EE55FAC46}" dt="2022-12-23T17:06:25.737" v="3352" actId="1076"/>
        <pc:sldMasterMkLst>
          <pc:docMk/>
          <pc:sldMasterMk cId="1650500097" sldId="2147483682"/>
        </pc:sldMasterMkLst>
        <pc:spChg chg="del">
          <ac:chgData name="Uhr, Vinzenz Nathan (STUDENTS)" userId="f4f67b1a-e021-4569-b4a5-fe6b7216375a" providerId="ADAL" clId="{BB7E4F86-F19F-4A4B-8F91-764EE55FAC46}" dt="2022-12-23T13:30:16.601" v="69" actId="478"/>
          <ac:spMkLst>
            <pc:docMk/>
            <pc:sldMasterMk cId="1650500097" sldId="2147483682"/>
            <ac:spMk id="5" creationId="{4EBF98FB-2886-B941-8FDB-3481055A357B}"/>
          </ac:spMkLst>
        </pc:spChg>
        <pc:spChg chg="mod">
          <ac:chgData name="Uhr, Vinzenz Nathan (STUDENTS)" userId="f4f67b1a-e021-4569-b4a5-fe6b7216375a" providerId="ADAL" clId="{BB7E4F86-F19F-4A4B-8F91-764EE55FAC46}" dt="2022-12-23T13:31:41.391" v="81" actId="207"/>
          <ac:spMkLst>
            <pc:docMk/>
            <pc:sldMasterMk cId="1650500097" sldId="2147483682"/>
            <ac:spMk id="15" creationId="{E756D428-BAD7-3447-9927-B6A9FCF078AE}"/>
          </ac:spMkLst>
        </pc:spChg>
        <pc:picChg chg="add mod">
          <ac:chgData name="Uhr, Vinzenz Nathan (STUDENTS)" userId="f4f67b1a-e021-4569-b4a5-fe6b7216375a" providerId="ADAL" clId="{BB7E4F86-F19F-4A4B-8F91-764EE55FAC46}" dt="2022-12-23T13:26:47.679" v="3"/>
          <ac:picMkLst>
            <pc:docMk/>
            <pc:sldMasterMk cId="1650500097" sldId="2147483682"/>
            <ac:picMk id="2" creationId="{02F2BFF4-D9EA-D9EC-0905-10C3BC765C3F}"/>
          </ac:picMkLst>
        </pc:picChg>
        <pc:sldLayoutChg chg="modSp">
          <pc:chgData name="Uhr, Vinzenz Nathan (STUDENTS)" userId="f4f67b1a-e021-4569-b4a5-fe6b7216375a" providerId="ADAL" clId="{BB7E4F86-F19F-4A4B-8F91-764EE55FAC46}" dt="2022-12-23T14:11:48.213" v="643" actId="404"/>
          <pc:sldLayoutMkLst>
            <pc:docMk/>
            <pc:sldMasterMk cId="1650500097" sldId="2147483682"/>
            <pc:sldLayoutMk cId="110926675" sldId="2147483688"/>
          </pc:sldLayoutMkLst>
          <pc:spChg chg="mod">
            <ac:chgData name="Uhr, Vinzenz Nathan (STUDENTS)" userId="f4f67b1a-e021-4569-b4a5-fe6b7216375a" providerId="ADAL" clId="{BB7E4F86-F19F-4A4B-8F91-764EE55FAC46}" dt="2022-12-23T14:11:48.213" v="643" actId="404"/>
            <ac:spMkLst>
              <pc:docMk/>
              <pc:sldMasterMk cId="1650500097" sldId="2147483682"/>
              <pc:sldLayoutMk cId="110926675" sldId="2147483688"/>
              <ac:spMk id="4" creationId="{E8DF8EC7-1228-E54F-AEA8-B9FA57ED0474}"/>
            </ac:spMkLst>
          </pc:spChg>
        </pc:sldLayoutChg>
        <pc:sldLayoutChg chg="modSp">
          <pc:chgData name="Uhr, Vinzenz Nathan (STUDENTS)" userId="f4f67b1a-e021-4569-b4a5-fe6b7216375a" providerId="ADAL" clId="{BB7E4F86-F19F-4A4B-8F91-764EE55FAC46}" dt="2022-12-23T14:11:42.880" v="641" actId="404"/>
          <pc:sldLayoutMkLst>
            <pc:docMk/>
            <pc:sldMasterMk cId="1650500097" sldId="2147483682"/>
            <pc:sldLayoutMk cId="2116866354" sldId="2147483752"/>
          </pc:sldLayoutMkLst>
          <pc:spChg chg="mod">
            <ac:chgData name="Uhr, Vinzenz Nathan (STUDENTS)" userId="f4f67b1a-e021-4569-b4a5-fe6b7216375a" providerId="ADAL" clId="{BB7E4F86-F19F-4A4B-8F91-764EE55FAC46}" dt="2022-12-23T14:11:42.880" v="641" actId="404"/>
            <ac:spMkLst>
              <pc:docMk/>
              <pc:sldMasterMk cId="1650500097" sldId="2147483682"/>
              <pc:sldLayoutMk cId="2116866354" sldId="2147483752"/>
              <ac:spMk id="5" creationId="{4A7E35E8-11B1-964A-B3B7-ABCDE11750B9}"/>
            </ac:spMkLst>
          </pc:spChg>
        </pc:sldLayoutChg>
        <pc:sldLayoutChg chg="modSp">
          <pc:chgData name="Uhr, Vinzenz Nathan (STUDENTS)" userId="f4f67b1a-e021-4569-b4a5-fe6b7216375a" providerId="ADAL" clId="{BB7E4F86-F19F-4A4B-8F91-764EE55FAC46}" dt="2022-12-23T14:11:56.206" v="647" actId="404"/>
          <pc:sldLayoutMkLst>
            <pc:docMk/>
            <pc:sldMasterMk cId="1650500097" sldId="2147483682"/>
            <pc:sldLayoutMk cId="4233781139" sldId="2147483754"/>
          </pc:sldLayoutMkLst>
          <pc:spChg chg="mod">
            <ac:chgData name="Uhr, Vinzenz Nathan (STUDENTS)" userId="f4f67b1a-e021-4569-b4a5-fe6b7216375a" providerId="ADAL" clId="{BB7E4F86-F19F-4A4B-8F91-764EE55FAC46}" dt="2022-12-23T14:11:56.206" v="647" actId="404"/>
            <ac:spMkLst>
              <pc:docMk/>
              <pc:sldMasterMk cId="1650500097" sldId="2147483682"/>
              <pc:sldLayoutMk cId="4233781139" sldId="2147483754"/>
              <ac:spMk id="4" creationId="{E8DF8EC7-1228-E54F-AEA8-B9FA57ED0474}"/>
            </ac:spMkLst>
          </pc:spChg>
        </pc:sldLayoutChg>
        <pc:sldLayoutChg chg="modSp">
          <pc:chgData name="Uhr, Vinzenz Nathan (STUDENTS)" userId="f4f67b1a-e021-4569-b4a5-fe6b7216375a" providerId="ADAL" clId="{BB7E4F86-F19F-4A4B-8F91-764EE55FAC46}" dt="2022-12-23T14:11:53.033" v="645" actId="404"/>
          <pc:sldLayoutMkLst>
            <pc:docMk/>
            <pc:sldMasterMk cId="1650500097" sldId="2147483682"/>
            <pc:sldLayoutMk cId="1564147237" sldId="2147483766"/>
          </pc:sldLayoutMkLst>
          <pc:spChg chg="mod">
            <ac:chgData name="Uhr, Vinzenz Nathan (STUDENTS)" userId="f4f67b1a-e021-4569-b4a5-fe6b7216375a" providerId="ADAL" clId="{BB7E4F86-F19F-4A4B-8F91-764EE55FAC46}" dt="2022-12-23T14:11:53.033" v="645" actId="404"/>
            <ac:spMkLst>
              <pc:docMk/>
              <pc:sldMasterMk cId="1650500097" sldId="2147483682"/>
              <pc:sldLayoutMk cId="1564147237" sldId="2147483766"/>
              <ac:spMk id="4" creationId="{E8DF8EC7-1228-E54F-AEA8-B9FA57ED0474}"/>
            </ac:spMkLst>
          </pc:spChg>
        </pc:sldLayoutChg>
        <pc:sldLayoutChg chg="modSp">
          <pc:chgData name="Uhr, Vinzenz Nathan (STUDENTS)" userId="f4f67b1a-e021-4569-b4a5-fe6b7216375a" providerId="ADAL" clId="{BB7E4F86-F19F-4A4B-8F91-764EE55FAC46}" dt="2022-12-23T14:11:59.428" v="649" actId="404"/>
          <pc:sldLayoutMkLst>
            <pc:docMk/>
            <pc:sldMasterMk cId="1650500097" sldId="2147483682"/>
            <pc:sldLayoutMk cId="2157838461" sldId="2147483767"/>
          </pc:sldLayoutMkLst>
          <pc:spChg chg="mod">
            <ac:chgData name="Uhr, Vinzenz Nathan (STUDENTS)" userId="f4f67b1a-e021-4569-b4a5-fe6b7216375a" providerId="ADAL" clId="{BB7E4F86-F19F-4A4B-8F91-764EE55FAC46}" dt="2022-12-23T14:11:59.428" v="649" actId="404"/>
            <ac:spMkLst>
              <pc:docMk/>
              <pc:sldMasterMk cId="1650500097" sldId="2147483682"/>
              <pc:sldLayoutMk cId="2157838461" sldId="2147483767"/>
              <ac:spMk id="5" creationId="{4A7E35E8-11B1-964A-B3B7-ABCDE11750B9}"/>
            </ac:spMkLst>
          </pc:spChg>
        </pc:sldLayoutChg>
        <pc:sldLayoutChg chg="new del mod">
          <pc:chgData name="Uhr, Vinzenz Nathan (STUDENTS)" userId="f4f67b1a-e021-4569-b4a5-fe6b7216375a" providerId="ADAL" clId="{BB7E4F86-F19F-4A4B-8F91-764EE55FAC46}" dt="2022-12-23T16:17:54.060" v="2407" actId="11236"/>
          <pc:sldLayoutMkLst>
            <pc:docMk/>
            <pc:sldMasterMk cId="1650500097" sldId="2147483682"/>
            <pc:sldLayoutMk cId="1504929170" sldId="2147483786"/>
          </pc:sldLayoutMkLst>
        </pc:sldLayoutChg>
        <pc:sldLayoutChg chg="addSp delSp modSp add mod ord modTransition">
          <pc:chgData name="Uhr, Vinzenz Nathan (STUDENTS)" userId="f4f67b1a-e021-4569-b4a5-fe6b7216375a" providerId="ADAL" clId="{BB7E4F86-F19F-4A4B-8F91-764EE55FAC46}" dt="2022-12-23T17:06:25.737" v="3352" actId="1076"/>
          <pc:sldLayoutMkLst>
            <pc:docMk/>
            <pc:sldMasterMk cId="1650500097" sldId="2147483682"/>
            <pc:sldLayoutMk cId="2422167975" sldId="2147483786"/>
          </pc:sldLayoutMkLst>
          <pc:spChg chg="add del mod">
            <ac:chgData name="Uhr, Vinzenz Nathan (STUDENTS)" userId="f4f67b1a-e021-4569-b4a5-fe6b7216375a" providerId="ADAL" clId="{BB7E4F86-F19F-4A4B-8F91-764EE55FAC46}" dt="2022-12-23T16:18:14.736" v="2411"/>
            <ac:spMkLst>
              <pc:docMk/>
              <pc:sldMasterMk cId="1650500097" sldId="2147483682"/>
              <pc:sldLayoutMk cId="2422167975" sldId="2147483786"/>
              <ac:spMk id="2" creationId="{00C8CD13-EE85-E78B-35D1-D370DB7CFC07}"/>
            </ac:spMkLst>
          </pc:spChg>
          <pc:spChg chg="add del mod">
            <ac:chgData name="Uhr, Vinzenz Nathan (STUDENTS)" userId="f4f67b1a-e021-4569-b4a5-fe6b7216375a" providerId="ADAL" clId="{BB7E4F86-F19F-4A4B-8F91-764EE55FAC46}" dt="2022-12-23T16:18:14.736" v="2411"/>
            <ac:spMkLst>
              <pc:docMk/>
              <pc:sldMasterMk cId="1650500097" sldId="2147483682"/>
              <pc:sldLayoutMk cId="2422167975" sldId="2147483786"/>
              <ac:spMk id="3" creationId="{83B30AB4-2C69-D12A-35B7-D2B084C57F99}"/>
            </ac:spMkLst>
          </pc:spChg>
          <pc:spChg chg="add del mod">
            <ac:chgData name="Uhr, Vinzenz Nathan (STUDENTS)" userId="f4f67b1a-e021-4569-b4a5-fe6b7216375a" providerId="ADAL" clId="{BB7E4F86-F19F-4A4B-8F91-764EE55FAC46}" dt="2022-12-23T16:18:14.736" v="2411"/>
            <ac:spMkLst>
              <pc:docMk/>
              <pc:sldMasterMk cId="1650500097" sldId="2147483682"/>
              <pc:sldLayoutMk cId="2422167975" sldId="2147483786"/>
              <ac:spMk id="4" creationId="{63675FA7-141C-DDC0-7F34-329E1A4D8221}"/>
            </ac:spMkLst>
          </pc:spChg>
          <pc:spChg chg="del">
            <ac:chgData name="Uhr, Vinzenz Nathan (STUDENTS)" userId="f4f67b1a-e021-4569-b4a5-fe6b7216375a" providerId="ADAL" clId="{BB7E4F86-F19F-4A4B-8F91-764EE55FAC46}" dt="2022-12-23T16:18:08.330" v="2409" actId="478"/>
            <ac:spMkLst>
              <pc:docMk/>
              <pc:sldMasterMk cId="1650500097" sldId="2147483682"/>
              <pc:sldLayoutMk cId="2422167975" sldId="2147483786"/>
              <ac:spMk id="5" creationId="{4A7E35E8-11B1-964A-B3B7-ABCDE11750B9}"/>
            </ac:spMkLst>
          </pc:spChg>
          <pc:spChg chg="add del mod">
            <ac:chgData name="Uhr, Vinzenz Nathan (STUDENTS)" userId="f4f67b1a-e021-4569-b4a5-fe6b7216375a" providerId="ADAL" clId="{BB7E4F86-F19F-4A4B-8F91-764EE55FAC46}" dt="2022-12-23T16:18:14.736" v="2411"/>
            <ac:spMkLst>
              <pc:docMk/>
              <pc:sldMasterMk cId="1650500097" sldId="2147483682"/>
              <pc:sldLayoutMk cId="2422167975" sldId="2147483786"/>
              <ac:spMk id="6" creationId="{68A8984A-F452-9CEC-90BC-26420303D01C}"/>
            </ac:spMkLst>
          </pc:spChg>
          <pc:spChg chg="del">
            <ac:chgData name="Uhr, Vinzenz Nathan (STUDENTS)" userId="f4f67b1a-e021-4569-b4a5-fe6b7216375a" providerId="ADAL" clId="{BB7E4F86-F19F-4A4B-8F91-764EE55FAC46}" dt="2022-12-23T16:18:08.330" v="2409" actId="478"/>
            <ac:spMkLst>
              <pc:docMk/>
              <pc:sldMasterMk cId="1650500097" sldId="2147483682"/>
              <pc:sldLayoutMk cId="2422167975" sldId="2147483786"/>
              <ac:spMk id="7" creationId="{291F5CB2-B1A0-3141-810A-EA3DABABC379}"/>
            </ac:spMkLst>
          </pc:spChg>
          <pc:spChg chg="add del mod">
            <ac:chgData name="Uhr, Vinzenz Nathan (STUDENTS)" userId="f4f67b1a-e021-4569-b4a5-fe6b7216375a" providerId="ADAL" clId="{BB7E4F86-F19F-4A4B-8F91-764EE55FAC46}" dt="2022-12-23T16:18:14.736" v="2411"/>
            <ac:spMkLst>
              <pc:docMk/>
              <pc:sldMasterMk cId="1650500097" sldId="2147483682"/>
              <pc:sldLayoutMk cId="2422167975" sldId="2147483786"/>
              <ac:spMk id="8" creationId="{8B73F8B2-6C13-2EF9-4939-218B7EB390AC}"/>
            </ac:spMkLst>
          </pc:spChg>
          <pc:spChg chg="del">
            <ac:chgData name="Uhr, Vinzenz Nathan (STUDENTS)" userId="f4f67b1a-e021-4569-b4a5-fe6b7216375a" providerId="ADAL" clId="{BB7E4F86-F19F-4A4B-8F91-764EE55FAC46}" dt="2022-12-23T16:18:08.330" v="2409" actId="478"/>
            <ac:spMkLst>
              <pc:docMk/>
              <pc:sldMasterMk cId="1650500097" sldId="2147483682"/>
              <pc:sldLayoutMk cId="2422167975" sldId="2147483786"/>
              <ac:spMk id="9" creationId="{16AC8D8E-CDF7-E043-997B-4F40A5E71F94}"/>
            </ac:spMkLst>
          </pc:spChg>
          <pc:spChg chg="del">
            <ac:chgData name="Uhr, Vinzenz Nathan (STUDENTS)" userId="f4f67b1a-e021-4569-b4a5-fe6b7216375a" providerId="ADAL" clId="{BB7E4F86-F19F-4A4B-8F91-764EE55FAC46}" dt="2022-12-23T16:18:08.330" v="2409" actId="478"/>
            <ac:spMkLst>
              <pc:docMk/>
              <pc:sldMasterMk cId="1650500097" sldId="2147483682"/>
              <pc:sldLayoutMk cId="2422167975" sldId="2147483786"/>
              <ac:spMk id="10" creationId="{F49DC73E-0ADC-CB4B-B483-695B44661B05}"/>
            </ac:spMkLst>
          </pc:spChg>
          <pc:spChg chg="del">
            <ac:chgData name="Uhr, Vinzenz Nathan (STUDENTS)" userId="f4f67b1a-e021-4569-b4a5-fe6b7216375a" providerId="ADAL" clId="{BB7E4F86-F19F-4A4B-8F91-764EE55FAC46}" dt="2022-12-23T16:18:08.330" v="2409" actId="478"/>
            <ac:spMkLst>
              <pc:docMk/>
              <pc:sldMasterMk cId="1650500097" sldId="2147483682"/>
              <pc:sldLayoutMk cId="2422167975" sldId="2147483786"/>
              <ac:spMk id="11" creationId="{81FC3BBB-A060-D84D-A85B-A61AE52B9CEC}"/>
            </ac:spMkLst>
          </pc:spChg>
          <pc:spChg chg="add del mod">
            <ac:chgData name="Uhr, Vinzenz Nathan (STUDENTS)" userId="f4f67b1a-e021-4569-b4a5-fe6b7216375a" providerId="ADAL" clId="{BB7E4F86-F19F-4A4B-8F91-764EE55FAC46}" dt="2022-12-23T16:18:14.736" v="2411"/>
            <ac:spMkLst>
              <pc:docMk/>
              <pc:sldMasterMk cId="1650500097" sldId="2147483682"/>
              <pc:sldLayoutMk cId="2422167975" sldId="2147483786"/>
              <ac:spMk id="12" creationId="{168501BB-63FA-2A96-75EE-B5335A8FF7B5}"/>
            </ac:spMkLst>
          </pc:spChg>
          <pc:spChg chg="add del mod">
            <ac:chgData name="Uhr, Vinzenz Nathan (STUDENTS)" userId="f4f67b1a-e021-4569-b4a5-fe6b7216375a" providerId="ADAL" clId="{BB7E4F86-F19F-4A4B-8F91-764EE55FAC46}" dt="2022-12-23T16:18:14.736" v="2411"/>
            <ac:spMkLst>
              <pc:docMk/>
              <pc:sldMasterMk cId="1650500097" sldId="2147483682"/>
              <pc:sldLayoutMk cId="2422167975" sldId="2147483786"/>
              <ac:spMk id="13" creationId="{E315D687-8D60-F585-9AC6-0116FE06E135}"/>
            </ac:spMkLst>
          </pc:spChg>
          <pc:spChg chg="del">
            <ac:chgData name="Uhr, Vinzenz Nathan (STUDENTS)" userId="f4f67b1a-e021-4569-b4a5-fe6b7216375a" providerId="ADAL" clId="{BB7E4F86-F19F-4A4B-8F91-764EE55FAC46}" dt="2022-12-23T16:18:08.330" v="2409" actId="478"/>
            <ac:spMkLst>
              <pc:docMk/>
              <pc:sldMasterMk cId="1650500097" sldId="2147483682"/>
              <pc:sldLayoutMk cId="2422167975" sldId="2147483786"/>
              <ac:spMk id="14" creationId="{B236500E-83E7-924C-AF0B-0F29C91C1A20}"/>
            </ac:spMkLst>
          </pc:spChg>
          <pc:spChg chg="add mod">
            <ac:chgData name="Uhr, Vinzenz Nathan (STUDENTS)" userId="f4f67b1a-e021-4569-b4a5-fe6b7216375a" providerId="ADAL" clId="{BB7E4F86-F19F-4A4B-8F91-764EE55FAC46}" dt="2022-12-23T16:18:20.074" v="2412"/>
            <ac:spMkLst>
              <pc:docMk/>
              <pc:sldMasterMk cId="1650500097" sldId="2147483682"/>
              <pc:sldLayoutMk cId="2422167975" sldId="2147483786"/>
              <ac:spMk id="15" creationId="{1D29C109-B214-AE6A-6804-3079AB61BB56}"/>
            </ac:spMkLst>
          </pc:spChg>
          <pc:spChg chg="add mod">
            <ac:chgData name="Uhr, Vinzenz Nathan (STUDENTS)" userId="f4f67b1a-e021-4569-b4a5-fe6b7216375a" providerId="ADAL" clId="{BB7E4F86-F19F-4A4B-8F91-764EE55FAC46}" dt="2022-12-23T16:18:20.074" v="2412"/>
            <ac:spMkLst>
              <pc:docMk/>
              <pc:sldMasterMk cId="1650500097" sldId="2147483682"/>
              <pc:sldLayoutMk cId="2422167975" sldId="2147483786"/>
              <ac:spMk id="16" creationId="{01E3A20E-1E28-178F-4BF3-BE5F2FAB13CD}"/>
            </ac:spMkLst>
          </pc:spChg>
          <pc:spChg chg="add del mod">
            <ac:chgData name="Uhr, Vinzenz Nathan (STUDENTS)" userId="f4f67b1a-e021-4569-b4a5-fe6b7216375a" providerId="ADAL" clId="{BB7E4F86-F19F-4A4B-8F91-764EE55FAC46}" dt="2022-12-23T16:19:01.657" v="2413" actId="478"/>
            <ac:spMkLst>
              <pc:docMk/>
              <pc:sldMasterMk cId="1650500097" sldId="2147483682"/>
              <pc:sldLayoutMk cId="2422167975" sldId="2147483786"/>
              <ac:spMk id="17" creationId="{E47051A4-1E3D-9BB8-062B-86C88FB41A48}"/>
            </ac:spMkLst>
          </pc:spChg>
          <pc:spChg chg="add mod">
            <ac:chgData name="Uhr, Vinzenz Nathan (STUDENTS)" userId="f4f67b1a-e021-4569-b4a5-fe6b7216375a" providerId="ADAL" clId="{BB7E4F86-F19F-4A4B-8F91-764EE55FAC46}" dt="2022-12-23T16:19:26.092" v="2437" actId="20577"/>
            <ac:spMkLst>
              <pc:docMk/>
              <pc:sldMasterMk cId="1650500097" sldId="2147483682"/>
              <pc:sldLayoutMk cId="2422167975" sldId="2147483786"/>
              <ac:spMk id="18" creationId="{C88B7BCB-1127-A803-8F8E-0E08E0CEE8AD}"/>
            </ac:spMkLst>
          </pc:spChg>
          <pc:spChg chg="add del mod">
            <ac:chgData name="Uhr, Vinzenz Nathan (STUDENTS)" userId="f4f67b1a-e021-4569-b4a5-fe6b7216375a" providerId="ADAL" clId="{BB7E4F86-F19F-4A4B-8F91-764EE55FAC46}" dt="2022-12-23T17:05:28.465" v="3342" actId="478"/>
            <ac:spMkLst>
              <pc:docMk/>
              <pc:sldMasterMk cId="1650500097" sldId="2147483682"/>
              <pc:sldLayoutMk cId="2422167975" sldId="2147483786"/>
              <ac:spMk id="19" creationId="{C2BD51BE-8EC3-21DA-B1D9-30016AD62D08}"/>
            </ac:spMkLst>
          </pc:spChg>
          <pc:spChg chg="add del mod">
            <ac:chgData name="Uhr, Vinzenz Nathan (STUDENTS)" userId="f4f67b1a-e021-4569-b4a5-fe6b7216375a" providerId="ADAL" clId="{BB7E4F86-F19F-4A4B-8F91-764EE55FAC46}" dt="2022-12-23T17:03:41.175" v="3272" actId="478"/>
            <ac:spMkLst>
              <pc:docMk/>
              <pc:sldMasterMk cId="1650500097" sldId="2147483682"/>
              <pc:sldLayoutMk cId="2422167975" sldId="2147483786"/>
              <ac:spMk id="20" creationId="{5E7E6AFF-8089-97FC-B1BB-5BA5034FBFBE}"/>
            </ac:spMkLst>
          </pc:spChg>
          <pc:spChg chg="add mod">
            <ac:chgData name="Uhr, Vinzenz Nathan (STUDENTS)" userId="f4f67b1a-e021-4569-b4a5-fe6b7216375a" providerId="ADAL" clId="{BB7E4F86-F19F-4A4B-8F91-764EE55FAC46}" dt="2022-12-23T16:19:30.147" v="2450" actId="20577"/>
            <ac:spMkLst>
              <pc:docMk/>
              <pc:sldMasterMk cId="1650500097" sldId="2147483682"/>
              <pc:sldLayoutMk cId="2422167975" sldId="2147483786"/>
              <ac:spMk id="21" creationId="{EF051D71-3F3C-6B4C-FB36-DE53BC393F79}"/>
            </ac:spMkLst>
          </pc:spChg>
          <pc:spChg chg="add mod">
            <ac:chgData name="Uhr, Vinzenz Nathan (STUDENTS)" userId="f4f67b1a-e021-4569-b4a5-fe6b7216375a" providerId="ADAL" clId="{BB7E4F86-F19F-4A4B-8F91-764EE55FAC46}" dt="2022-12-23T16:19:02.059" v="2414"/>
            <ac:spMkLst>
              <pc:docMk/>
              <pc:sldMasterMk cId="1650500097" sldId="2147483682"/>
              <pc:sldLayoutMk cId="2422167975" sldId="2147483786"/>
              <ac:spMk id="22" creationId="{4765CFD2-D403-FF62-D8D7-4241B34EC51E}"/>
            </ac:spMkLst>
          </pc:spChg>
          <pc:spChg chg="add del mod">
            <ac:chgData name="Uhr, Vinzenz Nathan (STUDENTS)" userId="f4f67b1a-e021-4569-b4a5-fe6b7216375a" providerId="ADAL" clId="{BB7E4F86-F19F-4A4B-8F91-764EE55FAC46}" dt="2022-12-23T17:04:40.483" v="3326" actId="478"/>
            <ac:spMkLst>
              <pc:docMk/>
              <pc:sldMasterMk cId="1650500097" sldId="2147483682"/>
              <pc:sldLayoutMk cId="2422167975" sldId="2147483786"/>
              <ac:spMk id="23" creationId="{8D8C6B96-84D3-3AAF-ABCD-0F5F66A22DFF}"/>
            </ac:spMkLst>
          </pc:spChg>
          <pc:spChg chg="add del">
            <ac:chgData name="Uhr, Vinzenz Nathan (STUDENTS)" userId="f4f67b1a-e021-4569-b4a5-fe6b7216375a" providerId="ADAL" clId="{BB7E4F86-F19F-4A4B-8F91-764EE55FAC46}" dt="2022-12-23T17:02:47.548" v="3255" actId="11529"/>
            <ac:spMkLst>
              <pc:docMk/>
              <pc:sldMasterMk cId="1650500097" sldId="2147483682"/>
              <pc:sldLayoutMk cId="2422167975" sldId="2147483786"/>
              <ac:spMk id="24" creationId="{A748907D-60D6-F61D-7DF5-3BCEE47C123E}"/>
            </ac:spMkLst>
          </pc:spChg>
          <pc:spChg chg="add mod">
            <ac:chgData name="Uhr, Vinzenz Nathan (STUDENTS)" userId="f4f67b1a-e021-4569-b4a5-fe6b7216375a" providerId="ADAL" clId="{BB7E4F86-F19F-4A4B-8F91-764EE55FAC46}" dt="2022-12-23T17:06:25.737" v="3352" actId="1076"/>
            <ac:spMkLst>
              <pc:docMk/>
              <pc:sldMasterMk cId="1650500097" sldId="2147483682"/>
              <pc:sldLayoutMk cId="2422167975" sldId="2147483786"/>
              <ac:spMk id="25" creationId="{8AA7BA09-E47E-9D26-D531-70564C5244B6}"/>
            </ac:spMkLst>
          </pc:spChg>
          <pc:spChg chg="add mod">
            <ac:chgData name="Uhr, Vinzenz Nathan (STUDENTS)" userId="f4f67b1a-e021-4569-b4a5-fe6b7216375a" providerId="ADAL" clId="{BB7E4F86-F19F-4A4B-8F91-764EE55FAC46}" dt="2022-12-23T17:04:44.907" v="3328" actId="14100"/>
            <ac:spMkLst>
              <pc:docMk/>
              <pc:sldMasterMk cId="1650500097" sldId="2147483682"/>
              <pc:sldLayoutMk cId="2422167975" sldId="2147483786"/>
              <ac:spMk id="26" creationId="{FD0055C6-94B1-22DE-B04F-667D1D49CE8C}"/>
            </ac:spMkLst>
          </pc:spChg>
          <pc:spChg chg="add del">
            <ac:chgData name="Uhr, Vinzenz Nathan (STUDENTS)" userId="f4f67b1a-e021-4569-b4a5-fe6b7216375a" providerId="ADAL" clId="{BB7E4F86-F19F-4A4B-8F91-764EE55FAC46}" dt="2022-12-23T17:05:02.705" v="3330" actId="11529"/>
            <ac:spMkLst>
              <pc:docMk/>
              <pc:sldMasterMk cId="1650500097" sldId="2147483682"/>
              <pc:sldLayoutMk cId="2422167975" sldId="2147483786"/>
              <ac:spMk id="27" creationId="{661E6BA9-AD81-74BB-A082-7BBD59301A37}"/>
            </ac:spMkLst>
          </pc:spChg>
          <pc:spChg chg="add del mod">
            <ac:chgData name="Uhr, Vinzenz Nathan (STUDENTS)" userId="f4f67b1a-e021-4569-b4a5-fe6b7216375a" providerId="ADAL" clId="{BB7E4F86-F19F-4A4B-8F91-764EE55FAC46}" dt="2022-12-23T17:05:04.254" v="3331" actId="478"/>
            <ac:spMkLst>
              <pc:docMk/>
              <pc:sldMasterMk cId="1650500097" sldId="2147483682"/>
              <pc:sldLayoutMk cId="2422167975" sldId="2147483786"/>
              <ac:spMk id="28" creationId="{9C20A117-C137-5329-A78E-D261E18967F4}"/>
            </ac:spMkLst>
          </pc:spChg>
          <pc:spChg chg="add del">
            <ac:chgData name="Uhr, Vinzenz Nathan (STUDENTS)" userId="f4f67b1a-e021-4569-b4a5-fe6b7216375a" providerId="ADAL" clId="{BB7E4F86-F19F-4A4B-8F91-764EE55FAC46}" dt="2022-12-23T17:05:08.753" v="3332" actId="11529"/>
            <ac:spMkLst>
              <pc:docMk/>
              <pc:sldMasterMk cId="1650500097" sldId="2147483682"/>
              <pc:sldLayoutMk cId="2422167975" sldId="2147483786"/>
              <ac:spMk id="29" creationId="{1B360643-E377-05AA-2201-EDAE5A5141CD}"/>
            </ac:spMkLst>
          </pc:spChg>
          <pc:spChg chg="add mod">
            <ac:chgData name="Uhr, Vinzenz Nathan (STUDENTS)" userId="f4f67b1a-e021-4569-b4a5-fe6b7216375a" providerId="ADAL" clId="{BB7E4F86-F19F-4A4B-8F91-764EE55FAC46}" dt="2022-12-23T17:05:32.841" v="3343" actId="14100"/>
            <ac:spMkLst>
              <pc:docMk/>
              <pc:sldMasterMk cId="1650500097" sldId="2147483682"/>
              <pc:sldLayoutMk cId="2422167975" sldId="2147483786"/>
              <ac:spMk id="30" creationId="{3708A4DB-2E4B-3798-80D9-9C0777B4D329}"/>
            </ac:spMkLst>
          </pc:spChg>
        </pc:sldLayoutChg>
      </pc:sldMasterChg>
      <pc:sldMasterChg chg="addSp modSp">
        <pc:chgData name="Uhr, Vinzenz Nathan (STUDENTS)" userId="f4f67b1a-e021-4569-b4a5-fe6b7216375a" providerId="ADAL" clId="{BB7E4F86-F19F-4A4B-8F91-764EE55FAC46}" dt="2022-12-23T13:31:50.990" v="86" actId="207"/>
        <pc:sldMasterMkLst>
          <pc:docMk/>
          <pc:sldMasterMk cId="2752052908" sldId="2147483692"/>
        </pc:sldMasterMkLst>
        <pc:spChg chg="mod">
          <ac:chgData name="Uhr, Vinzenz Nathan (STUDENTS)" userId="f4f67b1a-e021-4569-b4a5-fe6b7216375a" providerId="ADAL" clId="{BB7E4F86-F19F-4A4B-8F91-764EE55FAC46}" dt="2022-12-23T13:31:50.990" v="86" actId="207"/>
          <ac:spMkLst>
            <pc:docMk/>
            <pc:sldMasterMk cId="2752052908" sldId="2147483692"/>
            <ac:spMk id="15" creationId="{E756D428-BAD7-3447-9927-B6A9FCF078AE}"/>
          </ac:spMkLst>
        </pc:spChg>
        <pc:picChg chg="add mod">
          <ac:chgData name="Uhr, Vinzenz Nathan (STUDENTS)" userId="f4f67b1a-e021-4569-b4a5-fe6b7216375a" providerId="ADAL" clId="{BB7E4F86-F19F-4A4B-8F91-764EE55FAC46}" dt="2022-12-23T13:26:50.762" v="5"/>
          <ac:picMkLst>
            <pc:docMk/>
            <pc:sldMasterMk cId="2752052908" sldId="2147483692"/>
            <ac:picMk id="2" creationId="{2FE614F0-7FFB-3DAF-3C1C-24F0ECAC5784}"/>
          </ac:picMkLst>
        </pc:picChg>
      </pc:sldMasterChg>
      <pc:sldMasterChg chg="addSldLayout delSldLayout">
        <pc:chgData name="Uhr, Vinzenz Nathan (STUDENTS)" userId="f4f67b1a-e021-4569-b4a5-fe6b7216375a" providerId="ADAL" clId="{BB7E4F86-F19F-4A4B-8F91-764EE55FAC46}" dt="2022-12-23T17:10:11.120" v="3645" actId="47"/>
        <pc:sldMasterMkLst>
          <pc:docMk/>
          <pc:sldMasterMk cId="3529454249" sldId="2147483747"/>
        </pc:sldMasterMkLst>
        <pc:sldLayoutChg chg="add del">
          <pc:chgData name="Uhr, Vinzenz Nathan (STUDENTS)" userId="f4f67b1a-e021-4569-b4a5-fe6b7216375a" providerId="ADAL" clId="{BB7E4F86-F19F-4A4B-8F91-764EE55FAC46}" dt="2022-12-23T17:10:11.120" v="3645" actId="47"/>
          <pc:sldLayoutMkLst>
            <pc:docMk/>
            <pc:sldMasterMk cId="3529454249" sldId="2147483747"/>
            <pc:sldLayoutMk cId="464699045" sldId="2147483751"/>
          </pc:sldLayoutMkLst>
        </pc:sldLayoutChg>
      </pc:sldMasterChg>
      <pc:sldMasterChg chg="addSp delSp modSp mod setBg modSldLayout">
        <pc:chgData name="Uhr, Vinzenz Nathan (STUDENTS)" userId="f4f67b1a-e021-4569-b4a5-fe6b7216375a" providerId="ADAL" clId="{BB7E4F86-F19F-4A4B-8F91-764EE55FAC46}" dt="2022-12-23T16:15:01.127" v="2299"/>
        <pc:sldMasterMkLst>
          <pc:docMk/>
          <pc:sldMasterMk cId="742856631" sldId="2147483748"/>
        </pc:sldMasterMkLst>
        <pc:spChg chg="add del mod">
          <ac:chgData name="Uhr, Vinzenz Nathan (STUDENTS)" userId="f4f67b1a-e021-4569-b4a5-fe6b7216375a" providerId="ADAL" clId="{BB7E4F86-F19F-4A4B-8F91-764EE55FAC46}" dt="2022-12-23T13:31:30.421" v="79" actId="478"/>
          <ac:spMkLst>
            <pc:docMk/>
            <pc:sldMasterMk cId="742856631" sldId="2147483748"/>
            <ac:spMk id="3" creationId="{72253A52-6971-585B-2A49-F2060E801B53}"/>
          </ac:spMkLst>
        </pc:spChg>
        <pc:spChg chg="mod">
          <ac:chgData name="Uhr, Vinzenz Nathan (STUDENTS)" userId="f4f67b1a-e021-4569-b4a5-fe6b7216375a" providerId="ADAL" clId="{BB7E4F86-F19F-4A4B-8F91-764EE55FAC46}" dt="2022-12-23T13:31:27.820" v="78" actId="108"/>
          <ac:spMkLst>
            <pc:docMk/>
            <pc:sldMasterMk cId="742856631" sldId="2147483748"/>
            <ac:spMk id="7" creationId="{D1CC1DEE-A5BE-164E-9082-DE28396C7C56}"/>
          </ac:spMkLst>
        </pc:spChg>
        <pc:picChg chg="add mod">
          <ac:chgData name="Uhr, Vinzenz Nathan (STUDENTS)" userId="f4f67b1a-e021-4569-b4a5-fe6b7216375a" providerId="ADAL" clId="{BB7E4F86-F19F-4A4B-8F91-764EE55FAC46}" dt="2022-12-23T13:26:38.280" v="1"/>
          <ac:picMkLst>
            <pc:docMk/>
            <pc:sldMasterMk cId="742856631" sldId="2147483748"/>
            <ac:picMk id="2" creationId="{44732EF7-9EE9-0A04-D065-BBFEC30419E2}"/>
          </ac:picMkLst>
        </pc:picChg>
        <pc:sldLayoutChg chg="delSp modSp mod">
          <pc:chgData name="Uhr, Vinzenz Nathan (STUDENTS)" userId="f4f67b1a-e021-4569-b4a5-fe6b7216375a" providerId="ADAL" clId="{BB7E4F86-F19F-4A4B-8F91-764EE55FAC46}" dt="2022-12-23T13:31:10.582" v="75" actId="1076"/>
          <pc:sldLayoutMkLst>
            <pc:docMk/>
            <pc:sldMasterMk cId="742856631" sldId="2147483748"/>
            <pc:sldLayoutMk cId="3392143640" sldId="2147483750"/>
          </pc:sldLayoutMkLst>
          <pc:spChg chg="mod">
            <ac:chgData name="Uhr, Vinzenz Nathan (STUDENTS)" userId="f4f67b1a-e021-4569-b4a5-fe6b7216375a" providerId="ADAL" clId="{BB7E4F86-F19F-4A4B-8F91-764EE55FAC46}" dt="2022-12-23T13:30:58.031" v="73" actId="108"/>
            <ac:spMkLst>
              <pc:docMk/>
              <pc:sldMasterMk cId="742856631" sldId="2147483748"/>
              <pc:sldLayoutMk cId="3392143640" sldId="2147483750"/>
              <ac:spMk id="2" creationId="{188F220F-AF24-8D49-BCE6-4B7754B66C9B}"/>
            </ac:spMkLst>
          </pc:spChg>
          <pc:spChg chg="mod">
            <ac:chgData name="Uhr, Vinzenz Nathan (STUDENTS)" userId="f4f67b1a-e021-4569-b4a5-fe6b7216375a" providerId="ADAL" clId="{BB7E4F86-F19F-4A4B-8F91-764EE55FAC46}" dt="2022-12-23T13:31:10.582" v="75" actId="1076"/>
            <ac:spMkLst>
              <pc:docMk/>
              <pc:sldMasterMk cId="742856631" sldId="2147483748"/>
              <pc:sldLayoutMk cId="3392143640" sldId="2147483750"/>
              <ac:spMk id="3" creationId="{1659C5DC-671B-6A4E-BD0B-CCB6129F84B8}"/>
            </ac:spMkLst>
          </pc:spChg>
          <pc:spChg chg="mod">
            <ac:chgData name="Uhr, Vinzenz Nathan (STUDENTS)" userId="f4f67b1a-e021-4569-b4a5-fe6b7216375a" providerId="ADAL" clId="{BB7E4F86-F19F-4A4B-8F91-764EE55FAC46}" dt="2022-12-23T13:31:10.582" v="75" actId="1076"/>
            <ac:spMkLst>
              <pc:docMk/>
              <pc:sldMasterMk cId="742856631" sldId="2147483748"/>
              <pc:sldLayoutMk cId="3392143640" sldId="2147483750"/>
              <ac:spMk id="4" creationId="{99D0CF73-16BC-EE47-A2F6-63380649FC8F}"/>
            </ac:spMkLst>
          </pc:spChg>
          <pc:spChg chg="del">
            <ac:chgData name="Uhr, Vinzenz Nathan (STUDENTS)" userId="f4f67b1a-e021-4569-b4a5-fe6b7216375a" providerId="ADAL" clId="{BB7E4F86-F19F-4A4B-8F91-764EE55FAC46}" dt="2022-12-23T13:31:01.470" v="74" actId="478"/>
            <ac:spMkLst>
              <pc:docMk/>
              <pc:sldMasterMk cId="742856631" sldId="2147483748"/>
              <pc:sldLayoutMk cId="3392143640" sldId="2147483750"/>
              <ac:spMk id="5" creationId="{4A7E35E8-11B1-964A-B3B7-ABCDE11750B9}"/>
            </ac:spMkLst>
          </pc:spChg>
          <pc:spChg chg="del">
            <ac:chgData name="Uhr, Vinzenz Nathan (STUDENTS)" userId="f4f67b1a-e021-4569-b4a5-fe6b7216375a" providerId="ADAL" clId="{BB7E4F86-F19F-4A4B-8F91-764EE55FAC46}" dt="2022-12-23T13:30:21.661" v="70" actId="478"/>
            <ac:spMkLst>
              <pc:docMk/>
              <pc:sldMasterMk cId="742856631" sldId="2147483748"/>
              <pc:sldLayoutMk cId="3392143640" sldId="2147483750"/>
              <ac:spMk id="6" creationId="{08592F44-7A11-4746-8BCA-D8016987E6BD}"/>
            </ac:spMkLst>
          </pc:spChg>
        </pc:sldLayoutChg>
        <pc:sldLayoutChg chg="delSp modSp mod">
          <pc:chgData name="Uhr, Vinzenz Nathan (STUDENTS)" userId="f4f67b1a-e021-4569-b4a5-fe6b7216375a" providerId="ADAL" clId="{BB7E4F86-F19F-4A4B-8F91-764EE55FAC46}" dt="2022-12-23T13:30:24.130" v="72" actId="478"/>
          <pc:sldLayoutMkLst>
            <pc:docMk/>
            <pc:sldMasterMk cId="742856631" sldId="2147483748"/>
            <pc:sldLayoutMk cId="2582863351" sldId="2147483765"/>
          </pc:sldLayoutMkLst>
          <pc:spChg chg="del mod">
            <ac:chgData name="Uhr, Vinzenz Nathan (STUDENTS)" userId="f4f67b1a-e021-4569-b4a5-fe6b7216375a" providerId="ADAL" clId="{BB7E4F86-F19F-4A4B-8F91-764EE55FAC46}" dt="2022-12-23T13:30:24.130" v="72" actId="478"/>
            <ac:spMkLst>
              <pc:docMk/>
              <pc:sldMasterMk cId="742856631" sldId="2147483748"/>
              <pc:sldLayoutMk cId="2582863351" sldId="2147483765"/>
              <ac:spMk id="6" creationId="{08592F44-7A11-4746-8BCA-D8016987E6BD}"/>
            </ac:spMkLst>
          </pc:spChg>
        </pc:sldLayoutChg>
      </pc:sldMasterChg>
      <pc:sldMasterChg chg="addSp modSp">
        <pc:chgData name="Uhr, Vinzenz Nathan (STUDENTS)" userId="f4f67b1a-e021-4569-b4a5-fe6b7216375a" providerId="ADAL" clId="{BB7E4F86-F19F-4A4B-8F91-764EE55FAC46}" dt="2022-12-23T13:31:36.861" v="80" actId="207"/>
        <pc:sldMasterMkLst>
          <pc:docMk/>
          <pc:sldMasterMk cId="4081700730" sldId="2147483755"/>
        </pc:sldMasterMkLst>
        <pc:spChg chg="mod">
          <ac:chgData name="Uhr, Vinzenz Nathan (STUDENTS)" userId="f4f67b1a-e021-4569-b4a5-fe6b7216375a" providerId="ADAL" clId="{BB7E4F86-F19F-4A4B-8F91-764EE55FAC46}" dt="2022-12-23T13:31:36.861" v="80" actId="207"/>
          <ac:spMkLst>
            <pc:docMk/>
            <pc:sldMasterMk cId="4081700730" sldId="2147483755"/>
            <ac:spMk id="7" creationId="{D1CC1DEE-A5BE-164E-9082-DE28396C7C56}"/>
          </ac:spMkLst>
        </pc:spChg>
        <pc:picChg chg="add mod">
          <ac:chgData name="Uhr, Vinzenz Nathan (STUDENTS)" userId="f4f67b1a-e021-4569-b4a5-fe6b7216375a" providerId="ADAL" clId="{BB7E4F86-F19F-4A4B-8F91-764EE55FAC46}" dt="2022-12-23T13:26:43.090" v="2"/>
          <ac:picMkLst>
            <pc:docMk/>
            <pc:sldMasterMk cId="4081700730" sldId="2147483755"/>
            <ac:picMk id="2" creationId="{0C0919C6-8023-7358-BD18-BBAC3CB23467}"/>
          </ac:picMkLst>
        </pc:picChg>
      </pc:sldMasterChg>
      <pc:sldMasterChg chg="addSp modSp modSldLayout">
        <pc:chgData name="Uhr, Vinzenz Nathan (STUDENTS)" userId="f4f67b1a-e021-4569-b4a5-fe6b7216375a" providerId="ADAL" clId="{BB7E4F86-F19F-4A4B-8F91-764EE55FAC46}" dt="2022-12-23T16:20:43.832" v="2460" actId="6014"/>
        <pc:sldMasterMkLst>
          <pc:docMk/>
          <pc:sldMasterMk cId="106798402" sldId="2147483769"/>
        </pc:sldMasterMkLst>
        <pc:spChg chg="mod">
          <ac:chgData name="Uhr, Vinzenz Nathan (STUDENTS)" userId="f4f67b1a-e021-4569-b4a5-fe6b7216375a" providerId="ADAL" clId="{BB7E4F86-F19F-4A4B-8F91-764EE55FAC46}" dt="2022-12-23T16:15:15.716" v="2301" actId="108"/>
          <ac:spMkLst>
            <pc:docMk/>
            <pc:sldMasterMk cId="106798402" sldId="2147483769"/>
            <ac:spMk id="15" creationId="{E756D428-BAD7-3447-9927-B6A9FCF078AE}"/>
          </ac:spMkLst>
        </pc:spChg>
        <pc:picChg chg="add mod">
          <ac:chgData name="Uhr, Vinzenz Nathan (STUDENTS)" userId="f4f67b1a-e021-4569-b4a5-fe6b7216375a" providerId="ADAL" clId="{BB7E4F86-F19F-4A4B-8F91-764EE55FAC46}" dt="2022-12-23T13:26:49.515" v="4"/>
          <ac:picMkLst>
            <pc:docMk/>
            <pc:sldMasterMk cId="106798402" sldId="2147483769"/>
            <ac:picMk id="2" creationId="{758C6226-FE66-EF2C-DFF6-725B02D9BC3B}"/>
          </ac:picMkLst>
        </pc:picChg>
        <pc:sldLayoutChg chg="modSp mod">
          <pc:chgData name="Uhr, Vinzenz Nathan (STUDENTS)" userId="f4f67b1a-e021-4569-b4a5-fe6b7216375a" providerId="ADAL" clId="{BB7E4F86-F19F-4A4B-8F91-764EE55FAC46}" dt="2022-12-23T16:20:43.832" v="2460" actId="6014"/>
          <pc:sldLayoutMkLst>
            <pc:docMk/>
            <pc:sldMasterMk cId="106798402" sldId="2147483769"/>
            <pc:sldLayoutMk cId="3218821691" sldId="2147483775"/>
          </pc:sldLayoutMkLst>
          <pc:spChg chg="mod">
            <ac:chgData name="Uhr, Vinzenz Nathan (STUDENTS)" userId="f4f67b1a-e021-4569-b4a5-fe6b7216375a" providerId="ADAL" clId="{BB7E4F86-F19F-4A4B-8F91-764EE55FAC46}" dt="2022-12-23T16:15:11.178" v="2300" actId="108"/>
            <ac:spMkLst>
              <pc:docMk/>
              <pc:sldMasterMk cId="106798402" sldId="2147483769"/>
              <pc:sldLayoutMk cId="3218821691" sldId="2147483775"/>
              <ac:spMk id="7" creationId="{CF6356AF-957D-A241-82E4-5276EE95A84E}"/>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973A2117-7156-464B-A32B-D11C422FB451}"/>
              </a:ext>
            </a:extLst>
          </p:cNvPr>
          <p:cNvSpPr>
            <a:spLocks noGrp="1"/>
          </p:cNvSpPr>
          <p:nvPr>
            <p:ph type="hdr" sz="quarter"/>
          </p:nvPr>
        </p:nvSpPr>
        <p:spPr>
          <a:xfrm>
            <a:off x="0" y="0"/>
            <a:ext cx="2971800" cy="459317"/>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4B84AC69-FC3C-E14B-9D9D-00936CAFF64F}"/>
              </a:ext>
            </a:extLst>
          </p:cNvPr>
          <p:cNvSpPr>
            <a:spLocks noGrp="1"/>
          </p:cNvSpPr>
          <p:nvPr>
            <p:ph type="dt" sz="quarter" idx="1"/>
          </p:nvPr>
        </p:nvSpPr>
        <p:spPr>
          <a:xfrm>
            <a:off x="3885010" y="0"/>
            <a:ext cx="2971800" cy="459317"/>
          </a:xfrm>
          <a:prstGeom prst="rect">
            <a:avLst/>
          </a:prstGeom>
        </p:spPr>
        <p:txBody>
          <a:bodyPr vert="horz" lIns="91440" tIns="45720" rIns="91440" bIns="45720" rtlCol="0"/>
          <a:lstStyle>
            <a:lvl1pPr algn="r">
              <a:defRPr sz="1200"/>
            </a:lvl1pPr>
          </a:lstStyle>
          <a:p>
            <a:fld id="{A70AE70C-D509-4E4B-9352-79C3D11520D1}" type="datetimeFigureOut">
              <a:rPr lang="de-DE" smtClean="0"/>
              <a:t>17.12.2023</a:t>
            </a:fld>
            <a:endParaRPr lang="de-DE"/>
          </a:p>
        </p:txBody>
      </p:sp>
      <p:sp>
        <p:nvSpPr>
          <p:cNvPr id="4" name="Fußzeilenplatzhalter 3">
            <a:extLst>
              <a:ext uri="{FF2B5EF4-FFF2-40B4-BE49-F238E27FC236}">
                <a16:creationId xmlns:a16="http://schemas.microsoft.com/office/drawing/2014/main" id="{9FFC5A2D-F8EA-2A48-B4F9-46DA29E7F731}"/>
              </a:ext>
            </a:extLst>
          </p:cNvPr>
          <p:cNvSpPr>
            <a:spLocks noGrp="1"/>
          </p:cNvSpPr>
          <p:nvPr>
            <p:ph type="ftr" sz="quarter" idx="2"/>
          </p:nvPr>
        </p:nvSpPr>
        <p:spPr>
          <a:xfrm>
            <a:off x="0" y="8684685"/>
            <a:ext cx="2971800" cy="459316"/>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8A313281-26CF-9F44-9054-48901392330E}"/>
              </a:ext>
            </a:extLst>
          </p:cNvPr>
          <p:cNvSpPr>
            <a:spLocks noGrp="1"/>
          </p:cNvSpPr>
          <p:nvPr>
            <p:ph type="sldNum" sz="quarter" idx="3"/>
          </p:nvPr>
        </p:nvSpPr>
        <p:spPr>
          <a:xfrm>
            <a:off x="3885010" y="8684685"/>
            <a:ext cx="2971800" cy="459316"/>
          </a:xfrm>
          <a:prstGeom prst="rect">
            <a:avLst/>
          </a:prstGeom>
        </p:spPr>
        <p:txBody>
          <a:bodyPr vert="horz" lIns="91440" tIns="45720" rIns="91440" bIns="45720" rtlCol="0" anchor="b"/>
          <a:lstStyle>
            <a:lvl1pPr algn="r">
              <a:defRPr sz="1200"/>
            </a:lvl1pPr>
          </a:lstStyle>
          <a:p>
            <a:fld id="{78E837A5-4E29-AD49-B1D8-E1C9E0E444DD}" type="slidenum">
              <a:rPr lang="de-DE" smtClean="0"/>
              <a:t>‹Nr.›</a:t>
            </a:fld>
            <a:endParaRPr lang="de-DE"/>
          </a:p>
        </p:txBody>
      </p:sp>
    </p:spTree>
    <p:extLst>
      <p:ext uri="{BB962C8B-B14F-4D97-AF65-F5344CB8AC3E}">
        <p14:creationId xmlns:p14="http://schemas.microsoft.com/office/powerpoint/2010/main" val="171081190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CH" dirty="0"/>
          </a:p>
        </p:txBody>
      </p:sp>
      <p:sp>
        <p:nvSpPr>
          <p:cNvPr id="3" name="Datumsplatzhalter 2"/>
          <p:cNvSpPr>
            <a:spLocks noGrp="1"/>
          </p:cNvSpPr>
          <p:nvPr>
            <p:ph type="dt" idx="1"/>
          </p:nvPr>
        </p:nvSpPr>
        <p:spPr>
          <a:xfrm>
            <a:off x="3885010" y="0"/>
            <a:ext cx="2971800" cy="457200"/>
          </a:xfrm>
          <a:prstGeom prst="rect">
            <a:avLst/>
          </a:prstGeom>
        </p:spPr>
        <p:txBody>
          <a:bodyPr vert="horz" lIns="91440" tIns="45720" rIns="91440" bIns="45720" rtlCol="0"/>
          <a:lstStyle>
            <a:lvl1pPr algn="r">
              <a:defRPr sz="1200"/>
            </a:lvl1pPr>
          </a:lstStyle>
          <a:p>
            <a:fld id="{B77602DA-7CEE-4298-AF4B-1C87D65BAB06}" type="datetimeFigureOut">
              <a:rPr lang="de-CH" smtClean="0"/>
              <a:t>17.12.2023</a:t>
            </a:fld>
            <a:endParaRPr lang="de-CH"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CH"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4684"/>
            <a:ext cx="2971800" cy="457200"/>
          </a:xfrm>
          <a:prstGeom prst="rect">
            <a:avLst/>
          </a:prstGeom>
        </p:spPr>
        <p:txBody>
          <a:bodyPr vert="horz" lIns="91440" tIns="45720" rIns="91440" bIns="45720" rtlCol="0" anchor="b"/>
          <a:lstStyle>
            <a:lvl1pPr algn="l">
              <a:defRPr sz="1200"/>
            </a:lvl1pPr>
          </a:lstStyle>
          <a:p>
            <a:endParaRPr lang="de-CH" dirty="0"/>
          </a:p>
        </p:txBody>
      </p:sp>
      <p:sp>
        <p:nvSpPr>
          <p:cNvPr id="7" name="Foliennummernplatzhalter 6"/>
          <p:cNvSpPr>
            <a:spLocks noGrp="1"/>
          </p:cNvSpPr>
          <p:nvPr>
            <p:ph type="sldNum" sz="quarter" idx="5"/>
          </p:nvPr>
        </p:nvSpPr>
        <p:spPr>
          <a:xfrm>
            <a:off x="3885010" y="8684684"/>
            <a:ext cx="2971800" cy="457200"/>
          </a:xfrm>
          <a:prstGeom prst="rect">
            <a:avLst/>
          </a:prstGeom>
        </p:spPr>
        <p:txBody>
          <a:bodyPr vert="horz" lIns="91440" tIns="45720" rIns="91440" bIns="45720" rtlCol="0" anchor="b"/>
          <a:lstStyle>
            <a:lvl1pPr algn="r">
              <a:defRPr sz="1200"/>
            </a:lvl1pPr>
          </a:lstStyle>
          <a:p>
            <a:fld id="{B2B24C57-7758-4EF8-8A0E-FE171C8C1817}" type="slidenum">
              <a:rPr lang="de-CH" smtClean="0"/>
              <a:t>‹Nr.›</a:t>
            </a:fld>
            <a:endParaRPr lang="de-CH" dirty="0"/>
          </a:p>
        </p:txBody>
      </p:sp>
    </p:spTree>
    <p:extLst>
      <p:ext uri="{BB962C8B-B14F-4D97-AF65-F5344CB8AC3E}">
        <p14:creationId xmlns:p14="http://schemas.microsoft.com/office/powerpoint/2010/main" val="1455434690"/>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b="0" dirty="0">
                <a:solidFill>
                  <a:srgbClr val="CCCCCC"/>
                </a:solidFill>
                <a:effectLst/>
                <a:latin typeface="Consolas" panose="020B0609020204030204" pitchFamily="49" charset="0"/>
              </a:rPr>
              <a:t>After the midterm presentation, we received feedback regarding ambiguities in our Named Entity Recognition (NER) entities and suggestions on how to enhance the model by avoiding lemmatization for NER recognition. Firstly, our ambiguities arose from the model sometimes assigning 'CARDINAL' and other times 'DOSAGE'. We couldn't merge them or eliminate one, as 'DOSAGE' also includes terms that may not be captured by 'CARDINAL', such as single. Furthermore, not every instance of a cardinal number implies a dosage of a medication.</a:t>
            </a:r>
          </a:p>
          <a:p>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Secondly, as demonstrated at the end of our notebook, not normalizing the data does not yield better results.</a:t>
            </a:r>
          </a:p>
          <a:p>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Additionally, in text 4671, our model successfully recognizes some routes of medication administration (such as endotracheal or ear) but fails to identify others that we have found (such as oral or nasal). It's important to note that the model is not failing; rather, the texts are challenging, containing numerous medical terms that, as non-experts, we may not have considered. Upon visually inspecting various texts, we can conclude that we have developed a robust model for recognizing drugs in medical texts.</a:t>
            </a:r>
          </a:p>
          <a:p>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As seen in the printed examples from the med8 and </a:t>
            </a:r>
            <a:r>
              <a:rPr lang="en-US" b="0" dirty="0" err="1">
                <a:solidFill>
                  <a:srgbClr val="CCCCCC"/>
                </a:solidFill>
                <a:effectLst/>
                <a:latin typeface="Consolas" panose="020B0609020204030204" pitchFamily="49" charset="0"/>
              </a:rPr>
              <a:t>english</a:t>
            </a:r>
            <a:r>
              <a:rPr lang="en-US" b="0" dirty="0">
                <a:solidFill>
                  <a:srgbClr val="CCCCCC"/>
                </a:solidFill>
                <a:effectLst/>
                <a:latin typeface="Consolas" panose="020B0609020204030204" pitchFamily="49" charset="0"/>
              </a:rPr>
              <a:t> models, the recognized entities make sense and are correct.</a:t>
            </a:r>
          </a:p>
          <a:p>
            <a:endParaRPr lang="en-US" dirty="0"/>
          </a:p>
        </p:txBody>
      </p:sp>
      <p:sp>
        <p:nvSpPr>
          <p:cNvPr id="4" name="Fußzeilenplatzhalter 3"/>
          <p:cNvSpPr>
            <a:spLocks noGrp="1"/>
          </p:cNvSpPr>
          <p:nvPr>
            <p:ph type="ftr" sz="quarter" idx="4"/>
          </p:nvPr>
        </p:nvSpPr>
        <p:spPr/>
        <p:txBody>
          <a:bodyPr/>
          <a:lstStyle/>
          <a:p>
            <a:endParaRPr lang="de-CH" dirty="0"/>
          </a:p>
        </p:txBody>
      </p:sp>
      <p:sp>
        <p:nvSpPr>
          <p:cNvPr id="5" name="Foliennummernplatzhalter 4"/>
          <p:cNvSpPr>
            <a:spLocks noGrp="1"/>
          </p:cNvSpPr>
          <p:nvPr>
            <p:ph type="sldNum" sz="quarter" idx="5"/>
          </p:nvPr>
        </p:nvSpPr>
        <p:spPr/>
        <p:txBody>
          <a:bodyPr/>
          <a:lstStyle/>
          <a:p>
            <a:fld id="{B2B24C57-7758-4EF8-8A0E-FE171C8C1817}" type="slidenum">
              <a:rPr lang="de-CH" smtClean="0"/>
              <a:t>2</a:t>
            </a:fld>
            <a:endParaRPr lang="de-CH" dirty="0"/>
          </a:p>
        </p:txBody>
      </p:sp>
    </p:spTree>
    <p:extLst>
      <p:ext uri="{BB962C8B-B14F-4D97-AF65-F5344CB8AC3E}">
        <p14:creationId xmlns:p14="http://schemas.microsoft.com/office/powerpoint/2010/main" val="3164647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b="0" dirty="0">
                <a:solidFill>
                  <a:srgbClr val="CCCCCC"/>
                </a:solidFill>
                <a:effectLst/>
                <a:latin typeface="Consolas" panose="020B0609020204030204" pitchFamily="49" charset="0"/>
              </a:rPr>
              <a:t>After the midterm presentation, we received feedback regarding ambiguities in our Named Entity Recognition (NER) entities and suggestions on how to enhance the model by avoiding lemmatization for NER recognition. Firstly, our ambiguities arose from the model sometimes assigning 'CARDINAL' and other times 'DOSAGE'. We couldn't merge them or eliminate one, as 'DOSAGE' also includes terms that may not be captured by 'CARDINAL', such as single. Furthermore, not every instance of a cardinal number implies a dosage of a medication.</a:t>
            </a:r>
          </a:p>
          <a:p>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Secondly, as demonstrated at the end of our notebook, not normalizing the data does not yield better results.</a:t>
            </a:r>
          </a:p>
          <a:p>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Additionally, in text 4671, our model successfully recognizes some routes of medication administration (such as endotracheal or ear) but fails to identify others that we have found (such as oral or nasal). It's important to note that the model is not failing; rather, the texts are challenging, containing numerous medical terms that, as non-experts, we may not have considered. Upon visually inspecting various texts, we can conclude that we have developed a robust model for recognizing drugs in medical texts.</a:t>
            </a:r>
          </a:p>
          <a:p>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As seen in the printed examples from the med8 and </a:t>
            </a:r>
            <a:r>
              <a:rPr lang="en-US" b="0" dirty="0" err="1">
                <a:solidFill>
                  <a:srgbClr val="CCCCCC"/>
                </a:solidFill>
                <a:effectLst/>
                <a:latin typeface="Consolas" panose="020B0609020204030204" pitchFamily="49" charset="0"/>
              </a:rPr>
              <a:t>english</a:t>
            </a:r>
            <a:r>
              <a:rPr lang="en-US" b="0" dirty="0">
                <a:solidFill>
                  <a:srgbClr val="CCCCCC"/>
                </a:solidFill>
                <a:effectLst/>
                <a:latin typeface="Consolas" panose="020B0609020204030204" pitchFamily="49" charset="0"/>
              </a:rPr>
              <a:t> models, the recognized entities make sense and are correct.</a:t>
            </a:r>
          </a:p>
          <a:p>
            <a:endParaRPr lang="en-US" dirty="0"/>
          </a:p>
        </p:txBody>
      </p:sp>
      <p:sp>
        <p:nvSpPr>
          <p:cNvPr id="4" name="Fußzeilenplatzhalter 3"/>
          <p:cNvSpPr>
            <a:spLocks noGrp="1"/>
          </p:cNvSpPr>
          <p:nvPr>
            <p:ph type="ftr" sz="quarter" idx="4"/>
          </p:nvPr>
        </p:nvSpPr>
        <p:spPr/>
        <p:txBody>
          <a:bodyPr/>
          <a:lstStyle/>
          <a:p>
            <a:endParaRPr lang="de-CH" dirty="0"/>
          </a:p>
        </p:txBody>
      </p:sp>
      <p:sp>
        <p:nvSpPr>
          <p:cNvPr id="5" name="Foliennummernplatzhalter 4"/>
          <p:cNvSpPr>
            <a:spLocks noGrp="1"/>
          </p:cNvSpPr>
          <p:nvPr>
            <p:ph type="sldNum" sz="quarter" idx="5"/>
          </p:nvPr>
        </p:nvSpPr>
        <p:spPr/>
        <p:txBody>
          <a:bodyPr/>
          <a:lstStyle/>
          <a:p>
            <a:fld id="{B2B24C57-7758-4EF8-8A0E-FE171C8C1817}" type="slidenum">
              <a:rPr lang="de-CH" smtClean="0"/>
              <a:t>3</a:t>
            </a:fld>
            <a:endParaRPr lang="de-CH" dirty="0"/>
          </a:p>
        </p:txBody>
      </p:sp>
    </p:spTree>
    <p:extLst>
      <p:ext uri="{BB962C8B-B14F-4D97-AF65-F5344CB8AC3E}">
        <p14:creationId xmlns:p14="http://schemas.microsoft.com/office/powerpoint/2010/main" val="1657822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err="1"/>
              <a:t>Prepocessing</a:t>
            </a:r>
            <a:r>
              <a:rPr lang="de-CH" dirty="0"/>
              <a:t>: </a:t>
            </a:r>
            <a:r>
              <a:rPr lang="de-CH" dirty="0" err="1"/>
              <a:t>remove</a:t>
            </a:r>
            <a:r>
              <a:rPr lang="de-CH" dirty="0"/>
              <a:t> </a:t>
            </a:r>
            <a:r>
              <a:rPr lang="de-CH" dirty="0" err="1"/>
              <a:t>punctuation</a:t>
            </a:r>
            <a:r>
              <a:rPr lang="de-CH" dirty="0"/>
              <a:t>, to </a:t>
            </a:r>
            <a:r>
              <a:rPr lang="de-CH" dirty="0" err="1"/>
              <a:t>lowercase</a:t>
            </a:r>
            <a:r>
              <a:rPr lang="de-CH" dirty="0"/>
              <a:t> (-&gt; </a:t>
            </a:r>
            <a:r>
              <a:rPr lang="de-CH" dirty="0" err="1"/>
              <a:t>done</a:t>
            </a:r>
            <a:r>
              <a:rPr lang="de-CH" dirty="0"/>
              <a:t> </a:t>
            </a:r>
            <a:r>
              <a:rPr lang="de-CH" dirty="0" err="1"/>
              <a:t>by</a:t>
            </a:r>
            <a:r>
              <a:rPr lang="de-CH" dirty="0"/>
              <a:t> BERT </a:t>
            </a:r>
            <a:r>
              <a:rPr lang="de-CH" dirty="0" err="1"/>
              <a:t>tokenization</a:t>
            </a:r>
            <a:r>
              <a:rPr lang="de-CH" dirty="0"/>
              <a:t> </a:t>
            </a:r>
            <a:r>
              <a:rPr lang="de-CH" dirty="0" err="1"/>
              <a:t>as</a:t>
            </a:r>
            <a:r>
              <a:rPr lang="de-CH" dirty="0"/>
              <a:t> </a:t>
            </a:r>
            <a:r>
              <a:rPr lang="de-CH" dirty="0" err="1"/>
              <a:t>well</a:t>
            </a:r>
            <a:r>
              <a:rPr lang="de-CH" dirty="0"/>
              <a:t>), </a:t>
            </a:r>
            <a:r>
              <a:rPr lang="de-CH" dirty="0" err="1"/>
              <a:t>remove</a:t>
            </a:r>
            <a:r>
              <a:rPr lang="de-CH" dirty="0"/>
              <a:t> </a:t>
            </a:r>
            <a:r>
              <a:rPr lang="de-CH" dirty="0" err="1"/>
              <a:t>stopwords</a:t>
            </a:r>
            <a:r>
              <a:rPr lang="de-CH" dirty="0"/>
              <a:t>, </a:t>
            </a:r>
            <a:r>
              <a:rPr lang="de-CH" dirty="0" err="1"/>
              <a:t>lemmatization</a:t>
            </a:r>
            <a:r>
              <a:rPr lang="de-CH" dirty="0"/>
              <a:t> -&gt; also </a:t>
            </a:r>
            <a:r>
              <a:rPr lang="de-CH" dirty="0" err="1"/>
              <a:t>done</a:t>
            </a:r>
            <a:r>
              <a:rPr lang="de-CH" dirty="0"/>
              <a:t> </a:t>
            </a:r>
            <a:r>
              <a:rPr lang="de-CH" dirty="0" err="1"/>
              <a:t>by</a:t>
            </a:r>
            <a:r>
              <a:rPr lang="de-CH" dirty="0"/>
              <a:t> BERT </a:t>
            </a:r>
            <a:r>
              <a:rPr lang="de-CH" dirty="0" err="1"/>
              <a:t>should</a:t>
            </a:r>
            <a:r>
              <a:rPr lang="de-CH" dirty="0"/>
              <a:t> </a:t>
            </a:r>
            <a:r>
              <a:rPr lang="de-CH" dirty="0" err="1"/>
              <a:t>be</a:t>
            </a:r>
            <a:r>
              <a:rPr lang="de-CH" dirty="0"/>
              <a:t> </a:t>
            </a:r>
            <a:r>
              <a:rPr lang="de-CH" dirty="0" err="1"/>
              <a:t>left</a:t>
            </a:r>
            <a:r>
              <a:rPr lang="de-CH" dirty="0"/>
              <a:t> out</a:t>
            </a:r>
            <a:endParaRPr lang="en-US" dirty="0"/>
          </a:p>
        </p:txBody>
      </p:sp>
      <p:sp>
        <p:nvSpPr>
          <p:cNvPr id="4" name="Fußzeilenplatzhalter 3"/>
          <p:cNvSpPr>
            <a:spLocks noGrp="1"/>
          </p:cNvSpPr>
          <p:nvPr>
            <p:ph type="ftr" sz="quarter" idx="4"/>
          </p:nvPr>
        </p:nvSpPr>
        <p:spPr/>
        <p:txBody>
          <a:bodyPr/>
          <a:lstStyle/>
          <a:p>
            <a:endParaRPr lang="de-CH" dirty="0"/>
          </a:p>
        </p:txBody>
      </p:sp>
      <p:sp>
        <p:nvSpPr>
          <p:cNvPr id="5" name="Foliennummernplatzhalter 4"/>
          <p:cNvSpPr>
            <a:spLocks noGrp="1"/>
          </p:cNvSpPr>
          <p:nvPr>
            <p:ph type="sldNum" sz="quarter" idx="5"/>
          </p:nvPr>
        </p:nvSpPr>
        <p:spPr/>
        <p:txBody>
          <a:bodyPr/>
          <a:lstStyle/>
          <a:p>
            <a:fld id="{B2B24C57-7758-4EF8-8A0E-FE171C8C1817}" type="slidenum">
              <a:rPr lang="de-CH" smtClean="0"/>
              <a:t>6</a:t>
            </a:fld>
            <a:endParaRPr lang="de-CH" dirty="0"/>
          </a:p>
        </p:txBody>
      </p:sp>
    </p:spTree>
    <p:extLst>
      <p:ext uri="{BB962C8B-B14F-4D97-AF65-F5344CB8AC3E}">
        <p14:creationId xmlns:p14="http://schemas.microsoft.com/office/powerpoint/2010/main" val="1716415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Disclaimer: </a:t>
            </a:r>
            <a:r>
              <a:rPr lang="de-CH" dirty="0" err="1"/>
              <a:t>Misleading</a:t>
            </a:r>
            <a:r>
              <a:rPr lang="de-CH" dirty="0"/>
              <a:t> </a:t>
            </a:r>
            <a:r>
              <a:rPr lang="de-CH" dirty="0" err="1"/>
              <a:t>scores</a:t>
            </a:r>
            <a:r>
              <a:rPr lang="de-CH" dirty="0"/>
              <a:t>, </a:t>
            </a:r>
            <a:r>
              <a:rPr lang="de-CH" dirty="0" err="1"/>
              <a:t>because</a:t>
            </a:r>
            <a:r>
              <a:rPr lang="de-CH" dirty="0"/>
              <a:t> no </a:t>
            </a:r>
            <a:r>
              <a:rPr lang="de-CH" dirty="0" err="1"/>
              <a:t>stratification</a:t>
            </a:r>
            <a:r>
              <a:rPr lang="de-CH" dirty="0"/>
              <a:t> in </a:t>
            </a:r>
            <a:r>
              <a:rPr lang="de-CH" dirty="0" err="1"/>
              <a:t>trainings</a:t>
            </a:r>
            <a:r>
              <a:rPr lang="de-CH" dirty="0"/>
              <a:t> and </a:t>
            </a:r>
            <a:r>
              <a:rPr lang="de-CH" dirty="0" err="1"/>
              <a:t>test</a:t>
            </a:r>
            <a:r>
              <a:rPr lang="de-CH" dirty="0"/>
              <a:t> </a:t>
            </a:r>
            <a:r>
              <a:rPr lang="de-CH" dirty="0" err="1"/>
              <a:t>split</a:t>
            </a:r>
            <a:r>
              <a:rPr lang="de-CH" dirty="0"/>
              <a:t> and no </a:t>
            </a:r>
            <a:r>
              <a:rPr lang="de-CH" dirty="0" err="1"/>
              <a:t>weighted</a:t>
            </a:r>
            <a:r>
              <a:rPr lang="de-CH" dirty="0"/>
              <a:t> </a:t>
            </a:r>
            <a:r>
              <a:rPr lang="de-CH" dirty="0" err="1"/>
              <a:t>sampling</a:t>
            </a:r>
            <a:r>
              <a:rPr lang="de-CH" dirty="0"/>
              <a:t>.</a:t>
            </a:r>
            <a:endParaRPr lang="en-GB" dirty="0"/>
          </a:p>
          <a:p>
            <a:endParaRPr lang="en-US" dirty="0"/>
          </a:p>
        </p:txBody>
      </p:sp>
      <p:sp>
        <p:nvSpPr>
          <p:cNvPr id="4" name="Fußzeilenplatzhalter 3"/>
          <p:cNvSpPr>
            <a:spLocks noGrp="1"/>
          </p:cNvSpPr>
          <p:nvPr>
            <p:ph type="ftr" sz="quarter" idx="4"/>
          </p:nvPr>
        </p:nvSpPr>
        <p:spPr/>
        <p:txBody>
          <a:bodyPr/>
          <a:lstStyle/>
          <a:p>
            <a:endParaRPr lang="de-CH" dirty="0"/>
          </a:p>
        </p:txBody>
      </p:sp>
      <p:sp>
        <p:nvSpPr>
          <p:cNvPr id="5" name="Foliennummernplatzhalter 4"/>
          <p:cNvSpPr>
            <a:spLocks noGrp="1"/>
          </p:cNvSpPr>
          <p:nvPr>
            <p:ph type="sldNum" sz="quarter" idx="5"/>
          </p:nvPr>
        </p:nvSpPr>
        <p:spPr/>
        <p:txBody>
          <a:bodyPr/>
          <a:lstStyle/>
          <a:p>
            <a:fld id="{B2B24C57-7758-4EF8-8A0E-FE171C8C1817}" type="slidenum">
              <a:rPr lang="de-CH" smtClean="0"/>
              <a:t>9</a:t>
            </a:fld>
            <a:endParaRPr lang="de-CH" dirty="0"/>
          </a:p>
        </p:txBody>
      </p:sp>
    </p:spTree>
    <p:extLst>
      <p:ext uri="{BB962C8B-B14F-4D97-AF65-F5344CB8AC3E}">
        <p14:creationId xmlns:p14="http://schemas.microsoft.com/office/powerpoint/2010/main" val="1216884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ußzeilenplatzhalter 3"/>
          <p:cNvSpPr>
            <a:spLocks noGrp="1"/>
          </p:cNvSpPr>
          <p:nvPr>
            <p:ph type="ftr" sz="quarter" idx="4"/>
          </p:nvPr>
        </p:nvSpPr>
        <p:spPr/>
        <p:txBody>
          <a:bodyPr/>
          <a:lstStyle/>
          <a:p>
            <a:endParaRPr lang="de-CH" dirty="0"/>
          </a:p>
        </p:txBody>
      </p:sp>
      <p:sp>
        <p:nvSpPr>
          <p:cNvPr id="5" name="Foliennummernplatzhalter 4"/>
          <p:cNvSpPr>
            <a:spLocks noGrp="1"/>
          </p:cNvSpPr>
          <p:nvPr>
            <p:ph type="sldNum" sz="quarter" idx="5"/>
          </p:nvPr>
        </p:nvSpPr>
        <p:spPr/>
        <p:txBody>
          <a:bodyPr/>
          <a:lstStyle/>
          <a:p>
            <a:fld id="{B2B24C57-7758-4EF8-8A0E-FE171C8C1817}" type="slidenum">
              <a:rPr lang="de-CH" smtClean="0"/>
              <a:t>23</a:t>
            </a:fld>
            <a:endParaRPr lang="de-CH" dirty="0"/>
          </a:p>
        </p:txBody>
      </p:sp>
    </p:spTree>
    <p:extLst>
      <p:ext uri="{BB962C8B-B14F-4D97-AF65-F5344CB8AC3E}">
        <p14:creationId xmlns:p14="http://schemas.microsoft.com/office/powerpoint/2010/main" val="1963718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r>
              <a:rPr lang="en-GB" dirty="0"/>
              <a:t>Influence if we split training data?</a:t>
            </a:r>
          </a:p>
          <a:p>
            <a:pPr marL="171450" indent="-171450">
              <a:buFont typeface="Arial" panose="020B0604020202020204" pitchFamily="34" charset="0"/>
              <a:buChar char="•"/>
            </a:pPr>
            <a:r>
              <a:rPr lang="en-GB" dirty="0"/>
              <a:t>There may always be something in the introduction that clearly indicates an OP report. If we cut this, it will no longer apply. </a:t>
            </a:r>
          </a:p>
          <a:p>
            <a:pPr marL="171450" indent="-171450">
              <a:buFont typeface="Arial" panose="020B0604020202020204" pitchFamily="34" charset="0"/>
              <a:buChar char="•"/>
            </a:pPr>
            <a:r>
              <a:rPr lang="en-GB" dirty="0"/>
              <a:t>Only allowing texts with fewer than 512 tokens restricts the scope of the model.</a:t>
            </a:r>
          </a:p>
          <a:p>
            <a:pPr marL="171450" indent="-171450">
              <a:buFont typeface="Arial" panose="020B0604020202020204" pitchFamily="34" charset="0"/>
              <a:buChar char="•"/>
            </a:pPr>
            <a:r>
              <a:rPr lang="en-GB" dirty="0"/>
              <a:t>Alternatives: Use another NLP model which writes us a shorter summary. This can then have completely different side effects because it is no longer real data but synthetic data.</a:t>
            </a:r>
          </a:p>
        </p:txBody>
      </p:sp>
      <p:sp>
        <p:nvSpPr>
          <p:cNvPr id="4" name="Fußzeilenplatzhalter 3"/>
          <p:cNvSpPr>
            <a:spLocks noGrp="1"/>
          </p:cNvSpPr>
          <p:nvPr>
            <p:ph type="ftr" sz="quarter" idx="4"/>
          </p:nvPr>
        </p:nvSpPr>
        <p:spPr/>
        <p:txBody>
          <a:bodyPr/>
          <a:lstStyle/>
          <a:p>
            <a:endParaRPr lang="de-CH" dirty="0"/>
          </a:p>
        </p:txBody>
      </p:sp>
      <p:sp>
        <p:nvSpPr>
          <p:cNvPr id="5" name="Foliennummernplatzhalter 4"/>
          <p:cNvSpPr>
            <a:spLocks noGrp="1"/>
          </p:cNvSpPr>
          <p:nvPr>
            <p:ph type="sldNum" sz="quarter" idx="5"/>
          </p:nvPr>
        </p:nvSpPr>
        <p:spPr/>
        <p:txBody>
          <a:bodyPr/>
          <a:lstStyle/>
          <a:p>
            <a:fld id="{B2B24C57-7758-4EF8-8A0E-FE171C8C1817}" type="slidenum">
              <a:rPr lang="de-CH" smtClean="0"/>
              <a:t>25</a:t>
            </a:fld>
            <a:endParaRPr lang="de-CH" dirty="0"/>
          </a:p>
        </p:txBody>
      </p:sp>
    </p:spTree>
    <p:extLst>
      <p:ext uri="{BB962C8B-B14F-4D97-AF65-F5344CB8AC3E}">
        <p14:creationId xmlns:p14="http://schemas.microsoft.com/office/powerpoint/2010/main" val="123542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slideMaster" Target="../slideMasters/slideMaster6.xml"/><Relationship Id="rId4" Type="http://schemas.openxmlformats.org/officeDocument/2006/relationships/tags" Target="../tags/tag15.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8" Type="http://schemas.openxmlformats.org/officeDocument/2006/relationships/slideMaster" Target="../slideMasters/slideMaster6.xml"/><Relationship Id="rId3" Type="http://schemas.openxmlformats.org/officeDocument/2006/relationships/tags" Target="../tags/tag21.xml"/><Relationship Id="rId7" Type="http://schemas.openxmlformats.org/officeDocument/2006/relationships/tags" Target="../tags/tag25.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10" Type="http://schemas.openxmlformats.org/officeDocument/2006/relationships/image" Target="../media/image3.jpeg"/><Relationship Id="rId4" Type="http://schemas.openxmlformats.org/officeDocument/2006/relationships/tags" Target="../tags/tag22.xml"/><Relationship Id="rId9" Type="http://schemas.openxmlformats.org/officeDocument/2006/relationships/image" Target="../media/image2.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 Titel-Folie mit Bi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8F220F-AF24-8D49-BCE6-4B7754B66C9B}"/>
              </a:ext>
            </a:extLst>
          </p:cNvPr>
          <p:cNvSpPr>
            <a:spLocks noGrp="1"/>
          </p:cNvSpPr>
          <p:nvPr>
            <p:ph type="title" hasCustomPrompt="1"/>
          </p:nvPr>
        </p:nvSpPr>
        <p:spPr>
          <a:xfrm>
            <a:off x="540000" y="187200"/>
            <a:ext cx="7020000" cy="410369"/>
          </a:xfrm>
        </p:spPr>
        <p:txBody>
          <a:bodyPr anchor="b" anchorCtr="0"/>
          <a:lstStyle>
            <a:lvl1pPr>
              <a:defRPr lang="de-DE" sz="2800" kern="1200" dirty="0">
                <a:solidFill>
                  <a:schemeClr val="tx1"/>
                </a:solidFill>
                <a:latin typeface="Arial" panose="020B0604020202020204" pitchFamily="34" charset="0"/>
                <a:ea typeface="+mn-ea"/>
                <a:cs typeface="Arial" panose="020B0604020202020204" pitchFamily="34" charset="0"/>
              </a:defRPr>
            </a:lvl1pPr>
          </a:lstStyle>
          <a:p>
            <a:r>
              <a:rPr lang="de-DE" dirty="0"/>
              <a:t>Titel A (Arial 28pt., rot, max. 1 Zeile) </a:t>
            </a:r>
          </a:p>
        </p:txBody>
      </p:sp>
      <p:sp>
        <p:nvSpPr>
          <p:cNvPr id="3" name="Textplatzhalter 2">
            <a:extLst>
              <a:ext uri="{FF2B5EF4-FFF2-40B4-BE49-F238E27FC236}">
                <a16:creationId xmlns:a16="http://schemas.microsoft.com/office/drawing/2014/main" id="{1659C5DC-671B-6A4E-BD0B-CCB6129F84B8}"/>
              </a:ext>
            </a:extLst>
          </p:cNvPr>
          <p:cNvSpPr>
            <a:spLocks noGrp="1"/>
          </p:cNvSpPr>
          <p:nvPr>
            <p:ph type="body" idx="10" hasCustomPrompt="1"/>
          </p:nvPr>
        </p:nvSpPr>
        <p:spPr>
          <a:xfrm>
            <a:off x="540000" y="717496"/>
            <a:ext cx="7020000" cy="180000"/>
          </a:xfrm>
          <a:prstGeom prst="rect">
            <a:avLst/>
          </a:prstGeom>
        </p:spPr>
        <p:txBody>
          <a:bodyPr lIns="0" tIns="0" rIns="0" bIns="0" anchor="t">
            <a:noAutofit/>
          </a:bodyPr>
          <a:lstStyle>
            <a:lvl1pPr marL="0" indent="0">
              <a:buNone/>
              <a:defRPr sz="1400" b="1" i="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Moderator und Organisationseinheit (Arial Fett 14pt., max. 1 Zeile)</a:t>
            </a:r>
          </a:p>
        </p:txBody>
      </p:sp>
      <p:sp>
        <p:nvSpPr>
          <p:cNvPr id="4" name="Textplatzhalter 2">
            <a:extLst>
              <a:ext uri="{FF2B5EF4-FFF2-40B4-BE49-F238E27FC236}">
                <a16:creationId xmlns:a16="http://schemas.microsoft.com/office/drawing/2014/main" id="{99D0CF73-16BC-EE47-A2F6-63380649FC8F}"/>
              </a:ext>
            </a:extLst>
          </p:cNvPr>
          <p:cNvSpPr>
            <a:spLocks noGrp="1"/>
          </p:cNvSpPr>
          <p:nvPr>
            <p:ph type="body" idx="12" hasCustomPrompt="1"/>
          </p:nvPr>
        </p:nvSpPr>
        <p:spPr>
          <a:xfrm>
            <a:off x="540000" y="987574"/>
            <a:ext cx="7020000" cy="180000"/>
          </a:xfrm>
          <a:prstGeom prst="rect">
            <a:avLst/>
          </a:prstGeom>
        </p:spPr>
        <p:txBody>
          <a:bodyPr lIns="0" tIns="0" rIns="0" bIns="0" anchor="t">
            <a:noAutofit/>
          </a:bodyPr>
          <a:lstStyle>
            <a:lvl1pPr marL="0" indent="0">
              <a:buNone/>
              <a:defRPr sz="1200" b="0" i="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Datum und Präsentationsort (Arial 12pt., max. 1 Zeile)</a:t>
            </a:r>
          </a:p>
        </p:txBody>
      </p:sp>
    </p:spTree>
    <p:extLst>
      <p:ext uri="{BB962C8B-B14F-4D97-AF65-F5344CB8AC3E}">
        <p14:creationId xmlns:p14="http://schemas.microsoft.com/office/powerpoint/2010/main" val="339214364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U: Kapiteltrenne">
    <p:spTree>
      <p:nvGrpSpPr>
        <p:cNvPr id="1" name=""/>
        <p:cNvGrpSpPr/>
        <p:nvPr/>
      </p:nvGrpSpPr>
      <p:grpSpPr>
        <a:xfrm>
          <a:off x="0" y="0"/>
          <a:ext cx="0" cy="0"/>
          <a:chOff x="0" y="0"/>
          <a:chExt cx="0" cy="0"/>
        </a:xfrm>
      </p:grpSpPr>
      <p:sp>
        <p:nvSpPr>
          <p:cNvPr id="6" name="Inhaltsplatzhalter 2">
            <a:extLst>
              <a:ext uri="{FF2B5EF4-FFF2-40B4-BE49-F238E27FC236}">
                <a16:creationId xmlns:a16="http://schemas.microsoft.com/office/drawing/2014/main" id="{90318CE9-39BE-CB41-9E7E-545A530383E2}"/>
              </a:ext>
            </a:extLst>
          </p:cNvPr>
          <p:cNvSpPr>
            <a:spLocks noGrp="1"/>
          </p:cNvSpPr>
          <p:nvPr>
            <p:ph sz="half" idx="1" hasCustomPrompt="1"/>
          </p:nvPr>
        </p:nvSpPr>
        <p:spPr>
          <a:xfrm>
            <a:off x="0" y="1238250"/>
            <a:ext cx="9144000" cy="3747750"/>
          </a:xfrm>
          <a:prstGeom prst="rect">
            <a:avLst/>
          </a:prstGeom>
          <a:solidFill>
            <a:schemeClr val="bg1">
              <a:lumMod val="85000"/>
            </a:schemeClr>
          </a:solidFill>
        </p:spPr>
        <p:txBody>
          <a:bodyPr lIns="0" tIns="0" rIns="0" bIns="0"/>
          <a:lstStyle>
            <a:lvl1pPr marL="0" indent="0">
              <a:buNone/>
              <a:defRPr sz="2000">
                <a:latin typeface="Arial" panose="020B0604020202020204" pitchFamily="34" charset="0"/>
                <a:cs typeface="Arial" panose="020B0604020202020204" pitchFamily="34" charset="0"/>
              </a:defRPr>
            </a:lvl1pPr>
          </a:lstStyle>
          <a:p>
            <a:pPr lvl="0"/>
            <a:r>
              <a:rPr lang="de-DE" dirty="0"/>
              <a:t>        Media Platzhalter: 25.4 (b) x 8.5 (h) cm </a:t>
            </a:r>
          </a:p>
        </p:txBody>
      </p:sp>
      <p:sp>
        <p:nvSpPr>
          <p:cNvPr id="5" name="Textplatzhalter 2">
            <a:extLst>
              <a:ext uri="{FF2B5EF4-FFF2-40B4-BE49-F238E27FC236}">
                <a16:creationId xmlns:a16="http://schemas.microsoft.com/office/drawing/2014/main" id="{4A7E35E8-11B1-964A-B3B7-ABCDE11750B9}"/>
              </a:ext>
            </a:extLst>
          </p:cNvPr>
          <p:cNvSpPr>
            <a:spLocks noGrp="1"/>
          </p:cNvSpPr>
          <p:nvPr>
            <p:ph type="body" idx="11" hasCustomPrompt="1"/>
          </p:nvPr>
        </p:nvSpPr>
        <p:spPr>
          <a:xfrm>
            <a:off x="540000" y="680400"/>
            <a:ext cx="7020000" cy="410369"/>
          </a:xfrm>
          <a:prstGeom prst="rect">
            <a:avLst/>
          </a:prstGeom>
        </p:spPr>
        <p:txBody>
          <a:bodyPr lIns="0" tIns="0" rIns="0" bIns="0" anchor="t">
            <a:spAutoFit/>
          </a:bodyPr>
          <a:lstStyle>
            <a:lvl1pPr marL="0" marR="0" indent="0" algn="l" defTabSz="914377" rtl="0" eaLnBrk="1" fontAlgn="auto" latinLnBrk="0" hangingPunct="1">
              <a:lnSpc>
                <a:spcPts val="3200"/>
              </a:lnSpc>
              <a:spcBef>
                <a:spcPts val="0"/>
              </a:spcBef>
              <a:spcAft>
                <a:spcPts val="0"/>
              </a:spcAft>
              <a:buClrTx/>
              <a:buSzTx/>
              <a:buFont typeface="Arial" panose="020B0604020202020204" pitchFamily="34" charset="0"/>
              <a:buNone/>
              <a:tabLst/>
              <a:defRPr sz="280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Titel B (Arial 28pt., schwarz, max. 1 Zeile) </a:t>
            </a:r>
          </a:p>
        </p:txBody>
      </p:sp>
      <p:sp>
        <p:nvSpPr>
          <p:cNvPr id="7" name="Titelplatzhalter 14">
            <a:extLst>
              <a:ext uri="{FF2B5EF4-FFF2-40B4-BE49-F238E27FC236}">
                <a16:creationId xmlns:a16="http://schemas.microsoft.com/office/drawing/2014/main" id="{CF6356AF-957D-A241-82E4-5276EE95A84E}"/>
              </a:ext>
            </a:extLst>
          </p:cNvPr>
          <p:cNvSpPr>
            <a:spLocks noGrp="1"/>
          </p:cNvSpPr>
          <p:nvPr>
            <p:ph type="title" hasCustomPrompt="1"/>
          </p:nvPr>
        </p:nvSpPr>
        <p:spPr>
          <a:xfrm>
            <a:off x="540000" y="187200"/>
            <a:ext cx="7020000" cy="410369"/>
          </a:xfrm>
          <a:prstGeom prst="rect">
            <a:avLst/>
          </a:prstGeom>
        </p:spPr>
        <p:txBody>
          <a:bodyPr vert="horz" lIns="0" tIns="0" rIns="0" bIns="0" rtlCol="0" anchor="t">
            <a:spAutoFit/>
          </a:bodyPr>
          <a:lstStyle>
            <a:lvl1pPr>
              <a:defRPr lang="de-DE" sz="2800" kern="1200" spc="-15" dirty="0">
                <a:solidFill>
                  <a:srgbClr val="E6002E"/>
                </a:solidFill>
                <a:latin typeface="Arial" panose="020B0604020202020204" pitchFamily="34" charset="0"/>
                <a:ea typeface="+mn-ea"/>
                <a:cs typeface="Arial" panose="020B0604020202020204" pitchFamily="34" charset="0"/>
              </a:defRPr>
            </a:lvl1pPr>
          </a:lstStyle>
          <a:p>
            <a:r>
              <a:rPr lang="de-DE" dirty="0"/>
              <a:t>Titel A (Arial 28pt., rot, max. 1 Zeile) </a:t>
            </a:r>
          </a:p>
        </p:txBody>
      </p:sp>
    </p:spTree>
    <p:extLst>
      <p:ext uri="{BB962C8B-B14F-4D97-AF65-F5344CB8AC3E}">
        <p14:creationId xmlns:p14="http://schemas.microsoft.com/office/powerpoint/2010/main" val="3218821691"/>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uildlines: Titel">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14C16497-A32C-7C4C-AA22-3A67A5394F28}"/>
              </a:ext>
            </a:extLst>
          </p:cNvPr>
          <p:cNvSpPr txBox="1">
            <a:spLocks noGrp="1" noSelect="1" noRot="1" noMove="1" noResize="1" noEditPoints="1" noAdjustHandles="1" noChangeArrowheads="1" noChangeShapeType="1" noTextEdit="1"/>
          </p:cNvSpPr>
          <p:nvPr userDrawn="1">
            <p:custDataLst>
              <p:tags r:id="rId1"/>
            </p:custDataLst>
          </p:nvPr>
        </p:nvSpPr>
        <p:spPr>
          <a:xfrm>
            <a:off x="540000" y="1220400"/>
            <a:ext cx="7020000" cy="900000"/>
          </a:xfrm>
          <a:prstGeom prst="rect">
            <a:avLst/>
          </a:prstGeom>
        </p:spPr>
        <p:txBody>
          <a:bodyPr vert="horz" lIns="0" tIns="0" rIns="0" bIns="0" rtlCol="0" anchor="b" anchorCtr="0">
            <a:noAutofit/>
          </a:bodyPr>
          <a:lstStyle>
            <a:lvl1pPr algn="l" defTabSz="914377" rtl="0" eaLnBrk="1" latinLnBrk="0" hangingPunct="1">
              <a:lnSpc>
                <a:spcPts val="3200"/>
              </a:lnSpc>
              <a:spcBef>
                <a:spcPct val="0"/>
              </a:spcBef>
              <a:buNone/>
              <a:defRPr sz="2800" kern="1200">
                <a:solidFill>
                  <a:srgbClr val="E6002E"/>
                </a:solidFill>
                <a:latin typeface="Arial" panose="020B0604020202020204" pitchFamily="34" charset="0"/>
                <a:ea typeface="+mj-ea"/>
                <a:cs typeface="Arial" panose="020B0604020202020204" pitchFamily="34" charset="0"/>
              </a:defRPr>
            </a:lvl1pPr>
          </a:lstStyle>
          <a:p>
            <a:r>
              <a:rPr lang="de-DE" dirty="0" err="1"/>
              <a:t>UniBE</a:t>
            </a:r>
            <a:r>
              <a:rPr lang="de-DE" dirty="0"/>
              <a:t> PowerPoint Präsentation</a:t>
            </a:r>
          </a:p>
        </p:txBody>
      </p:sp>
      <p:sp>
        <p:nvSpPr>
          <p:cNvPr id="7" name="Textfeld 6">
            <a:extLst>
              <a:ext uri="{FF2B5EF4-FFF2-40B4-BE49-F238E27FC236}">
                <a16:creationId xmlns:a16="http://schemas.microsoft.com/office/drawing/2014/main" id="{EC88497A-C10F-C242-9121-2FA1817FF8DE}"/>
              </a:ext>
            </a:extLst>
          </p:cNvPr>
          <p:cNvSpPr txBox="1">
            <a:spLocks noGrp="1" noSelect="1" noRot="1" noMove="1" noResize="1" noEditPoints="1" noAdjustHandles="1" noChangeArrowheads="1" noChangeShapeType="1" noTextEdit="1"/>
          </p:cNvSpPr>
          <p:nvPr userDrawn="1">
            <p:custDataLst>
              <p:tags r:id="rId2"/>
            </p:custDataLst>
          </p:nvPr>
        </p:nvSpPr>
        <p:spPr>
          <a:xfrm>
            <a:off x="540000" y="2203200"/>
            <a:ext cx="7020000" cy="900000"/>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sz="2800" dirty="0">
                <a:latin typeface="Arial" panose="020B0604020202020204" pitchFamily="34" charset="0"/>
                <a:cs typeface="Arial" panose="020B0604020202020204" pitchFamily="34" charset="0"/>
              </a:rPr>
              <a:t>Guidelines und Vorlagen: Mini Version</a:t>
            </a:r>
          </a:p>
        </p:txBody>
      </p:sp>
      <p:sp>
        <p:nvSpPr>
          <p:cNvPr id="8" name="Textfeld 7">
            <a:extLst>
              <a:ext uri="{FF2B5EF4-FFF2-40B4-BE49-F238E27FC236}">
                <a16:creationId xmlns:a16="http://schemas.microsoft.com/office/drawing/2014/main" id="{FB046D8A-2D5D-3944-B02F-74314F7A516F}"/>
              </a:ext>
            </a:extLst>
          </p:cNvPr>
          <p:cNvSpPr txBox="1">
            <a:spLocks noGrp="1" noSelect="1" noRot="1" noMove="1" noResize="1" noEditPoints="1" noAdjustHandles="1" noChangeArrowheads="1" noChangeShapeType="1" noTextEdit="1"/>
          </p:cNvSpPr>
          <p:nvPr userDrawn="1">
            <p:custDataLst>
              <p:tags r:id="rId3"/>
            </p:custDataLst>
          </p:nvPr>
        </p:nvSpPr>
        <p:spPr>
          <a:xfrm>
            <a:off x="540000" y="3564000"/>
            <a:ext cx="7020000" cy="180000"/>
          </a:xfrm>
          <a:prstGeom prst="rect">
            <a:avLst/>
          </a:prstGeom>
          <a:noFill/>
        </p:spPr>
        <p:txBody>
          <a:bodyPr wrap="non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b="1" i="0" dirty="0">
                <a:latin typeface="Arial" panose="020B0604020202020204" pitchFamily="34" charset="0"/>
                <a:cs typeface="Arial" panose="020B0604020202020204" pitchFamily="34" charset="0"/>
              </a:rPr>
              <a:t>Abteilung Marketing und Kommunikation</a:t>
            </a:r>
          </a:p>
        </p:txBody>
      </p:sp>
      <p:sp>
        <p:nvSpPr>
          <p:cNvPr id="9" name="Textfeld 8">
            <a:extLst>
              <a:ext uri="{FF2B5EF4-FFF2-40B4-BE49-F238E27FC236}">
                <a16:creationId xmlns:a16="http://schemas.microsoft.com/office/drawing/2014/main" id="{18769F7C-1529-394B-918C-BF53204833AB}"/>
              </a:ext>
            </a:extLst>
          </p:cNvPr>
          <p:cNvSpPr txBox="1">
            <a:spLocks noGrp="1" noSelect="1" noRot="1" noMove="1" noResize="1" noEditPoints="1" noAdjustHandles="1" noChangeArrowheads="1" noChangeShapeType="1" noTextEdit="1"/>
          </p:cNvSpPr>
          <p:nvPr userDrawn="1">
            <p:custDataLst>
              <p:tags r:id="rId4"/>
            </p:custDataLst>
          </p:nvPr>
        </p:nvSpPr>
        <p:spPr>
          <a:xfrm>
            <a:off x="540000" y="3834000"/>
            <a:ext cx="7020000" cy="180000"/>
          </a:xfrm>
          <a:prstGeom prst="rect">
            <a:avLst/>
          </a:prstGeom>
          <a:noFill/>
        </p:spPr>
        <p:txBody>
          <a:bodyPr wrap="none" lIns="0" tIns="0" rIns="0" bIns="0" rtlCol="0">
            <a:noAutofit/>
          </a:body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de-DE" sz="1200" dirty="0">
                <a:solidFill>
                  <a:schemeClr val="tx1"/>
                </a:solidFill>
                <a:latin typeface="Arial" panose="020B0604020202020204" pitchFamily="34" charset="0"/>
                <a:cs typeface="Arial" panose="020B0604020202020204" pitchFamily="34" charset="0"/>
              </a:rPr>
              <a:t>Kontakt: </a:t>
            </a:r>
            <a:r>
              <a:rPr lang="de-DE" sz="1200" dirty="0" err="1">
                <a:solidFill>
                  <a:schemeClr val="tx1"/>
                </a:solidFill>
                <a:latin typeface="Arial" panose="020B0604020202020204" pitchFamily="34" charset="0"/>
                <a:cs typeface="Arial" panose="020B0604020202020204" pitchFamily="34" charset="0"/>
              </a:rPr>
              <a:t>kommunikation@unibe.ch</a:t>
            </a:r>
            <a:r>
              <a:rPr lang="de-DE" sz="1200" dirty="0">
                <a:solidFill>
                  <a:schemeClr val="tx1"/>
                </a:solidFill>
                <a:latin typeface="Arial" panose="020B0604020202020204" pitchFamily="34" charset="0"/>
                <a:cs typeface="Arial" panose="020B0604020202020204" pitchFamily="34" charset="0"/>
              </a:rPr>
              <a:t>, Tel. +41 31 631 80 44</a:t>
            </a:r>
          </a:p>
        </p:txBody>
      </p:sp>
    </p:spTree>
    <p:extLst>
      <p:ext uri="{BB962C8B-B14F-4D97-AF65-F5344CB8AC3E}">
        <p14:creationId xmlns:p14="http://schemas.microsoft.com/office/powerpoint/2010/main" val="53875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uildlines: Ressourcen">
    <p:spTree>
      <p:nvGrpSpPr>
        <p:cNvPr id="1" name=""/>
        <p:cNvGrpSpPr/>
        <p:nvPr/>
      </p:nvGrpSpPr>
      <p:grpSpPr>
        <a:xfrm>
          <a:off x="0" y="0"/>
          <a:ext cx="0" cy="0"/>
          <a:chOff x="0" y="0"/>
          <a:chExt cx="0" cy="0"/>
        </a:xfrm>
      </p:grpSpPr>
      <p:sp>
        <p:nvSpPr>
          <p:cNvPr id="15" name="Titelplatzhalter 14">
            <a:extLst>
              <a:ext uri="{FF2B5EF4-FFF2-40B4-BE49-F238E27FC236}">
                <a16:creationId xmlns:a16="http://schemas.microsoft.com/office/drawing/2014/main" id="{490FFC40-EB43-8445-ADDB-1EB6EA3CDAFF}"/>
              </a:ext>
            </a:extLst>
          </p:cNvPr>
          <p:cNvSpPr txBox="1">
            <a:spLocks noGrp="1" noSelect="1" noRot="1" noMove="1" noResize="1" noEditPoints="1" noAdjustHandles="1" noChangeArrowheads="1" noChangeShapeType="1" noTextEdit="1"/>
          </p:cNvSpPr>
          <p:nvPr userDrawn="1">
            <p:custDataLst>
              <p:tags r:id="rId1"/>
            </p:custDataLst>
          </p:nvPr>
        </p:nvSpPr>
        <p:spPr>
          <a:xfrm>
            <a:off x="540000" y="187200"/>
            <a:ext cx="7020000" cy="410369"/>
          </a:xfrm>
          <a:prstGeom prst="rect">
            <a:avLst/>
          </a:prstGeom>
        </p:spPr>
        <p:txBody>
          <a:bodyPr vert="horz" lIns="0" tIns="0" rIns="0" bIns="0" rtlCol="0" anchor="t">
            <a:spAutoFit/>
          </a:bodyPr>
          <a:lstStyle>
            <a:lvl1pPr algn="l" defTabSz="914377" rtl="0" eaLnBrk="1" latinLnBrk="0" hangingPunct="1">
              <a:lnSpc>
                <a:spcPts val="3200"/>
              </a:lnSpc>
              <a:spcBef>
                <a:spcPct val="0"/>
              </a:spcBef>
              <a:buNone/>
              <a:defRPr sz="2800" kern="1200">
                <a:solidFill>
                  <a:srgbClr val="E6002F"/>
                </a:solidFill>
                <a:latin typeface="Arial" panose="020B0604020202020204" pitchFamily="34" charset="0"/>
                <a:ea typeface="+mj-ea"/>
                <a:cs typeface="Arial" panose="020B0604020202020204" pitchFamily="34" charset="0"/>
              </a:defRPr>
            </a:lvl1pPr>
          </a:lstStyle>
          <a:p>
            <a:r>
              <a:rPr lang="de-CH" sz="2800" kern="1200" dirty="0">
                <a:solidFill>
                  <a:srgbClr val="E6002E"/>
                </a:solidFill>
                <a:effectLst/>
                <a:latin typeface="Arial" panose="020B0604020202020204" pitchFamily="34" charset="0"/>
                <a:ea typeface="+mj-ea"/>
                <a:cs typeface="Arial" panose="020B0604020202020204" pitchFamily="34" charset="0"/>
              </a:rPr>
              <a:t>Guidelines</a:t>
            </a:r>
          </a:p>
        </p:txBody>
      </p:sp>
      <p:sp>
        <p:nvSpPr>
          <p:cNvPr id="16" name="Titelplatzhalter 14">
            <a:extLst>
              <a:ext uri="{FF2B5EF4-FFF2-40B4-BE49-F238E27FC236}">
                <a16:creationId xmlns:a16="http://schemas.microsoft.com/office/drawing/2014/main" id="{42BFD9EF-F981-634F-ACF1-E740654460D6}"/>
              </a:ext>
            </a:extLst>
          </p:cNvPr>
          <p:cNvSpPr txBox="1">
            <a:spLocks noGrp="1" noSelect="1" noRot="1" noMove="1" noResize="1" noEditPoints="1" noAdjustHandles="1" noChangeArrowheads="1" noChangeShapeType="1" noTextEdit="1"/>
          </p:cNvSpPr>
          <p:nvPr userDrawn="1">
            <p:custDataLst>
              <p:tags r:id="rId2"/>
            </p:custDataLst>
          </p:nvPr>
        </p:nvSpPr>
        <p:spPr>
          <a:xfrm>
            <a:off x="540000" y="680400"/>
            <a:ext cx="7020000" cy="410369"/>
          </a:xfrm>
          <a:prstGeom prst="rect">
            <a:avLst/>
          </a:prstGeom>
        </p:spPr>
        <p:txBody>
          <a:bodyPr vert="horz" lIns="0" tIns="0" rIns="0" bIns="0" rtlCol="0" anchor="t">
            <a:spAutoFit/>
          </a:bodyPr>
          <a:lstStyle>
            <a:lvl1pPr algn="l" defTabSz="914377" rtl="0" eaLnBrk="1" latinLnBrk="0" hangingPunct="1">
              <a:lnSpc>
                <a:spcPts val="3200"/>
              </a:lnSpc>
              <a:spcBef>
                <a:spcPct val="0"/>
              </a:spcBef>
              <a:buNone/>
              <a:defRPr sz="2800" kern="1200">
                <a:solidFill>
                  <a:srgbClr val="E6002F"/>
                </a:solidFill>
                <a:latin typeface="Arial" panose="020B0604020202020204" pitchFamily="34" charset="0"/>
                <a:ea typeface="+mj-ea"/>
                <a:cs typeface="Arial" panose="020B0604020202020204" pitchFamily="34" charset="0"/>
              </a:defRPr>
            </a:lvl1pPr>
          </a:lstStyle>
          <a:p>
            <a:r>
              <a:rPr lang="de-DE" dirty="0">
                <a:solidFill>
                  <a:schemeClr val="tx1"/>
                </a:solidFill>
              </a:rPr>
              <a:t>Auszeichnungen</a:t>
            </a:r>
          </a:p>
        </p:txBody>
      </p:sp>
      <p:sp>
        <p:nvSpPr>
          <p:cNvPr id="18" name="Titelplatzhalter 14">
            <a:extLst>
              <a:ext uri="{FF2B5EF4-FFF2-40B4-BE49-F238E27FC236}">
                <a16:creationId xmlns:a16="http://schemas.microsoft.com/office/drawing/2014/main" id="{5C76C480-E04E-D446-BBD5-9313C9BAB514}"/>
              </a:ext>
            </a:extLst>
          </p:cNvPr>
          <p:cNvSpPr txBox="1">
            <a:spLocks noGrp="1" noSelect="1" noRot="1" noMove="1" noResize="1" noEditPoints="1" noAdjustHandles="1" noChangeArrowheads="1" noChangeShapeType="1" noTextEdit="1"/>
          </p:cNvSpPr>
          <p:nvPr userDrawn="1">
            <p:custDataLst>
              <p:tags r:id="rId3"/>
            </p:custDataLst>
          </p:nvPr>
        </p:nvSpPr>
        <p:spPr>
          <a:xfrm>
            <a:off x="540000" y="1200150"/>
            <a:ext cx="7020000" cy="564257"/>
          </a:xfrm>
          <a:prstGeom prst="rect">
            <a:avLst/>
          </a:prstGeom>
        </p:spPr>
        <p:txBody>
          <a:bodyPr vert="horz" lIns="0" tIns="0" rIns="0" bIns="0" rtlCol="0" anchor="t">
            <a:spAutoFit/>
          </a:bodyPr>
          <a:lstStyle>
            <a:lvl1pPr algn="l" defTabSz="914377" rtl="0" eaLnBrk="1" latinLnBrk="0" hangingPunct="1">
              <a:lnSpc>
                <a:spcPts val="3200"/>
              </a:lnSpc>
              <a:spcBef>
                <a:spcPct val="0"/>
              </a:spcBef>
              <a:buNone/>
              <a:defRPr sz="2800" kern="1200">
                <a:solidFill>
                  <a:srgbClr val="E6002F"/>
                </a:solidFill>
                <a:latin typeface="Arial" panose="020B0604020202020204" pitchFamily="34" charset="0"/>
                <a:ea typeface="+mj-ea"/>
                <a:cs typeface="Arial" panose="020B0604020202020204" pitchFamily="34" charset="0"/>
              </a:defRPr>
            </a:lvl1pPr>
          </a:lstStyle>
          <a:p>
            <a:pPr>
              <a:lnSpc>
                <a:spcPts val="2000"/>
              </a:lnSpc>
            </a:pPr>
            <a:r>
              <a:rPr lang="de-DE" sz="1600" dirty="0">
                <a:solidFill>
                  <a:schemeClr val="tx1"/>
                </a:solidFill>
              </a:rPr>
              <a:t>Kopieren und Einfügen Piktogramme mit/ohne Definition</a:t>
            </a:r>
          </a:p>
          <a:p>
            <a:pPr>
              <a:lnSpc>
                <a:spcPts val="1200"/>
              </a:lnSpc>
            </a:pPr>
            <a:r>
              <a:rPr lang="de-CH" sz="1000" dirty="0">
                <a:solidFill>
                  <a:schemeClr val="tx1"/>
                </a:solidFill>
              </a:rPr>
              <a:t>Wenn Sie einen Inhalt besonders betonen oder sonst hervorheben wollen, stehen Ihnen </a:t>
            </a:r>
          </a:p>
          <a:p>
            <a:pPr>
              <a:lnSpc>
                <a:spcPts val="1200"/>
              </a:lnSpc>
            </a:pPr>
            <a:r>
              <a:rPr lang="de-CH" sz="1000" dirty="0">
                <a:solidFill>
                  <a:schemeClr val="tx1"/>
                </a:solidFill>
              </a:rPr>
              <a:t>folgende Piktogramme zur Verfügung. Sie können sie mit oder ohne Text verwenden.</a:t>
            </a:r>
            <a:endParaRPr lang="de-DE" sz="1000" dirty="0">
              <a:solidFill>
                <a:schemeClr val="tx1"/>
              </a:solidFill>
            </a:endParaRPr>
          </a:p>
        </p:txBody>
      </p:sp>
    </p:spTree>
    <p:extLst>
      <p:ext uri="{BB962C8B-B14F-4D97-AF65-F5344CB8AC3E}">
        <p14:creationId xmlns:p14="http://schemas.microsoft.com/office/powerpoint/2010/main" val="3607737741"/>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uidlines: Design">
    <p:spTree>
      <p:nvGrpSpPr>
        <p:cNvPr id="1" name=""/>
        <p:cNvGrpSpPr/>
        <p:nvPr/>
      </p:nvGrpSpPr>
      <p:grpSpPr>
        <a:xfrm>
          <a:off x="0" y="0"/>
          <a:ext cx="0" cy="0"/>
          <a:chOff x="0" y="0"/>
          <a:chExt cx="0" cy="0"/>
        </a:xfrm>
      </p:grpSpPr>
      <p:sp>
        <p:nvSpPr>
          <p:cNvPr id="15" name="Titelplatzhalter 14">
            <a:extLst>
              <a:ext uri="{FF2B5EF4-FFF2-40B4-BE49-F238E27FC236}">
                <a16:creationId xmlns:a16="http://schemas.microsoft.com/office/drawing/2014/main" id="{490FFC40-EB43-8445-ADDB-1EB6EA3CDAFF}"/>
              </a:ext>
            </a:extLst>
          </p:cNvPr>
          <p:cNvSpPr txBox="1">
            <a:spLocks noGrp="1" noSelect="1" noRot="1" noMove="1" noResize="1" noEditPoints="1" noAdjustHandles="1" noChangeArrowheads="1" noChangeShapeType="1" noTextEdit="1"/>
          </p:cNvSpPr>
          <p:nvPr userDrawn="1">
            <p:custDataLst>
              <p:tags r:id="rId1"/>
            </p:custDataLst>
          </p:nvPr>
        </p:nvSpPr>
        <p:spPr>
          <a:xfrm>
            <a:off x="540000" y="187200"/>
            <a:ext cx="7020000" cy="410369"/>
          </a:xfrm>
          <a:prstGeom prst="rect">
            <a:avLst/>
          </a:prstGeom>
        </p:spPr>
        <p:txBody>
          <a:bodyPr vert="horz" lIns="0" tIns="0" rIns="0" bIns="0" rtlCol="0" anchor="t">
            <a:spAutoFit/>
          </a:bodyPr>
          <a:lstStyle>
            <a:lvl1pPr algn="l" defTabSz="914377" rtl="0" eaLnBrk="1" latinLnBrk="0" hangingPunct="1">
              <a:lnSpc>
                <a:spcPts val="3200"/>
              </a:lnSpc>
              <a:spcBef>
                <a:spcPct val="0"/>
              </a:spcBef>
              <a:buNone/>
              <a:defRPr sz="2800" kern="1200">
                <a:solidFill>
                  <a:srgbClr val="E6002F"/>
                </a:solidFill>
                <a:latin typeface="Arial" panose="020B0604020202020204" pitchFamily="34" charset="0"/>
                <a:ea typeface="+mj-ea"/>
                <a:cs typeface="Arial" panose="020B0604020202020204" pitchFamily="34" charset="0"/>
              </a:defRPr>
            </a:lvl1pPr>
          </a:lstStyle>
          <a:p>
            <a:r>
              <a:rPr lang="de-CH" sz="2800" kern="1200" dirty="0">
                <a:solidFill>
                  <a:srgbClr val="E6002E"/>
                </a:solidFill>
                <a:effectLst/>
                <a:latin typeface="Arial" panose="020B0604020202020204" pitchFamily="34" charset="0"/>
                <a:ea typeface="+mj-ea"/>
                <a:cs typeface="Arial" panose="020B0604020202020204" pitchFamily="34" charset="0"/>
              </a:rPr>
              <a:t>Inhaltliche Guidelines 3</a:t>
            </a:r>
          </a:p>
        </p:txBody>
      </p:sp>
      <p:sp>
        <p:nvSpPr>
          <p:cNvPr id="5" name="Titelplatzhalter 14">
            <a:extLst>
              <a:ext uri="{FF2B5EF4-FFF2-40B4-BE49-F238E27FC236}">
                <a16:creationId xmlns:a16="http://schemas.microsoft.com/office/drawing/2014/main" id="{E84A9D7B-50BC-C44F-8802-31714A1943F3}"/>
              </a:ext>
            </a:extLst>
          </p:cNvPr>
          <p:cNvSpPr txBox="1">
            <a:spLocks noGrp="1" noSelect="1" noRot="1" noMove="1" noResize="1" noEditPoints="1" noAdjustHandles="1" noChangeArrowheads="1" noChangeShapeType="1" noTextEdit="1"/>
          </p:cNvSpPr>
          <p:nvPr userDrawn="1">
            <p:custDataLst>
              <p:tags r:id="rId2"/>
            </p:custDataLst>
          </p:nvPr>
        </p:nvSpPr>
        <p:spPr>
          <a:xfrm>
            <a:off x="540000" y="680400"/>
            <a:ext cx="7020000" cy="410369"/>
          </a:xfrm>
          <a:prstGeom prst="rect">
            <a:avLst/>
          </a:prstGeom>
        </p:spPr>
        <p:txBody>
          <a:bodyPr vert="horz" lIns="0" tIns="0" rIns="0" bIns="0" rtlCol="0" anchor="t">
            <a:spAutoFit/>
          </a:bodyPr>
          <a:lstStyle>
            <a:lvl1pPr algn="l" defTabSz="914377" rtl="0" eaLnBrk="1" latinLnBrk="0" hangingPunct="1">
              <a:lnSpc>
                <a:spcPts val="3200"/>
              </a:lnSpc>
              <a:spcBef>
                <a:spcPct val="0"/>
              </a:spcBef>
              <a:buNone/>
              <a:defRPr sz="2800" kern="1200">
                <a:solidFill>
                  <a:srgbClr val="E6002F"/>
                </a:solidFill>
                <a:latin typeface="Arial" panose="020B0604020202020204" pitchFamily="34" charset="0"/>
                <a:ea typeface="+mj-ea"/>
                <a:cs typeface="Arial" panose="020B0604020202020204" pitchFamily="34" charset="0"/>
              </a:defRPr>
            </a:lvl1pPr>
          </a:lstStyle>
          <a:p>
            <a:r>
              <a:rPr lang="de-DE" dirty="0">
                <a:solidFill>
                  <a:schemeClr val="tx1"/>
                </a:solidFill>
              </a:rPr>
              <a:t>Logo, Schrift, Farben und Typografie</a:t>
            </a:r>
          </a:p>
        </p:txBody>
      </p:sp>
      <p:sp>
        <p:nvSpPr>
          <p:cNvPr id="6" name="Titelplatzhalter 14">
            <a:extLst>
              <a:ext uri="{FF2B5EF4-FFF2-40B4-BE49-F238E27FC236}">
                <a16:creationId xmlns:a16="http://schemas.microsoft.com/office/drawing/2014/main" id="{EC272DF7-D34D-7546-A5CD-0E955FBF002B}"/>
              </a:ext>
            </a:extLst>
          </p:cNvPr>
          <p:cNvSpPr txBox="1">
            <a:spLocks noGrp="1" noSelect="1" noRot="1" noMove="1" noResize="1" noEditPoints="1" noAdjustHandles="1" noChangeArrowheads="1" noChangeShapeType="1" noTextEdit="1"/>
          </p:cNvSpPr>
          <p:nvPr userDrawn="1">
            <p:custDataLst>
              <p:tags r:id="rId3"/>
            </p:custDataLst>
          </p:nvPr>
        </p:nvSpPr>
        <p:spPr>
          <a:xfrm>
            <a:off x="540000" y="1350000"/>
            <a:ext cx="6480000" cy="3616375"/>
          </a:xfrm>
          <a:prstGeom prst="rect">
            <a:avLst/>
          </a:prstGeom>
        </p:spPr>
        <p:txBody>
          <a:bodyPr vert="horz" lIns="0" tIns="0" rIns="0" bIns="0" rtlCol="0" anchor="t">
            <a:spAutoFit/>
          </a:bodyPr>
          <a:lstStyle>
            <a:lvl1pPr algn="l" defTabSz="914377" rtl="0" eaLnBrk="1" latinLnBrk="0" hangingPunct="1">
              <a:lnSpc>
                <a:spcPts val="3200"/>
              </a:lnSpc>
              <a:spcBef>
                <a:spcPct val="0"/>
              </a:spcBef>
              <a:buNone/>
              <a:defRPr sz="2800" kern="1200">
                <a:solidFill>
                  <a:srgbClr val="E6002F"/>
                </a:solidFill>
                <a:latin typeface="Arial" panose="020B0604020202020204" pitchFamily="34" charset="0"/>
                <a:ea typeface="+mj-ea"/>
                <a:cs typeface="Arial" panose="020B0604020202020204" pitchFamily="34" charset="0"/>
              </a:defRPr>
            </a:lvl1pPr>
          </a:lstStyle>
          <a:p>
            <a:pPr>
              <a:lnSpc>
                <a:spcPts val="2400"/>
              </a:lnSpc>
            </a:pPr>
            <a:r>
              <a:rPr lang="de-DE" sz="1400" dirty="0" err="1">
                <a:solidFill>
                  <a:schemeClr val="tx1"/>
                </a:solidFill>
              </a:rPr>
              <a:t>UniBe</a:t>
            </a:r>
            <a:r>
              <a:rPr lang="de-DE" sz="1400" dirty="0">
                <a:solidFill>
                  <a:schemeClr val="tx1"/>
                </a:solidFill>
              </a:rPr>
              <a:t> Logo ist </a:t>
            </a:r>
            <a:r>
              <a:rPr lang="de-DE" sz="1400" b="1" dirty="0">
                <a:solidFill>
                  <a:schemeClr val="tx1"/>
                </a:solidFill>
              </a:rPr>
              <a:t>immer</a:t>
            </a:r>
            <a:r>
              <a:rPr lang="de-DE" sz="1400" dirty="0">
                <a:solidFill>
                  <a:schemeClr val="tx1"/>
                </a:solidFill>
              </a:rPr>
              <a:t> sichtbar oben rechts auf den Inhalt Folien positioniert</a:t>
            </a:r>
          </a:p>
          <a:p>
            <a:pPr>
              <a:lnSpc>
                <a:spcPts val="2400"/>
              </a:lnSpc>
            </a:pPr>
            <a:r>
              <a:rPr lang="de-DE" sz="1400" dirty="0">
                <a:solidFill>
                  <a:schemeClr val="tx1"/>
                </a:solidFill>
              </a:rPr>
              <a:t>Schrift Familie: Arial</a:t>
            </a:r>
          </a:p>
          <a:p>
            <a:pPr>
              <a:lnSpc>
                <a:spcPts val="2400"/>
              </a:lnSpc>
            </a:pPr>
            <a:r>
              <a:rPr lang="de-DE" sz="1400" dirty="0" err="1">
                <a:solidFill>
                  <a:srgbClr val="E6002E"/>
                </a:solidFill>
              </a:rPr>
              <a:t>UniBe</a:t>
            </a:r>
            <a:r>
              <a:rPr lang="de-DE" sz="1400" dirty="0">
                <a:solidFill>
                  <a:srgbClr val="E6002E"/>
                </a:solidFill>
              </a:rPr>
              <a:t> Rot: R:230 G:0 B:46  |  HEX: #E6002E</a:t>
            </a:r>
          </a:p>
          <a:p>
            <a:pPr>
              <a:lnSpc>
                <a:spcPts val="2400"/>
              </a:lnSpc>
            </a:pPr>
            <a:r>
              <a:rPr lang="de-DE" sz="1400" dirty="0">
                <a:solidFill>
                  <a:schemeClr val="bg1">
                    <a:lumMod val="65000"/>
                  </a:schemeClr>
                </a:solidFill>
              </a:rPr>
              <a:t>Hintergrund Grau: R:217 G:217 B:217</a:t>
            </a:r>
          </a:p>
          <a:p>
            <a:pPr>
              <a:lnSpc>
                <a:spcPts val="2400"/>
              </a:lnSpc>
            </a:pPr>
            <a:r>
              <a:rPr lang="de-DE" sz="1400" dirty="0">
                <a:solidFill>
                  <a:schemeClr val="tx1"/>
                </a:solidFill>
              </a:rPr>
              <a:t>Media Platzhalter 1:1 = 25.4 (b) x 8.5 (h) cm, 144 dpi</a:t>
            </a:r>
          </a:p>
          <a:p>
            <a:pPr>
              <a:lnSpc>
                <a:spcPts val="1800"/>
              </a:lnSpc>
            </a:pPr>
            <a:endParaRPr lang="de-DE" sz="1400" dirty="0">
              <a:solidFill>
                <a:schemeClr val="tx1"/>
              </a:solidFill>
            </a:endParaRPr>
          </a:p>
          <a:p>
            <a:pPr marL="0" marR="0" lvl="0" indent="0" algn="l" defTabSz="914377" rtl="0" eaLnBrk="1" fontAlgn="auto" latinLnBrk="0" hangingPunct="1">
              <a:lnSpc>
                <a:spcPts val="1400"/>
              </a:lnSpc>
              <a:spcBef>
                <a:spcPct val="0"/>
              </a:spcBef>
              <a:spcAft>
                <a:spcPts val="400"/>
              </a:spcAft>
              <a:buClrTx/>
              <a:buSzTx/>
              <a:buFontTx/>
              <a:buNone/>
              <a:tabLst/>
              <a:defRPr/>
            </a:pPr>
            <a:r>
              <a:rPr lang="de-DE" sz="1200" b="1" dirty="0">
                <a:solidFill>
                  <a:schemeClr val="tx1"/>
                </a:solidFill>
              </a:rPr>
              <a:t>Typografie</a:t>
            </a:r>
          </a:p>
          <a:p>
            <a:pPr marL="0" marR="0" lvl="0" indent="0" algn="l" defTabSz="914377" rtl="0" eaLnBrk="1" fontAlgn="auto" latinLnBrk="0" hangingPunct="1">
              <a:lnSpc>
                <a:spcPts val="1400"/>
              </a:lnSpc>
              <a:spcBef>
                <a:spcPct val="0"/>
              </a:spcBef>
              <a:spcAft>
                <a:spcPts val="0"/>
              </a:spcAft>
              <a:buClrTx/>
              <a:buSzTx/>
              <a:buFontTx/>
              <a:buNone/>
              <a:tabLst/>
              <a:defRPr/>
            </a:pPr>
            <a:r>
              <a:rPr lang="de-DE" sz="1200" b="0" dirty="0">
                <a:solidFill>
                  <a:schemeClr val="tx1"/>
                </a:solidFill>
              </a:rPr>
              <a:t>Thema der Präsentation: Arial, 12pt.</a:t>
            </a:r>
          </a:p>
          <a:p>
            <a:pPr>
              <a:lnSpc>
                <a:spcPts val="1400"/>
              </a:lnSpc>
            </a:pPr>
            <a:r>
              <a:rPr lang="de-DE" sz="1200" b="0" dirty="0">
                <a:solidFill>
                  <a:srgbClr val="E6002E"/>
                </a:solidFill>
              </a:rPr>
              <a:t>Titel: Arial, 28/32pt., R:230 G:0 B:46, 1 Zeile</a:t>
            </a:r>
          </a:p>
          <a:p>
            <a:pPr>
              <a:lnSpc>
                <a:spcPts val="1400"/>
              </a:lnSpc>
            </a:pPr>
            <a:r>
              <a:rPr lang="de-DE" sz="1200" b="0" dirty="0">
                <a:solidFill>
                  <a:schemeClr val="tx1"/>
                </a:solidFill>
              </a:rPr>
              <a:t>Untertitel: Arial, 28/32pt., </a:t>
            </a:r>
            <a:r>
              <a:rPr lang="de-DE" sz="1200" b="0" dirty="0">
                <a:solidFill>
                  <a:srgbClr val="000000"/>
                </a:solidFill>
              </a:rPr>
              <a:t>max. 2 Zeilen</a:t>
            </a:r>
          </a:p>
          <a:p>
            <a:pPr>
              <a:lnSpc>
                <a:spcPts val="1400"/>
              </a:lnSpc>
            </a:pPr>
            <a:r>
              <a:rPr lang="de-DE" sz="1200" b="0" dirty="0">
                <a:solidFill>
                  <a:schemeClr val="tx1"/>
                </a:solidFill>
              </a:rPr>
              <a:t>Moderator und Organisationseinheit: Arial Fett, 14pt.</a:t>
            </a:r>
          </a:p>
          <a:p>
            <a:pPr marL="0" marR="0" lvl="0" indent="0" algn="l" defTabSz="914377" rtl="0" eaLnBrk="1" fontAlgn="auto" latinLnBrk="0" hangingPunct="1">
              <a:lnSpc>
                <a:spcPts val="1400"/>
              </a:lnSpc>
              <a:spcBef>
                <a:spcPct val="0"/>
              </a:spcBef>
              <a:spcAft>
                <a:spcPts val="0"/>
              </a:spcAft>
              <a:buClrTx/>
              <a:buSzTx/>
              <a:buFontTx/>
              <a:buNone/>
              <a:tabLst/>
              <a:defRPr/>
            </a:pPr>
            <a:r>
              <a:rPr lang="de-DE" sz="1200" b="0" dirty="0">
                <a:solidFill>
                  <a:schemeClr val="tx1"/>
                </a:solidFill>
              </a:rPr>
              <a:t>Datum und Präsentationsort: Arial, 12pt.</a:t>
            </a:r>
          </a:p>
          <a:p>
            <a:pPr marL="0" marR="0" lvl="0" indent="0" algn="l" defTabSz="914377" rtl="0" eaLnBrk="1" fontAlgn="auto" latinLnBrk="0" hangingPunct="1">
              <a:lnSpc>
                <a:spcPts val="1400"/>
              </a:lnSpc>
              <a:spcBef>
                <a:spcPct val="0"/>
              </a:spcBef>
              <a:spcAft>
                <a:spcPts val="0"/>
              </a:spcAft>
              <a:buClrTx/>
              <a:buSzTx/>
              <a:buFontTx/>
              <a:buNone/>
              <a:tabLst/>
              <a:defRPr/>
            </a:pPr>
            <a:r>
              <a:rPr lang="de-DE" sz="1200" b="0" dirty="0">
                <a:solidFill>
                  <a:schemeClr val="tx1"/>
                </a:solidFill>
              </a:rPr>
              <a:t>Inhalt Nr. XY: Arial, 20/24pt.</a:t>
            </a:r>
          </a:p>
          <a:p>
            <a:pPr marL="0" marR="0" lvl="0" indent="0" algn="l" defTabSz="914377" rtl="0" eaLnBrk="1" fontAlgn="auto" latinLnBrk="0" hangingPunct="1">
              <a:lnSpc>
                <a:spcPts val="1400"/>
              </a:lnSpc>
              <a:spcBef>
                <a:spcPct val="0"/>
              </a:spcBef>
              <a:spcAft>
                <a:spcPts val="0"/>
              </a:spcAft>
              <a:buClrTx/>
              <a:buSzTx/>
              <a:buFontTx/>
              <a:buNone/>
              <a:tabLst/>
              <a:defRPr/>
            </a:pPr>
            <a:r>
              <a:rPr lang="de-DE" sz="1200" b="0" dirty="0">
                <a:solidFill>
                  <a:schemeClr val="tx1"/>
                </a:solidFill>
              </a:rPr>
              <a:t>Aussage XY: Arial Fett, 16/20pt.</a:t>
            </a:r>
          </a:p>
          <a:p>
            <a:pPr marL="0" marR="0" lvl="0" indent="0" algn="l" defTabSz="914377" rtl="0" eaLnBrk="1" fontAlgn="auto" latinLnBrk="0" hangingPunct="1">
              <a:lnSpc>
                <a:spcPts val="1400"/>
              </a:lnSpc>
              <a:spcBef>
                <a:spcPct val="0"/>
              </a:spcBef>
              <a:spcAft>
                <a:spcPts val="0"/>
              </a:spcAft>
              <a:buClrTx/>
              <a:buSzTx/>
              <a:buFontTx/>
              <a:buNone/>
              <a:tabLst/>
              <a:defRPr/>
            </a:pPr>
            <a:r>
              <a:rPr lang="de-DE" sz="1200" b="0" dirty="0" err="1">
                <a:solidFill>
                  <a:schemeClr val="tx1"/>
                </a:solidFill>
              </a:rPr>
              <a:t>Fliesstext</a:t>
            </a:r>
            <a:r>
              <a:rPr lang="de-DE" sz="1200" b="0" dirty="0">
                <a:solidFill>
                  <a:schemeClr val="tx1"/>
                </a:solidFill>
              </a:rPr>
              <a:t> XY: Arial, 16/20pt.</a:t>
            </a:r>
          </a:p>
          <a:p>
            <a:pPr marL="0" marR="0" lvl="0" indent="0" algn="l" defTabSz="914377" rtl="0" eaLnBrk="1" fontAlgn="auto" latinLnBrk="0" hangingPunct="1">
              <a:lnSpc>
                <a:spcPts val="1400"/>
              </a:lnSpc>
              <a:spcBef>
                <a:spcPct val="0"/>
              </a:spcBef>
              <a:spcAft>
                <a:spcPts val="0"/>
              </a:spcAft>
              <a:buClrTx/>
              <a:buSzTx/>
              <a:buFontTx/>
              <a:buNone/>
              <a:tabLst/>
              <a:defRPr/>
            </a:pPr>
            <a:r>
              <a:rPr lang="de-DE" sz="1200" b="0" dirty="0" err="1">
                <a:solidFill>
                  <a:schemeClr val="tx1"/>
                </a:solidFill>
              </a:rPr>
              <a:t>Fliesstext</a:t>
            </a:r>
            <a:r>
              <a:rPr lang="de-DE" sz="1200" b="0" dirty="0">
                <a:solidFill>
                  <a:schemeClr val="tx1"/>
                </a:solidFill>
              </a:rPr>
              <a:t> Ebene: Arial, 20pt., 18pt., 16pt.</a:t>
            </a:r>
          </a:p>
        </p:txBody>
      </p:sp>
      <p:cxnSp>
        <p:nvCxnSpPr>
          <p:cNvPr id="7" name="Gerade Verbindung 6">
            <a:extLst>
              <a:ext uri="{FF2B5EF4-FFF2-40B4-BE49-F238E27FC236}">
                <a16:creationId xmlns:a16="http://schemas.microsoft.com/office/drawing/2014/main" id="{2525E251-FD30-C74A-99DE-8B05E2B3939A}"/>
              </a:ext>
            </a:extLst>
          </p:cNvPr>
          <p:cNvCxnSpPr>
            <a:cxnSpLocks noGrp="1" noSelect="1" noRot="1" noMove="1" noResize="1" noEditPoints="1" noAdjustHandles="1" noChangeArrowheads="1" noChangeShapeType="1"/>
          </p:cNvCxnSpPr>
          <p:nvPr userDrawn="1">
            <p:custDataLst>
              <p:tags r:id="rId4"/>
            </p:custDataLst>
          </p:nvPr>
        </p:nvCxnSpPr>
        <p:spPr>
          <a:xfrm>
            <a:off x="540000" y="2988000"/>
            <a:ext cx="6480000" cy="0"/>
          </a:xfrm>
          <a:prstGeom prst="line">
            <a:avLst/>
          </a:prstGeom>
          <a:ln w="9525">
            <a:solidFill>
              <a:schemeClr val="bg1">
                <a:lumMod val="75000"/>
              </a:schemeClr>
            </a:solidFill>
          </a:ln>
        </p:spPr>
        <p:style>
          <a:lnRef idx="2">
            <a:schemeClr val="accent2"/>
          </a:lnRef>
          <a:fillRef idx="0">
            <a:schemeClr val="accent2"/>
          </a:fillRef>
          <a:effectRef idx="1">
            <a:schemeClr val="accent2"/>
          </a:effectRef>
          <a:fontRef idx="minor">
            <a:schemeClr val="tx1"/>
          </a:fontRef>
        </p:style>
      </p:cxnSp>
      <p:sp>
        <p:nvSpPr>
          <p:cNvPr id="9" name="Titelplatzhalter 14">
            <a:extLst>
              <a:ext uri="{FF2B5EF4-FFF2-40B4-BE49-F238E27FC236}">
                <a16:creationId xmlns:a16="http://schemas.microsoft.com/office/drawing/2014/main" id="{96329C5F-757A-794E-BBCE-F3CC105898C4}"/>
              </a:ext>
            </a:extLst>
          </p:cNvPr>
          <p:cNvSpPr txBox="1">
            <a:spLocks noGrp="1" noSelect="1" noRot="1" noMove="1" noResize="1" noEditPoints="1" noAdjustHandles="1" noChangeArrowheads="1" noChangeShapeType="1" noTextEdit="1"/>
          </p:cNvSpPr>
          <p:nvPr userDrawn="1">
            <p:custDataLst>
              <p:tags r:id="rId5"/>
            </p:custDataLst>
          </p:nvPr>
        </p:nvSpPr>
        <p:spPr>
          <a:xfrm>
            <a:off x="7920000" y="1350000"/>
            <a:ext cx="1219200" cy="888961"/>
          </a:xfrm>
          <a:prstGeom prst="rect">
            <a:avLst/>
          </a:prstGeom>
        </p:spPr>
        <p:txBody>
          <a:bodyPr vert="horz" wrap="square" lIns="0" tIns="0" rIns="0" bIns="0" rtlCol="0" anchor="t">
            <a:spAutoFit/>
          </a:bodyPr>
          <a:lstStyle>
            <a:lvl1pPr algn="l" defTabSz="914377" rtl="0" eaLnBrk="1" latinLnBrk="0" hangingPunct="1">
              <a:lnSpc>
                <a:spcPts val="3200"/>
              </a:lnSpc>
              <a:spcBef>
                <a:spcPct val="0"/>
              </a:spcBef>
              <a:buNone/>
              <a:defRPr sz="2800" kern="1200">
                <a:solidFill>
                  <a:srgbClr val="E6002F"/>
                </a:solidFill>
                <a:latin typeface="Arial" panose="020B0604020202020204" pitchFamily="34" charset="0"/>
                <a:ea typeface="+mj-ea"/>
                <a:cs typeface="Arial" panose="020B0604020202020204" pitchFamily="34" charset="0"/>
              </a:defRPr>
            </a:lvl1pPr>
          </a:lstStyle>
          <a:p>
            <a:pPr>
              <a:lnSpc>
                <a:spcPts val="1000"/>
              </a:lnSpc>
            </a:pPr>
            <a:r>
              <a:rPr lang="de-DE" sz="800" b="1" dirty="0">
                <a:solidFill>
                  <a:schemeClr val="tx1"/>
                </a:solidFill>
              </a:rPr>
              <a:t>Kontakt</a:t>
            </a:r>
            <a:endParaRPr lang="de-DE" sz="800" b="0" dirty="0">
              <a:solidFill>
                <a:schemeClr val="tx1"/>
              </a:solidFill>
            </a:endParaRPr>
          </a:p>
          <a:p>
            <a:pPr>
              <a:lnSpc>
                <a:spcPts val="1000"/>
              </a:lnSpc>
            </a:pPr>
            <a:r>
              <a:rPr lang="de-DE" sz="800" b="0" dirty="0">
                <a:solidFill>
                  <a:schemeClr val="tx1"/>
                </a:solidFill>
              </a:rPr>
              <a:t>Fragen zu den </a:t>
            </a:r>
            <a:r>
              <a:rPr lang="de-DE" sz="800" b="0" dirty="0" err="1">
                <a:solidFill>
                  <a:schemeClr val="tx1"/>
                </a:solidFill>
              </a:rPr>
              <a:t>UniBE</a:t>
            </a:r>
            <a:r>
              <a:rPr lang="de-DE" sz="800" b="0" dirty="0">
                <a:solidFill>
                  <a:schemeClr val="tx1"/>
                </a:solidFill>
              </a:rPr>
              <a:t> PowerPoint Vorlagen: </a:t>
            </a:r>
          </a:p>
          <a:p>
            <a:pPr>
              <a:lnSpc>
                <a:spcPts val="1000"/>
              </a:lnSpc>
            </a:pPr>
            <a:r>
              <a:rPr lang="de-DE" sz="800" b="0" dirty="0" err="1">
                <a:solidFill>
                  <a:schemeClr val="tx1"/>
                </a:solidFill>
              </a:rPr>
              <a:t>kommunikation</a:t>
            </a:r>
            <a:r>
              <a:rPr lang="de-DE" sz="800" b="0" dirty="0">
                <a:solidFill>
                  <a:schemeClr val="tx1"/>
                </a:solidFill>
              </a:rPr>
              <a:t>@</a:t>
            </a:r>
          </a:p>
          <a:p>
            <a:pPr>
              <a:lnSpc>
                <a:spcPts val="1000"/>
              </a:lnSpc>
            </a:pPr>
            <a:r>
              <a:rPr lang="de-DE" sz="800" b="0" dirty="0" err="1">
                <a:solidFill>
                  <a:schemeClr val="tx1"/>
                </a:solidFill>
              </a:rPr>
              <a:t>unibe.ch</a:t>
            </a:r>
            <a:r>
              <a:rPr lang="de-DE" sz="800" b="0" dirty="0">
                <a:solidFill>
                  <a:schemeClr val="tx1"/>
                </a:solidFill>
              </a:rPr>
              <a:t> oder </a:t>
            </a:r>
          </a:p>
          <a:p>
            <a:pPr>
              <a:lnSpc>
                <a:spcPts val="1000"/>
              </a:lnSpc>
            </a:pPr>
            <a:r>
              <a:rPr lang="de-DE" sz="800" b="0" dirty="0">
                <a:solidFill>
                  <a:schemeClr val="tx1"/>
                </a:solidFill>
              </a:rPr>
              <a:t>Tel. + 41 31 631 80 44</a:t>
            </a:r>
          </a:p>
          <a:p>
            <a:pPr>
              <a:lnSpc>
                <a:spcPts val="1000"/>
              </a:lnSpc>
            </a:pPr>
            <a:endParaRPr lang="de-DE" sz="800" b="1" dirty="0">
              <a:solidFill>
                <a:schemeClr val="tx1"/>
              </a:solidFill>
            </a:endParaRPr>
          </a:p>
        </p:txBody>
      </p:sp>
      <p:pic>
        <p:nvPicPr>
          <p:cNvPr id="3" name="Grafik 2">
            <a:extLst>
              <a:ext uri="{FF2B5EF4-FFF2-40B4-BE49-F238E27FC236}">
                <a16:creationId xmlns:a16="http://schemas.microsoft.com/office/drawing/2014/main" id="{5BC2E508-06CA-D64A-A4D9-AAF3FB62D703}"/>
              </a:ext>
            </a:extLst>
          </p:cNvPr>
          <p:cNvPicPr>
            <a:picLocks noGrp="1" noSelect="1" noRot="1" noMove="1" noResize="1" noEditPoints="1" noAdjustHandles="1" noChangeArrowheads="1" noChangeShapeType="1"/>
          </p:cNvPicPr>
          <p:nvPr userDrawn="1">
            <p:custDataLst>
              <p:tags r:id="rId6"/>
            </p:custDataLst>
          </p:nvPr>
        </p:nvPicPr>
        <p:blipFill>
          <a:blip r:embed="rId9" cstate="print">
            <a:extLst>
              <a:ext uri="{28A0092B-C50C-407E-A947-70E740481C1C}">
                <a14:useLocalDpi xmlns:a14="http://schemas.microsoft.com/office/drawing/2010/main" val="0"/>
              </a:ext>
            </a:extLst>
          </a:blip>
          <a:stretch>
            <a:fillRect/>
          </a:stretch>
        </p:blipFill>
        <p:spPr>
          <a:xfrm>
            <a:off x="6318091" y="1832535"/>
            <a:ext cx="697217" cy="990600"/>
          </a:xfrm>
          <a:prstGeom prst="rect">
            <a:avLst/>
          </a:prstGeom>
        </p:spPr>
      </p:pic>
      <p:pic>
        <p:nvPicPr>
          <p:cNvPr id="4" name="Grafik 3">
            <a:extLst>
              <a:ext uri="{FF2B5EF4-FFF2-40B4-BE49-F238E27FC236}">
                <a16:creationId xmlns:a16="http://schemas.microsoft.com/office/drawing/2014/main" id="{CCE28F87-7B73-E341-9972-6E84FF110996}"/>
              </a:ext>
            </a:extLst>
          </p:cNvPr>
          <p:cNvPicPr>
            <a:picLocks noGrp="1" noSelect="1" noRot="1" noMove="1" noResize="1" noEditPoints="1" noAdjustHandles="1" noChangeArrowheads="1" noChangeShapeType="1"/>
          </p:cNvPicPr>
          <p:nvPr userDrawn="1">
            <p:custDataLst>
              <p:tags r:id="rId7"/>
            </p:custDataLst>
          </p:nvPr>
        </p:nvPicPr>
        <p:blipFill>
          <a:blip r:embed="rId10" cstate="print">
            <a:extLst>
              <a:ext uri="{28A0092B-C50C-407E-A947-70E740481C1C}">
                <a14:useLocalDpi xmlns:a14="http://schemas.microsoft.com/office/drawing/2010/main" val="0"/>
              </a:ext>
            </a:extLst>
          </a:blip>
          <a:stretch>
            <a:fillRect/>
          </a:stretch>
        </p:blipFill>
        <p:spPr>
          <a:xfrm>
            <a:off x="5520666" y="1836735"/>
            <a:ext cx="656454" cy="986400"/>
          </a:xfrm>
          <a:prstGeom prst="rect">
            <a:avLst/>
          </a:prstGeom>
        </p:spPr>
      </p:pic>
    </p:spTree>
    <p:extLst>
      <p:ext uri="{BB962C8B-B14F-4D97-AF65-F5344CB8AC3E}">
        <p14:creationId xmlns:p14="http://schemas.microsoft.com/office/powerpoint/2010/main" val="3974079215"/>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 Titel-Folie ohne Bi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1659C5DC-671B-6A4E-BD0B-CCB6129F84B8}"/>
              </a:ext>
            </a:extLst>
          </p:cNvPr>
          <p:cNvSpPr>
            <a:spLocks noGrp="1"/>
          </p:cNvSpPr>
          <p:nvPr>
            <p:ph type="body" idx="10" hasCustomPrompt="1"/>
          </p:nvPr>
        </p:nvSpPr>
        <p:spPr>
          <a:xfrm>
            <a:off x="540000" y="3562350"/>
            <a:ext cx="7020000" cy="166199"/>
          </a:xfrm>
          <a:prstGeom prst="rect">
            <a:avLst/>
          </a:prstGeom>
        </p:spPr>
        <p:txBody>
          <a:bodyPr lIns="0" tIns="0" rIns="0" bIns="0" anchor="t">
            <a:noAutofit/>
          </a:bodyPr>
          <a:lstStyle>
            <a:lvl1pPr marL="0" indent="0">
              <a:buNone/>
              <a:defRPr sz="1400" b="1" i="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Moderator und Organisationseinheit (Arial Fett 14pt., max. 1 Zeile)</a:t>
            </a:r>
          </a:p>
        </p:txBody>
      </p:sp>
      <p:sp>
        <p:nvSpPr>
          <p:cNvPr id="4" name="Textplatzhalter 2">
            <a:extLst>
              <a:ext uri="{FF2B5EF4-FFF2-40B4-BE49-F238E27FC236}">
                <a16:creationId xmlns:a16="http://schemas.microsoft.com/office/drawing/2014/main" id="{99D0CF73-16BC-EE47-A2F6-63380649FC8F}"/>
              </a:ext>
            </a:extLst>
          </p:cNvPr>
          <p:cNvSpPr>
            <a:spLocks noGrp="1"/>
          </p:cNvSpPr>
          <p:nvPr>
            <p:ph type="body" idx="12" hasCustomPrompt="1"/>
          </p:nvPr>
        </p:nvSpPr>
        <p:spPr>
          <a:xfrm>
            <a:off x="540000" y="3834000"/>
            <a:ext cx="7020000" cy="166199"/>
          </a:xfrm>
          <a:prstGeom prst="rect">
            <a:avLst/>
          </a:prstGeom>
        </p:spPr>
        <p:txBody>
          <a:bodyPr lIns="0" tIns="0" rIns="0" bIns="0" anchor="t">
            <a:sp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b="0" i="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Datum und Präsentationsort (Arial 12pt., max. 1 Zeile)</a:t>
            </a:r>
          </a:p>
        </p:txBody>
      </p:sp>
      <p:sp>
        <p:nvSpPr>
          <p:cNvPr id="5" name="Textplatzhalter 2">
            <a:extLst>
              <a:ext uri="{FF2B5EF4-FFF2-40B4-BE49-F238E27FC236}">
                <a16:creationId xmlns:a16="http://schemas.microsoft.com/office/drawing/2014/main" id="{4A7E35E8-11B1-964A-B3B7-ABCDE11750B9}"/>
              </a:ext>
            </a:extLst>
          </p:cNvPr>
          <p:cNvSpPr>
            <a:spLocks noGrp="1"/>
          </p:cNvSpPr>
          <p:nvPr>
            <p:ph type="body" idx="11" hasCustomPrompt="1"/>
          </p:nvPr>
        </p:nvSpPr>
        <p:spPr>
          <a:xfrm>
            <a:off x="540000" y="2203200"/>
            <a:ext cx="7020000" cy="900000"/>
          </a:xfrm>
          <a:prstGeom prst="rect">
            <a:avLst/>
          </a:prstGeom>
        </p:spPr>
        <p:txBody>
          <a:bodyPr lIns="0" tIns="0" rIns="0" bIns="0" anchor="t">
            <a:noAutofit/>
          </a:bodyPr>
          <a:lstStyle>
            <a:lvl1pPr marL="0" marR="0" indent="0" algn="l" defTabSz="914400" rtl="0" eaLnBrk="1" fontAlgn="auto" latinLnBrk="0" hangingPunct="1">
              <a:lnSpc>
                <a:spcPts val="3200"/>
              </a:lnSpc>
              <a:spcBef>
                <a:spcPts val="0"/>
              </a:spcBef>
              <a:spcAft>
                <a:spcPts val="0"/>
              </a:spcAft>
              <a:buClrTx/>
              <a:buSzTx/>
              <a:buFont typeface="Arial" panose="020B0604020202020204" pitchFamily="34" charset="0"/>
              <a:buNone/>
              <a:tabLst/>
              <a:defRPr sz="280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Titel B (Arial 28/32pt., </a:t>
            </a:r>
            <a:br>
              <a:rPr lang="de-DE" dirty="0"/>
            </a:br>
            <a:r>
              <a:rPr lang="de-DE" dirty="0"/>
              <a:t>schwarz, max. 2 Zeilen) </a:t>
            </a:r>
          </a:p>
        </p:txBody>
      </p:sp>
      <p:sp>
        <p:nvSpPr>
          <p:cNvPr id="13" name="Titelplatzhalter 14">
            <a:extLst>
              <a:ext uri="{FF2B5EF4-FFF2-40B4-BE49-F238E27FC236}">
                <a16:creationId xmlns:a16="http://schemas.microsoft.com/office/drawing/2014/main" id="{A4657668-A8BC-5644-AAC4-0A0F9B6AD949}"/>
              </a:ext>
            </a:extLst>
          </p:cNvPr>
          <p:cNvSpPr>
            <a:spLocks noGrp="1"/>
          </p:cNvSpPr>
          <p:nvPr>
            <p:ph type="title" hasCustomPrompt="1"/>
          </p:nvPr>
        </p:nvSpPr>
        <p:spPr>
          <a:xfrm>
            <a:off x="540000" y="1220400"/>
            <a:ext cx="7020000" cy="900000"/>
          </a:xfrm>
          <a:prstGeom prst="rect">
            <a:avLst/>
          </a:prstGeom>
        </p:spPr>
        <p:txBody>
          <a:bodyPr vert="horz" wrap="square" lIns="0" tIns="0" rIns="0" bIns="0" rtlCol="0" anchor="b" anchorCtr="0">
            <a:noAutofit/>
          </a:bodyPr>
          <a:lstStyle>
            <a:lvl1pPr>
              <a:defRPr/>
            </a:lvl1pPr>
          </a:lstStyle>
          <a:p>
            <a:r>
              <a:rPr lang="de-DE" dirty="0"/>
              <a:t>Titel A (Arial 28/32pt., </a:t>
            </a:r>
            <a:br>
              <a:rPr lang="de-DE" dirty="0"/>
            </a:br>
            <a:r>
              <a:rPr lang="de-DE" dirty="0"/>
              <a:t>rot, max. 2 Zeilen)</a:t>
            </a:r>
          </a:p>
        </p:txBody>
      </p:sp>
    </p:spTree>
    <p:extLst>
      <p:ext uri="{BB962C8B-B14F-4D97-AF65-F5344CB8AC3E}">
        <p14:creationId xmlns:p14="http://schemas.microsoft.com/office/powerpoint/2010/main" val="3911607582"/>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Inhaltverzeichnis">
    <p:spTree>
      <p:nvGrpSpPr>
        <p:cNvPr id="1" name=""/>
        <p:cNvGrpSpPr/>
        <p:nvPr/>
      </p:nvGrpSpPr>
      <p:grpSpPr>
        <a:xfrm>
          <a:off x="0" y="0"/>
          <a:ext cx="0" cy="0"/>
          <a:chOff x="0" y="0"/>
          <a:chExt cx="0" cy="0"/>
        </a:xfrm>
      </p:grpSpPr>
      <p:sp>
        <p:nvSpPr>
          <p:cNvPr id="5" name="Textplatzhalter 2">
            <a:extLst>
              <a:ext uri="{FF2B5EF4-FFF2-40B4-BE49-F238E27FC236}">
                <a16:creationId xmlns:a16="http://schemas.microsoft.com/office/drawing/2014/main" id="{4A7E35E8-11B1-964A-B3B7-ABCDE11750B9}"/>
              </a:ext>
            </a:extLst>
          </p:cNvPr>
          <p:cNvSpPr>
            <a:spLocks noGrp="1"/>
          </p:cNvSpPr>
          <p:nvPr>
            <p:ph type="body" idx="11" hasCustomPrompt="1"/>
          </p:nvPr>
        </p:nvSpPr>
        <p:spPr>
          <a:xfrm>
            <a:off x="540000" y="1170000"/>
            <a:ext cx="7020000" cy="410369"/>
          </a:xfrm>
          <a:prstGeom prst="rect">
            <a:avLst/>
          </a:prstGeom>
        </p:spPr>
        <p:txBody>
          <a:bodyPr lIns="0" tIns="0" rIns="0" bIns="0" anchor="t">
            <a:noAutofit/>
          </a:bodyPr>
          <a:lstStyle>
            <a:lvl1pPr marL="0" marR="0" indent="0" algn="l" defTabSz="914377" rtl="0" eaLnBrk="1" fontAlgn="auto" latinLnBrk="0" hangingPunct="1">
              <a:lnSpc>
                <a:spcPts val="3200"/>
              </a:lnSpc>
              <a:spcBef>
                <a:spcPts val="0"/>
              </a:spcBef>
              <a:spcAft>
                <a:spcPts val="0"/>
              </a:spcAft>
              <a:buClrTx/>
              <a:buSzTx/>
              <a:buFont typeface="Arial" panose="020B0604020202020204" pitchFamily="34" charset="0"/>
              <a:buNone/>
              <a:tabLst/>
              <a:defRPr sz="280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Titel B (Arial 28pt., schwarz, max. 1 Zeile) </a:t>
            </a:r>
          </a:p>
        </p:txBody>
      </p:sp>
      <p:sp>
        <p:nvSpPr>
          <p:cNvPr id="11" name="Textplatzhalter 10">
            <a:extLst>
              <a:ext uri="{FF2B5EF4-FFF2-40B4-BE49-F238E27FC236}">
                <a16:creationId xmlns:a16="http://schemas.microsoft.com/office/drawing/2014/main" id="{81FC3BBB-A060-D84D-A85B-A61AE52B9CEC}"/>
              </a:ext>
            </a:extLst>
          </p:cNvPr>
          <p:cNvSpPr>
            <a:spLocks noGrp="1"/>
          </p:cNvSpPr>
          <p:nvPr>
            <p:ph type="body" sz="quarter" idx="12" hasCustomPrompt="1"/>
          </p:nvPr>
        </p:nvSpPr>
        <p:spPr>
          <a:xfrm>
            <a:off x="540000" y="2190750"/>
            <a:ext cx="3727200" cy="2610000"/>
          </a:xfrm>
          <a:prstGeom prst="rect">
            <a:avLst/>
          </a:prstGeom>
        </p:spPr>
        <p:txBody>
          <a:bodyPr wrap="square" lIns="0" tIns="0" rIns="0" bIns="0">
            <a:noAutofit/>
          </a:bodyPr>
          <a:lstStyle>
            <a:lvl1pPr marL="0" marR="0" indent="0" algn="l" defTabSz="914377" rtl="0" eaLnBrk="1" fontAlgn="auto" latinLnBrk="0" hangingPunct="1">
              <a:lnSpc>
                <a:spcPts val="2400"/>
              </a:lnSpc>
              <a:spcBef>
                <a:spcPts val="0"/>
              </a:spcBef>
              <a:spcAft>
                <a:spcPts val="0"/>
              </a:spcAft>
              <a:buClrTx/>
              <a:buSzTx/>
              <a:buFont typeface="Arial" panose="020B0604020202020204" pitchFamily="34" charset="0"/>
              <a:buNone/>
              <a:tabLst/>
              <a:defRPr sz="200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marL="0" marR="0" lvl="0" indent="0" algn="l" defTabSz="914377" rtl="0" eaLnBrk="1" fontAlgn="auto" latinLnBrk="0" hangingPunct="1">
              <a:lnSpc>
                <a:spcPts val="2000"/>
              </a:lnSpc>
              <a:spcBef>
                <a:spcPts val="0"/>
              </a:spcBef>
              <a:spcAft>
                <a:spcPts val="0"/>
              </a:spcAft>
              <a:buClrTx/>
              <a:buSzTx/>
              <a:buFont typeface="Arial" panose="020B0604020202020204" pitchFamily="34" charset="0"/>
              <a:buNone/>
              <a:tabLst/>
              <a:defRPr/>
            </a:pPr>
            <a:r>
              <a:rPr lang="de-DE" dirty="0"/>
              <a:t>Inhalt Nr. 1: Arial 20/24pt.</a:t>
            </a:r>
          </a:p>
          <a:p>
            <a:pPr lvl="0"/>
            <a:endParaRPr lang="de-DE" dirty="0"/>
          </a:p>
          <a:p>
            <a:pPr lvl="0"/>
            <a:r>
              <a:rPr lang="de-DE" dirty="0"/>
              <a:t>Inhalt Nr. 2</a:t>
            </a:r>
          </a:p>
        </p:txBody>
      </p:sp>
      <p:sp>
        <p:nvSpPr>
          <p:cNvPr id="14" name="Textplatzhalter 10">
            <a:extLst>
              <a:ext uri="{FF2B5EF4-FFF2-40B4-BE49-F238E27FC236}">
                <a16:creationId xmlns:a16="http://schemas.microsoft.com/office/drawing/2014/main" id="{B236500E-83E7-924C-AF0B-0F29C91C1A20}"/>
              </a:ext>
            </a:extLst>
          </p:cNvPr>
          <p:cNvSpPr>
            <a:spLocks noGrp="1"/>
          </p:cNvSpPr>
          <p:nvPr>
            <p:ph type="body" sz="quarter" idx="14" hasCustomPrompt="1"/>
          </p:nvPr>
        </p:nvSpPr>
        <p:spPr>
          <a:xfrm>
            <a:off x="4878000" y="2190750"/>
            <a:ext cx="3727200" cy="2610000"/>
          </a:xfrm>
          <a:prstGeom prst="rect">
            <a:avLst/>
          </a:prstGeom>
        </p:spPr>
        <p:txBody>
          <a:bodyPr wrap="square" lIns="0" tIns="0" rIns="0" bIns="0">
            <a:noAutofit/>
          </a:bodyPr>
          <a:lstStyle>
            <a:lvl1pPr marL="0" marR="0" indent="0" algn="l" defTabSz="914377" rtl="0" eaLnBrk="1" fontAlgn="auto" latinLnBrk="0" hangingPunct="1">
              <a:lnSpc>
                <a:spcPts val="2400"/>
              </a:lnSpc>
              <a:spcBef>
                <a:spcPts val="0"/>
              </a:spcBef>
              <a:spcAft>
                <a:spcPts val="0"/>
              </a:spcAft>
              <a:buClrTx/>
              <a:buSzTx/>
              <a:buFont typeface="Arial" panose="020B0604020202020204" pitchFamily="34" charset="0"/>
              <a:buNone/>
              <a:tabLst/>
              <a:defRPr sz="200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marL="0" marR="0" lvl="0" indent="0" algn="l" defTabSz="914377" rtl="0" eaLnBrk="1" fontAlgn="auto" latinLnBrk="0" hangingPunct="1">
              <a:lnSpc>
                <a:spcPts val="2000"/>
              </a:lnSpc>
              <a:spcBef>
                <a:spcPts val="0"/>
              </a:spcBef>
              <a:spcAft>
                <a:spcPts val="0"/>
              </a:spcAft>
              <a:buClrTx/>
              <a:buSzTx/>
              <a:buFont typeface="Arial" panose="020B0604020202020204" pitchFamily="34" charset="0"/>
              <a:buNone/>
              <a:tabLst/>
              <a:defRPr/>
            </a:pPr>
            <a:r>
              <a:rPr lang="de-DE" dirty="0"/>
              <a:t>Inhalt Nr. 3: Arial 20/24pt.</a:t>
            </a:r>
          </a:p>
          <a:p>
            <a:pPr lvl="0"/>
            <a:endParaRPr lang="de-DE" dirty="0"/>
          </a:p>
          <a:p>
            <a:pPr lvl="0"/>
            <a:r>
              <a:rPr lang="de-DE" dirty="0"/>
              <a:t>Inhalt Nr. 4</a:t>
            </a:r>
          </a:p>
          <a:p>
            <a:pPr lvl="0"/>
            <a:endParaRPr lang="de-DE" dirty="0"/>
          </a:p>
        </p:txBody>
      </p:sp>
      <p:sp>
        <p:nvSpPr>
          <p:cNvPr id="9" name="Textplatzhalter 21">
            <a:extLst>
              <a:ext uri="{FF2B5EF4-FFF2-40B4-BE49-F238E27FC236}">
                <a16:creationId xmlns:a16="http://schemas.microsoft.com/office/drawing/2014/main" id="{16AC8D8E-CDF7-E043-997B-4F40A5E71F94}"/>
              </a:ext>
            </a:extLst>
          </p:cNvPr>
          <p:cNvSpPr>
            <a:spLocks noGrp="1"/>
          </p:cNvSpPr>
          <p:nvPr>
            <p:ph type="body" sz="quarter" idx="20" hasCustomPrompt="1"/>
          </p:nvPr>
        </p:nvSpPr>
        <p:spPr>
          <a:xfrm>
            <a:off x="540000" y="280800"/>
            <a:ext cx="7020000" cy="180000"/>
          </a:xfrm>
          <a:prstGeom prst="rect">
            <a:avLst/>
          </a:prstGeom>
        </p:spPr>
        <p:txBody>
          <a:bodyPr lIns="0" tIns="0" rIns="0" bIns="0">
            <a:noAutofit/>
          </a:bodyPr>
          <a:lstStyle>
            <a:lvl1pPr>
              <a:spcBef>
                <a:spcPts val="0"/>
              </a:spcBef>
              <a:defRPr sz="1200">
                <a:solidFill>
                  <a:schemeClr val="tx1"/>
                </a:solidFill>
                <a:latin typeface="Arial" panose="020B0604020202020204" pitchFamily="34" charset="0"/>
                <a:cs typeface="Arial" panose="020B0604020202020204" pitchFamily="34" charset="0"/>
              </a:defRPr>
            </a:lvl1pPr>
          </a:lstStyle>
          <a:p>
            <a:pPr lvl="0"/>
            <a:r>
              <a:rPr lang="de-DE" dirty="0"/>
              <a:t>Thema der Präsentation (</a:t>
            </a:r>
            <a:r>
              <a:rPr lang="de-DE" dirty="0" err="1"/>
              <a:t>gemäss</a:t>
            </a:r>
            <a:r>
              <a:rPr lang="de-DE" dirty="0"/>
              <a:t> Titelfolie: Arial 12pt., schwarz, max. 1 Zeile)</a:t>
            </a:r>
          </a:p>
        </p:txBody>
      </p:sp>
      <p:sp>
        <p:nvSpPr>
          <p:cNvPr id="10" name="Titelplatzhalter 14">
            <a:extLst>
              <a:ext uri="{FF2B5EF4-FFF2-40B4-BE49-F238E27FC236}">
                <a16:creationId xmlns:a16="http://schemas.microsoft.com/office/drawing/2014/main" id="{F49DC73E-0ADC-CB4B-B483-695B44661B05}"/>
              </a:ext>
            </a:extLst>
          </p:cNvPr>
          <p:cNvSpPr>
            <a:spLocks noGrp="1"/>
          </p:cNvSpPr>
          <p:nvPr>
            <p:ph type="title" hasCustomPrompt="1"/>
          </p:nvPr>
        </p:nvSpPr>
        <p:spPr>
          <a:xfrm>
            <a:off x="540000" y="680400"/>
            <a:ext cx="7020000" cy="410369"/>
          </a:xfrm>
          <a:prstGeom prst="rect">
            <a:avLst/>
          </a:prstGeom>
        </p:spPr>
        <p:txBody>
          <a:bodyPr vert="horz" lIns="0" tIns="0" rIns="0" bIns="0" rtlCol="0" anchor="t">
            <a:spAutoFit/>
          </a:bodyPr>
          <a:lstStyle>
            <a:lvl1pPr>
              <a:defRPr/>
            </a:lvl1pPr>
          </a:lstStyle>
          <a:p>
            <a:r>
              <a:rPr lang="de-DE" dirty="0"/>
              <a:t>Titel A (Arial 28pt., rot, max. 1 Zeile) </a:t>
            </a:r>
          </a:p>
        </p:txBody>
      </p:sp>
      <p:sp>
        <p:nvSpPr>
          <p:cNvPr id="7" name="Foliennummernplatzhalter 7">
            <a:extLst>
              <a:ext uri="{FF2B5EF4-FFF2-40B4-BE49-F238E27FC236}">
                <a16:creationId xmlns:a16="http://schemas.microsoft.com/office/drawing/2014/main" id="{291F5CB2-B1A0-3141-810A-EA3DABABC379}"/>
              </a:ext>
            </a:extLst>
          </p:cNvPr>
          <p:cNvSpPr>
            <a:spLocks noGrp="1"/>
          </p:cNvSpPr>
          <p:nvPr>
            <p:ph type="sldNum" sz="quarter" idx="21"/>
          </p:nvPr>
        </p:nvSpPr>
        <p:spPr>
          <a:xfrm>
            <a:off x="8610600" y="6356350"/>
            <a:ext cx="2743200" cy="365125"/>
          </a:xfrm>
        </p:spPr>
        <p:txBody>
          <a:bodyPr/>
          <a:lstStyle/>
          <a:p>
            <a:fld id="{16AB2C14-F465-F643-BD65-D6125390A9E0}" type="slidenum">
              <a:rPr lang="de-DE" smtClean="0"/>
              <a:t>‹Nr.›</a:t>
            </a:fld>
            <a:endParaRPr lang="de-DE"/>
          </a:p>
        </p:txBody>
      </p:sp>
    </p:spTree>
    <p:extLst>
      <p:ext uri="{BB962C8B-B14F-4D97-AF65-F5344CB8AC3E}">
        <p14:creationId xmlns:p14="http://schemas.microsoft.com/office/powerpoint/2010/main" val="3816365264"/>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a: Text-Folie 2 Spalten">
    <p:spTree>
      <p:nvGrpSpPr>
        <p:cNvPr id="1" name=""/>
        <p:cNvGrpSpPr/>
        <p:nvPr/>
      </p:nvGrpSpPr>
      <p:grpSpPr>
        <a:xfrm>
          <a:off x="0" y="0"/>
          <a:ext cx="0" cy="0"/>
          <a:chOff x="0" y="0"/>
          <a:chExt cx="0" cy="0"/>
        </a:xfrm>
      </p:grpSpPr>
      <p:sp>
        <p:nvSpPr>
          <p:cNvPr id="4" name="Textplatzhalter 2">
            <a:extLst>
              <a:ext uri="{FF2B5EF4-FFF2-40B4-BE49-F238E27FC236}">
                <a16:creationId xmlns:a16="http://schemas.microsoft.com/office/drawing/2014/main" id="{E8DF8EC7-1228-E54F-AEA8-B9FA57ED0474}"/>
              </a:ext>
            </a:extLst>
          </p:cNvPr>
          <p:cNvSpPr>
            <a:spLocks noGrp="1"/>
          </p:cNvSpPr>
          <p:nvPr>
            <p:ph type="body" idx="11" hasCustomPrompt="1"/>
          </p:nvPr>
        </p:nvSpPr>
        <p:spPr>
          <a:xfrm>
            <a:off x="540000" y="1170000"/>
            <a:ext cx="7020000" cy="410369"/>
          </a:xfrm>
          <a:prstGeom prst="rect">
            <a:avLst/>
          </a:prstGeom>
        </p:spPr>
        <p:txBody>
          <a:bodyPr lIns="0" tIns="0" rIns="0" bIns="0" anchor="t">
            <a:noAutofit/>
          </a:bodyPr>
          <a:lstStyle>
            <a:lvl1pPr marL="0" marR="0" indent="0" algn="l" defTabSz="914377" rtl="0" eaLnBrk="1" fontAlgn="auto" latinLnBrk="0" hangingPunct="1">
              <a:lnSpc>
                <a:spcPts val="3200"/>
              </a:lnSpc>
              <a:spcBef>
                <a:spcPts val="0"/>
              </a:spcBef>
              <a:spcAft>
                <a:spcPts val="0"/>
              </a:spcAft>
              <a:buClrTx/>
              <a:buSzTx/>
              <a:buFont typeface="Arial" panose="020B0604020202020204" pitchFamily="34" charset="0"/>
              <a:buNone/>
              <a:tabLst/>
              <a:defRPr sz="280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Titel B (Arial 28pt., schwarz, max. 1 Zeile) </a:t>
            </a:r>
          </a:p>
        </p:txBody>
      </p:sp>
      <p:sp>
        <p:nvSpPr>
          <p:cNvPr id="17" name="Textplatzhalter 16">
            <a:extLst>
              <a:ext uri="{FF2B5EF4-FFF2-40B4-BE49-F238E27FC236}">
                <a16:creationId xmlns:a16="http://schemas.microsoft.com/office/drawing/2014/main" id="{723164D8-30C4-CA40-B858-A93802E24BA8}"/>
              </a:ext>
            </a:extLst>
          </p:cNvPr>
          <p:cNvSpPr>
            <a:spLocks noGrp="1"/>
          </p:cNvSpPr>
          <p:nvPr>
            <p:ph type="body" sz="quarter" idx="16" hasCustomPrompt="1"/>
          </p:nvPr>
        </p:nvSpPr>
        <p:spPr>
          <a:xfrm>
            <a:off x="540000" y="2160000"/>
            <a:ext cx="3726000" cy="180000"/>
          </a:xfrm>
          <a:prstGeom prst="rect">
            <a:avLst/>
          </a:prstGeom>
        </p:spPr>
        <p:txBody>
          <a:bodyPr lIns="0" tIns="0" rIns="0" bIns="0"/>
          <a:lstStyle>
            <a:lvl1pPr>
              <a:lnSpc>
                <a:spcPts val="1800"/>
              </a:lnSpc>
              <a:spcBef>
                <a:spcPts val="0"/>
              </a:spcBef>
              <a:defRPr sz="1600" b="1">
                <a:latin typeface="Arial" panose="020B0604020202020204" pitchFamily="34" charset="0"/>
                <a:cs typeface="Arial" panose="020B0604020202020204" pitchFamily="34" charset="0"/>
              </a:defRPr>
            </a:lvl1pPr>
          </a:lstStyle>
          <a:p>
            <a:pPr lvl="0"/>
            <a:r>
              <a:rPr lang="de-DE" dirty="0"/>
              <a:t>Aussage 1: Arial Fett 16pt.</a:t>
            </a:r>
          </a:p>
        </p:txBody>
      </p:sp>
      <p:sp>
        <p:nvSpPr>
          <p:cNvPr id="18" name="Textplatzhalter 16">
            <a:extLst>
              <a:ext uri="{FF2B5EF4-FFF2-40B4-BE49-F238E27FC236}">
                <a16:creationId xmlns:a16="http://schemas.microsoft.com/office/drawing/2014/main" id="{B040411C-234A-814D-906D-923A34543F9B}"/>
              </a:ext>
            </a:extLst>
          </p:cNvPr>
          <p:cNvSpPr>
            <a:spLocks noGrp="1"/>
          </p:cNvSpPr>
          <p:nvPr>
            <p:ph type="body" sz="quarter" idx="17" hasCustomPrompt="1"/>
          </p:nvPr>
        </p:nvSpPr>
        <p:spPr>
          <a:xfrm>
            <a:off x="540000" y="2430000"/>
            <a:ext cx="3726000" cy="2340000"/>
          </a:xfrm>
          <a:prstGeom prst="rect">
            <a:avLst/>
          </a:prstGeom>
        </p:spPr>
        <p:txBody>
          <a:bodyPr lIns="0" tIns="0" rIns="0" bIns="0"/>
          <a:lstStyle>
            <a:lvl1pPr>
              <a:lnSpc>
                <a:spcPts val="2000"/>
              </a:lnSpc>
              <a:spcBef>
                <a:spcPts val="0"/>
              </a:spcBef>
              <a:defRPr sz="1600" b="0">
                <a:latin typeface="Arial" panose="020B0604020202020204" pitchFamily="34" charset="0"/>
                <a:cs typeface="Arial" panose="020B0604020202020204" pitchFamily="34" charset="0"/>
              </a:defRPr>
            </a:lvl1pPr>
          </a:lstStyle>
          <a:p>
            <a:pPr lvl="0"/>
            <a:r>
              <a:rPr lang="de-DE" dirty="0" err="1"/>
              <a:t>Fliesstext</a:t>
            </a:r>
            <a:r>
              <a:rPr lang="de-DE" dirty="0"/>
              <a:t> 1: Arial 16/20pt.</a:t>
            </a:r>
          </a:p>
        </p:txBody>
      </p:sp>
      <p:sp>
        <p:nvSpPr>
          <p:cNvPr id="19" name="Textplatzhalter 16">
            <a:extLst>
              <a:ext uri="{FF2B5EF4-FFF2-40B4-BE49-F238E27FC236}">
                <a16:creationId xmlns:a16="http://schemas.microsoft.com/office/drawing/2014/main" id="{BA9C34C3-74C1-1046-BC15-F9C16906BAF5}"/>
              </a:ext>
            </a:extLst>
          </p:cNvPr>
          <p:cNvSpPr>
            <a:spLocks noGrp="1"/>
          </p:cNvSpPr>
          <p:nvPr>
            <p:ph type="body" sz="quarter" idx="18" hasCustomPrompt="1"/>
          </p:nvPr>
        </p:nvSpPr>
        <p:spPr>
          <a:xfrm>
            <a:off x="4878000" y="2160000"/>
            <a:ext cx="3726000" cy="180000"/>
          </a:xfrm>
          <a:prstGeom prst="rect">
            <a:avLst/>
          </a:prstGeom>
        </p:spPr>
        <p:txBody>
          <a:bodyPr lIns="0" tIns="0" rIns="0" bIns="0"/>
          <a:lstStyle>
            <a:lvl1pPr>
              <a:lnSpc>
                <a:spcPts val="1800"/>
              </a:lnSpc>
              <a:spcBef>
                <a:spcPts val="0"/>
              </a:spcBef>
              <a:defRPr sz="1600" b="1">
                <a:latin typeface="Arial" panose="020B0604020202020204" pitchFamily="34" charset="0"/>
                <a:cs typeface="Arial" panose="020B0604020202020204" pitchFamily="34" charset="0"/>
              </a:defRPr>
            </a:lvl1pPr>
          </a:lstStyle>
          <a:p>
            <a:pPr lvl="0"/>
            <a:r>
              <a:rPr lang="de-DE" dirty="0"/>
              <a:t>Aussage 2: Arial Fett 16pt.</a:t>
            </a:r>
          </a:p>
        </p:txBody>
      </p:sp>
      <p:sp>
        <p:nvSpPr>
          <p:cNvPr id="20" name="Textplatzhalter 16">
            <a:extLst>
              <a:ext uri="{FF2B5EF4-FFF2-40B4-BE49-F238E27FC236}">
                <a16:creationId xmlns:a16="http://schemas.microsoft.com/office/drawing/2014/main" id="{4D60A118-8FB6-A640-B56D-40FCAF7BFBFD}"/>
              </a:ext>
            </a:extLst>
          </p:cNvPr>
          <p:cNvSpPr>
            <a:spLocks noGrp="1"/>
          </p:cNvSpPr>
          <p:nvPr>
            <p:ph type="body" sz="quarter" idx="19" hasCustomPrompt="1"/>
          </p:nvPr>
        </p:nvSpPr>
        <p:spPr>
          <a:xfrm>
            <a:off x="4878000" y="2430000"/>
            <a:ext cx="3726000" cy="2340000"/>
          </a:xfrm>
          <a:prstGeom prst="rect">
            <a:avLst/>
          </a:prstGeom>
        </p:spPr>
        <p:txBody>
          <a:bodyPr lIns="0" tIns="0" rIns="0" bIns="0"/>
          <a:lstStyle>
            <a:lvl1pPr>
              <a:lnSpc>
                <a:spcPts val="2000"/>
              </a:lnSpc>
              <a:spcBef>
                <a:spcPts val="0"/>
              </a:spcBef>
              <a:defRPr sz="1600" b="0">
                <a:latin typeface="Arial" panose="020B0604020202020204" pitchFamily="34" charset="0"/>
                <a:cs typeface="Arial" panose="020B0604020202020204" pitchFamily="34" charset="0"/>
              </a:defRPr>
            </a:lvl1pPr>
          </a:lstStyle>
          <a:p>
            <a:pPr lvl="0"/>
            <a:r>
              <a:rPr lang="de-DE" dirty="0" err="1"/>
              <a:t>Fliesstext</a:t>
            </a:r>
            <a:r>
              <a:rPr lang="de-DE" dirty="0"/>
              <a:t> 2: Arial 16/20pt.</a:t>
            </a:r>
          </a:p>
        </p:txBody>
      </p:sp>
      <p:sp>
        <p:nvSpPr>
          <p:cNvPr id="22" name="Textplatzhalter 21">
            <a:extLst>
              <a:ext uri="{FF2B5EF4-FFF2-40B4-BE49-F238E27FC236}">
                <a16:creationId xmlns:a16="http://schemas.microsoft.com/office/drawing/2014/main" id="{3AE95407-6558-2D43-AAF2-1E121E6601AF}"/>
              </a:ext>
            </a:extLst>
          </p:cNvPr>
          <p:cNvSpPr>
            <a:spLocks noGrp="1"/>
          </p:cNvSpPr>
          <p:nvPr>
            <p:ph type="body" sz="quarter" idx="20" hasCustomPrompt="1"/>
          </p:nvPr>
        </p:nvSpPr>
        <p:spPr>
          <a:xfrm>
            <a:off x="540000" y="280800"/>
            <a:ext cx="7020000" cy="180000"/>
          </a:xfrm>
          <a:prstGeom prst="rect">
            <a:avLst/>
          </a:prstGeom>
        </p:spPr>
        <p:txBody>
          <a:bodyPr lIns="0" tIns="0" rIns="0" bIns="0">
            <a:noAutofit/>
          </a:bodyPr>
          <a:lstStyle>
            <a:lvl1pPr>
              <a:spcBef>
                <a:spcPts val="0"/>
              </a:spcBef>
              <a:defRPr sz="1200">
                <a:latin typeface="Arial" panose="020B0604020202020204" pitchFamily="34" charset="0"/>
                <a:cs typeface="Arial" panose="020B0604020202020204" pitchFamily="34" charset="0"/>
              </a:defRPr>
            </a:lvl1pPr>
          </a:lstStyle>
          <a:p>
            <a:pPr lvl="0"/>
            <a:r>
              <a:rPr lang="de-DE" dirty="0"/>
              <a:t>Inhalt aus Inhaltverzeichnis (Arial 12pt., schwarz, max. 1 Zeile)</a:t>
            </a:r>
          </a:p>
        </p:txBody>
      </p:sp>
      <p:sp>
        <p:nvSpPr>
          <p:cNvPr id="9" name="Titelplatzhalter 14">
            <a:extLst>
              <a:ext uri="{FF2B5EF4-FFF2-40B4-BE49-F238E27FC236}">
                <a16:creationId xmlns:a16="http://schemas.microsoft.com/office/drawing/2014/main" id="{C22A8075-803F-A14F-902F-5526F2DDD3F9}"/>
              </a:ext>
            </a:extLst>
          </p:cNvPr>
          <p:cNvSpPr>
            <a:spLocks noGrp="1"/>
          </p:cNvSpPr>
          <p:nvPr>
            <p:ph type="title" hasCustomPrompt="1"/>
          </p:nvPr>
        </p:nvSpPr>
        <p:spPr>
          <a:xfrm>
            <a:off x="540000" y="680400"/>
            <a:ext cx="7020000" cy="410369"/>
          </a:xfrm>
          <a:prstGeom prst="rect">
            <a:avLst/>
          </a:prstGeom>
        </p:spPr>
        <p:txBody>
          <a:bodyPr vert="horz" lIns="0" tIns="0" rIns="0" bIns="0" rtlCol="0" anchor="t">
            <a:spAutoFit/>
          </a:bodyPr>
          <a:lstStyle>
            <a:lvl1pPr>
              <a:defRPr/>
            </a:lvl1pPr>
          </a:lstStyle>
          <a:p>
            <a:r>
              <a:rPr lang="de-DE" dirty="0"/>
              <a:t>Titel A (Arial 28pt., rot, max. 1 Zeile) </a:t>
            </a:r>
          </a:p>
        </p:txBody>
      </p:sp>
    </p:spTree>
    <p:extLst>
      <p:ext uri="{BB962C8B-B14F-4D97-AF65-F5344CB8AC3E}">
        <p14:creationId xmlns:p14="http://schemas.microsoft.com/office/powerpoint/2010/main" val="3138816190"/>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b: Text-Folie 2 Spalten">
    <p:spTree>
      <p:nvGrpSpPr>
        <p:cNvPr id="1" name=""/>
        <p:cNvGrpSpPr/>
        <p:nvPr/>
      </p:nvGrpSpPr>
      <p:grpSpPr>
        <a:xfrm>
          <a:off x="0" y="0"/>
          <a:ext cx="0" cy="0"/>
          <a:chOff x="0" y="0"/>
          <a:chExt cx="0" cy="0"/>
        </a:xfrm>
      </p:grpSpPr>
      <p:sp>
        <p:nvSpPr>
          <p:cNvPr id="4" name="Textplatzhalter 2">
            <a:extLst>
              <a:ext uri="{FF2B5EF4-FFF2-40B4-BE49-F238E27FC236}">
                <a16:creationId xmlns:a16="http://schemas.microsoft.com/office/drawing/2014/main" id="{E8DF8EC7-1228-E54F-AEA8-B9FA57ED0474}"/>
              </a:ext>
            </a:extLst>
          </p:cNvPr>
          <p:cNvSpPr>
            <a:spLocks noGrp="1"/>
          </p:cNvSpPr>
          <p:nvPr>
            <p:ph type="body" idx="11" hasCustomPrompt="1"/>
          </p:nvPr>
        </p:nvSpPr>
        <p:spPr>
          <a:xfrm>
            <a:off x="540000" y="1170000"/>
            <a:ext cx="7020000" cy="410369"/>
          </a:xfrm>
          <a:prstGeom prst="rect">
            <a:avLst/>
          </a:prstGeom>
        </p:spPr>
        <p:txBody>
          <a:bodyPr lIns="0" tIns="0" rIns="0" bIns="0" anchor="t">
            <a:noAutofit/>
          </a:bodyPr>
          <a:lstStyle>
            <a:lvl1pPr marL="0" marR="0" indent="0" algn="l" defTabSz="914377" rtl="0" eaLnBrk="1" fontAlgn="auto" latinLnBrk="0" hangingPunct="1">
              <a:lnSpc>
                <a:spcPts val="3200"/>
              </a:lnSpc>
              <a:spcBef>
                <a:spcPts val="0"/>
              </a:spcBef>
              <a:spcAft>
                <a:spcPts val="0"/>
              </a:spcAft>
              <a:buClrTx/>
              <a:buSzTx/>
              <a:buFont typeface="Arial" panose="020B0604020202020204" pitchFamily="34" charset="0"/>
              <a:buNone/>
              <a:tabLst/>
              <a:defRPr sz="280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Titel B (Arial 28pt., schwarz, max. 1 Zeile) </a:t>
            </a:r>
          </a:p>
        </p:txBody>
      </p:sp>
      <p:sp>
        <p:nvSpPr>
          <p:cNvPr id="22" name="Textplatzhalter 21">
            <a:extLst>
              <a:ext uri="{FF2B5EF4-FFF2-40B4-BE49-F238E27FC236}">
                <a16:creationId xmlns:a16="http://schemas.microsoft.com/office/drawing/2014/main" id="{3AE95407-6558-2D43-AAF2-1E121E6601AF}"/>
              </a:ext>
            </a:extLst>
          </p:cNvPr>
          <p:cNvSpPr>
            <a:spLocks noGrp="1"/>
          </p:cNvSpPr>
          <p:nvPr>
            <p:ph type="body" sz="quarter" idx="20" hasCustomPrompt="1"/>
          </p:nvPr>
        </p:nvSpPr>
        <p:spPr>
          <a:xfrm>
            <a:off x="540000" y="280800"/>
            <a:ext cx="7020000" cy="180000"/>
          </a:xfrm>
          <a:prstGeom prst="rect">
            <a:avLst/>
          </a:prstGeom>
        </p:spPr>
        <p:txBody>
          <a:bodyPr lIns="0" tIns="0" rIns="0" bIns="0">
            <a:noAutofit/>
          </a:bodyPr>
          <a:lstStyle>
            <a:lvl1pPr>
              <a:spcBef>
                <a:spcPts val="0"/>
              </a:spcBef>
              <a:defRPr sz="1200">
                <a:latin typeface="Arial" panose="020B0604020202020204" pitchFamily="34" charset="0"/>
                <a:cs typeface="Arial" panose="020B0604020202020204" pitchFamily="34" charset="0"/>
              </a:defRPr>
            </a:lvl1pPr>
          </a:lstStyle>
          <a:p>
            <a:pPr lvl="0"/>
            <a:r>
              <a:rPr lang="de-DE" dirty="0"/>
              <a:t>Inhalt aus Inhaltverzeichnis (Arial 12pt., schwarz, max. 1 Zeile)</a:t>
            </a:r>
          </a:p>
        </p:txBody>
      </p:sp>
      <p:sp>
        <p:nvSpPr>
          <p:cNvPr id="9" name="Titelplatzhalter 14">
            <a:extLst>
              <a:ext uri="{FF2B5EF4-FFF2-40B4-BE49-F238E27FC236}">
                <a16:creationId xmlns:a16="http://schemas.microsoft.com/office/drawing/2014/main" id="{C22A8075-803F-A14F-902F-5526F2DDD3F9}"/>
              </a:ext>
            </a:extLst>
          </p:cNvPr>
          <p:cNvSpPr>
            <a:spLocks noGrp="1"/>
          </p:cNvSpPr>
          <p:nvPr>
            <p:ph type="title" hasCustomPrompt="1"/>
          </p:nvPr>
        </p:nvSpPr>
        <p:spPr>
          <a:xfrm>
            <a:off x="540000" y="680400"/>
            <a:ext cx="7020000" cy="410369"/>
          </a:xfrm>
          <a:prstGeom prst="rect">
            <a:avLst/>
          </a:prstGeom>
        </p:spPr>
        <p:txBody>
          <a:bodyPr vert="horz" lIns="0" tIns="0" rIns="0" bIns="0" rtlCol="0" anchor="t">
            <a:spAutoFit/>
          </a:bodyPr>
          <a:lstStyle>
            <a:lvl1pPr>
              <a:defRPr/>
            </a:lvl1pPr>
          </a:lstStyle>
          <a:p>
            <a:r>
              <a:rPr lang="de-DE" dirty="0"/>
              <a:t>Titel A (Arial 28pt., rot, max. 1 Zeile) </a:t>
            </a:r>
          </a:p>
        </p:txBody>
      </p:sp>
      <p:sp>
        <p:nvSpPr>
          <p:cNvPr id="10" name="Inhaltsplatzhalter 2">
            <a:extLst>
              <a:ext uri="{FF2B5EF4-FFF2-40B4-BE49-F238E27FC236}">
                <a16:creationId xmlns:a16="http://schemas.microsoft.com/office/drawing/2014/main" id="{770AC922-6444-A942-98D8-039519360B14}"/>
              </a:ext>
            </a:extLst>
          </p:cNvPr>
          <p:cNvSpPr>
            <a:spLocks noGrp="1"/>
          </p:cNvSpPr>
          <p:nvPr>
            <p:ph sz="half" idx="1" hasCustomPrompt="1"/>
          </p:nvPr>
        </p:nvSpPr>
        <p:spPr>
          <a:xfrm>
            <a:off x="540000" y="2167200"/>
            <a:ext cx="3727200" cy="2590800"/>
          </a:xfrm>
          <a:prstGeom prst="rect">
            <a:avLst/>
          </a:prstGeom>
        </p:spPr>
        <p:txBody>
          <a:bodyPr lIns="0" tIns="0" rIns="0" bIns="0"/>
          <a:lstStyle>
            <a:lvl1pPr marL="268288" indent="-261938">
              <a:buFont typeface="Symbol" pitchFamily="2" charset="2"/>
              <a:buChar char="-"/>
              <a:tabLst/>
              <a:defRPr sz="2000">
                <a:latin typeface="Arial" panose="020B0604020202020204" pitchFamily="34" charset="0"/>
                <a:cs typeface="Arial" panose="020B0604020202020204" pitchFamily="34" charset="0"/>
              </a:defRPr>
            </a:lvl1pPr>
            <a:lvl2pPr marL="268288" indent="-261938">
              <a:buFont typeface="Symbol" pitchFamily="2" charset="2"/>
              <a:buChar char="-"/>
              <a:tabLst/>
              <a:defRPr sz="2400">
                <a:latin typeface="Arial" panose="020B0604020202020204" pitchFamily="34" charset="0"/>
                <a:cs typeface="Arial" panose="020B0604020202020204" pitchFamily="34" charset="0"/>
              </a:defRPr>
            </a:lvl2pPr>
            <a:lvl3pPr marL="666750" indent="-222250">
              <a:buFont typeface="Symbol" pitchFamily="2" charset="2"/>
              <a:buChar char="-"/>
              <a:tabLst/>
              <a:defRPr sz="1800">
                <a:latin typeface="Arial" panose="020B0604020202020204" pitchFamily="34" charset="0"/>
                <a:cs typeface="Arial" panose="020B0604020202020204" pitchFamily="34" charset="0"/>
              </a:defRPr>
            </a:lvl3pPr>
            <a:lvl4pPr marL="1069975" indent="-180975">
              <a:buFont typeface="Symbol" pitchFamily="2" charset="2"/>
              <a:buChar char="-"/>
              <a:tabLst/>
              <a:defRPr sz="1600">
                <a:latin typeface="Arial" panose="020B0604020202020204" pitchFamily="34" charset="0"/>
                <a:cs typeface="Arial" panose="020B0604020202020204" pitchFamily="34" charset="0"/>
              </a:defRPr>
            </a:lvl4pPr>
            <a:lvl5pPr marL="1828800" indent="0">
              <a:buNone/>
              <a:defRPr sz="1800"/>
            </a:lvl5pPr>
            <a:lvl6pPr>
              <a:defRPr sz="1800"/>
            </a:lvl6pPr>
            <a:lvl7pPr>
              <a:defRPr sz="1800"/>
            </a:lvl7pPr>
            <a:lvl8pPr>
              <a:defRPr sz="1800"/>
            </a:lvl8pPr>
            <a:lvl9pPr>
              <a:defRPr sz="1800"/>
            </a:lvl9pPr>
          </a:lstStyle>
          <a:p>
            <a:pPr lvl="0"/>
            <a:r>
              <a:rPr lang="de-DE" dirty="0"/>
              <a:t>1. Ebene 20pt.</a:t>
            </a:r>
          </a:p>
          <a:p>
            <a:pPr lvl="2"/>
            <a:r>
              <a:rPr lang="de-DE" dirty="0"/>
              <a:t>2. Ebene 18pt.</a:t>
            </a:r>
          </a:p>
          <a:p>
            <a:pPr lvl="2"/>
            <a:r>
              <a:rPr lang="de-DE" dirty="0"/>
              <a:t>2. Ebene</a:t>
            </a:r>
          </a:p>
          <a:p>
            <a:pPr lvl="3"/>
            <a:r>
              <a:rPr lang="de-DE" dirty="0"/>
              <a:t>3. Ebene 16pt.</a:t>
            </a:r>
          </a:p>
          <a:p>
            <a:pPr lvl="3"/>
            <a:r>
              <a:rPr lang="de-DE" dirty="0"/>
              <a:t>3. Ebene</a:t>
            </a:r>
          </a:p>
          <a:p>
            <a:pPr lvl="3"/>
            <a:r>
              <a:rPr lang="de-DE" dirty="0"/>
              <a:t>3. Ebene</a:t>
            </a:r>
            <a:endParaRPr lang="de-CH" dirty="0"/>
          </a:p>
          <a:p>
            <a:pPr lvl="3"/>
            <a:endParaRPr lang="de-CH" dirty="0"/>
          </a:p>
        </p:txBody>
      </p:sp>
      <p:sp>
        <p:nvSpPr>
          <p:cNvPr id="7" name="Inhaltsplatzhalter 2">
            <a:extLst>
              <a:ext uri="{FF2B5EF4-FFF2-40B4-BE49-F238E27FC236}">
                <a16:creationId xmlns:a16="http://schemas.microsoft.com/office/drawing/2014/main" id="{F2B75F21-AF2E-9341-B9E7-91E3CDFAE52D}"/>
              </a:ext>
            </a:extLst>
          </p:cNvPr>
          <p:cNvSpPr>
            <a:spLocks noGrp="1"/>
          </p:cNvSpPr>
          <p:nvPr>
            <p:ph sz="half" idx="21" hasCustomPrompt="1"/>
          </p:nvPr>
        </p:nvSpPr>
        <p:spPr>
          <a:xfrm>
            <a:off x="4876800" y="2167200"/>
            <a:ext cx="3727200" cy="2590800"/>
          </a:xfrm>
          <a:prstGeom prst="rect">
            <a:avLst/>
          </a:prstGeom>
        </p:spPr>
        <p:txBody>
          <a:bodyPr lIns="0" tIns="0" rIns="0" bIns="0"/>
          <a:lstStyle>
            <a:lvl1pPr marL="268288" indent="-261938">
              <a:buFont typeface="Symbol" pitchFamily="2" charset="2"/>
              <a:buChar char="-"/>
              <a:tabLst/>
              <a:defRPr sz="2000">
                <a:latin typeface="Arial" panose="020B0604020202020204" pitchFamily="34" charset="0"/>
                <a:cs typeface="Arial" panose="020B0604020202020204" pitchFamily="34" charset="0"/>
              </a:defRPr>
            </a:lvl1pPr>
            <a:lvl2pPr marL="268288" indent="-261938">
              <a:buFont typeface="Symbol" pitchFamily="2" charset="2"/>
              <a:buChar char="-"/>
              <a:tabLst/>
              <a:defRPr sz="2400">
                <a:latin typeface="Arial" panose="020B0604020202020204" pitchFamily="34" charset="0"/>
                <a:cs typeface="Arial" panose="020B0604020202020204" pitchFamily="34" charset="0"/>
              </a:defRPr>
            </a:lvl2pPr>
            <a:lvl3pPr marL="666750" indent="-222250">
              <a:buFont typeface="Symbol" pitchFamily="2" charset="2"/>
              <a:buChar char="-"/>
              <a:tabLst/>
              <a:defRPr sz="1800">
                <a:latin typeface="Arial" panose="020B0604020202020204" pitchFamily="34" charset="0"/>
                <a:cs typeface="Arial" panose="020B0604020202020204" pitchFamily="34" charset="0"/>
              </a:defRPr>
            </a:lvl3pPr>
            <a:lvl4pPr marL="1069975" indent="-176213">
              <a:buFont typeface="Symbol" pitchFamily="2" charset="2"/>
              <a:buChar char="-"/>
              <a:tabLst/>
              <a:defRPr sz="1600">
                <a:latin typeface="Arial" panose="020B0604020202020204" pitchFamily="34" charset="0"/>
                <a:cs typeface="Arial" panose="020B0604020202020204" pitchFamily="34" charset="0"/>
              </a:defRPr>
            </a:lvl4pPr>
            <a:lvl5pPr marL="1828800" indent="0">
              <a:buNone/>
              <a:defRPr sz="1800"/>
            </a:lvl5pPr>
            <a:lvl6pPr>
              <a:defRPr sz="1800"/>
            </a:lvl6pPr>
            <a:lvl7pPr>
              <a:defRPr sz="1800"/>
            </a:lvl7pPr>
            <a:lvl8pPr>
              <a:defRPr sz="1800"/>
            </a:lvl8pPr>
            <a:lvl9pPr>
              <a:defRPr sz="1800"/>
            </a:lvl9pPr>
          </a:lstStyle>
          <a:p>
            <a:pPr lvl="0"/>
            <a:r>
              <a:rPr lang="de-DE" dirty="0"/>
              <a:t>1. Ebene 20pt.</a:t>
            </a:r>
          </a:p>
          <a:p>
            <a:pPr lvl="2"/>
            <a:r>
              <a:rPr lang="de-DE" dirty="0"/>
              <a:t>2. Ebene 18pt.</a:t>
            </a:r>
          </a:p>
          <a:p>
            <a:pPr lvl="2"/>
            <a:r>
              <a:rPr lang="de-DE" dirty="0"/>
              <a:t>2. Ebene</a:t>
            </a:r>
          </a:p>
          <a:p>
            <a:pPr lvl="3"/>
            <a:r>
              <a:rPr lang="de-DE" dirty="0"/>
              <a:t>3. Ebene 16pt.</a:t>
            </a:r>
          </a:p>
          <a:p>
            <a:pPr lvl="3"/>
            <a:r>
              <a:rPr lang="de-DE" dirty="0"/>
              <a:t>3. Ebene</a:t>
            </a:r>
          </a:p>
          <a:p>
            <a:pPr lvl="3"/>
            <a:r>
              <a:rPr lang="de-DE" dirty="0"/>
              <a:t>3. Ebene</a:t>
            </a:r>
            <a:endParaRPr lang="de-CH" dirty="0"/>
          </a:p>
          <a:p>
            <a:pPr lvl="3"/>
            <a:endParaRPr lang="de-CH" dirty="0"/>
          </a:p>
        </p:txBody>
      </p:sp>
    </p:spTree>
    <p:extLst>
      <p:ext uri="{BB962C8B-B14F-4D97-AF65-F5344CB8AC3E}">
        <p14:creationId xmlns:p14="http://schemas.microsoft.com/office/powerpoint/2010/main" val="3651313708"/>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 Text-Folie mit Bild">
    <p:spTree>
      <p:nvGrpSpPr>
        <p:cNvPr id="1" name=""/>
        <p:cNvGrpSpPr/>
        <p:nvPr/>
      </p:nvGrpSpPr>
      <p:grpSpPr>
        <a:xfrm>
          <a:off x="0" y="0"/>
          <a:ext cx="0" cy="0"/>
          <a:chOff x="0" y="0"/>
          <a:chExt cx="0" cy="0"/>
        </a:xfrm>
      </p:grpSpPr>
      <p:sp>
        <p:nvSpPr>
          <p:cNvPr id="13" name="Inhaltsplatzhalter 2">
            <a:extLst>
              <a:ext uri="{FF2B5EF4-FFF2-40B4-BE49-F238E27FC236}">
                <a16:creationId xmlns:a16="http://schemas.microsoft.com/office/drawing/2014/main" id="{66E1B1B3-D081-AB43-BE21-0F61E2F2D9D8}"/>
              </a:ext>
            </a:extLst>
          </p:cNvPr>
          <p:cNvSpPr>
            <a:spLocks noGrp="1"/>
          </p:cNvSpPr>
          <p:nvPr>
            <p:ph sz="half" idx="1" hasCustomPrompt="1"/>
          </p:nvPr>
        </p:nvSpPr>
        <p:spPr>
          <a:xfrm>
            <a:off x="4572000" y="1925998"/>
            <a:ext cx="4572000" cy="3060000"/>
          </a:xfrm>
          <a:prstGeom prst="rect">
            <a:avLst/>
          </a:prstGeom>
          <a:solidFill>
            <a:schemeClr val="bg1">
              <a:lumMod val="75000"/>
            </a:schemeClr>
          </a:solidFill>
        </p:spPr>
        <p:txBody>
          <a:bodyPr lIns="0" tIns="0" rIns="0" bIns="0"/>
          <a:lstStyle>
            <a:lvl1pPr marL="0" indent="0">
              <a:buNone/>
              <a:defRPr sz="2000">
                <a:latin typeface="Arial" panose="020B0604020202020204" pitchFamily="34" charset="0"/>
                <a:cs typeface="Arial" panose="020B0604020202020204" pitchFamily="34" charset="0"/>
              </a:defRPr>
            </a:lvl1pPr>
          </a:lstStyle>
          <a:p>
            <a:pPr lvl="0"/>
            <a:r>
              <a:rPr lang="de-DE" dirty="0"/>
              <a:t> Media Platzhalter: 12.7 (b) x 8.5 (h) cm </a:t>
            </a:r>
          </a:p>
        </p:txBody>
      </p:sp>
      <p:sp>
        <p:nvSpPr>
          <p:cNvPr id="4" name="Textplatzhalter 2">
            <a:extLst>
              <a:ext uri="{FF2B5EF4-FFF2-40B4-BE49-F238E27FC236}">
                <a16:creationId xmlns:a16="http://schemas.microsoft.com/office/drawing/2014/main" id="{E8DF8EC7-1228-E54F-AEA8-B9FA57ED0474}"/>
              </a:ext>
            </a:extLst>
          </p:cNvPr>
          <p:cNvSpPr>
            <a:spLocks noGrp="1"/>
          </p:cNvSpPr>
          <p:nvPr>
            <p:ph type="body" idx="11" hasCustomPrompt="1"/>
          </p:nvPr>
        </p:nvSpPr>
        <p:spPr>
          <a:xfrm>
            <a:off x="540000" y="1170000"/>
            <a:ext cx="7020000" cy="410369"/>
          </a:xfrm>
          <a:prstGeom prst="rect">
            <a:avLst/>
          </a:prstGeom>
        </p:spPr>
        <p:txBody>
          <a:bodyPr lIns="0" tIns="0" rIns="0" bIns="0" anchor="t">
            <a:spAutoFit/>
          </a:bodyPr>
          <a:lstStyle>
            <a:lvl1pPr marL="0" indent="0">
              <a:lnSpc>
                <a:spcPts val="3200"/>
              </a:lnSpc>
              <a:spcBef>
                <a:spcPts val="0"/>
              </a:spcBef>
              <a:buNone/>
              <a:defRPr sz="280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Titel B (Arial 28pt., schwarz, max. 1 Zeile) </a:t>
            </a:r>
          </a:p>
        </p:txBody>
      </p:sp>
      <p:sp>
        <p:nvSpPr>
          <p:cNvPr id="17" name="Textplatzhalter 16">
            <a:extLst>
              <a:ext uri="{FF2B5EF4-FFF2-40B4-BE49-F238E27FC236}">
                <a16:creationId xmlns:a16="http://schemas.microsoft.com/office/drawing/2014/main" id="{723164D8-30C4-CA40-B858-A93802E24BA8}"/>
              </a:ext>
            </a:extLst>
          </p:cNvPr>
          <p:cNvSpPr>
            <a:spLocks noGrp="1"/>
          </p:cNvSpPr>
          <p:nvPr>
            <p:ph type="body" sz="quarter" idx="16" hasCustomPrompt="1"/>
          </p:nvPr>
        </p:nvSpPr>
        <p:spPr>
          <a:xfrm>
            <a:off x="540000" y="2160000"/>
            <a:ext cx="3726000" cy="180000"/>
          </a:xfrm>
          <a:prstGeom prst="rect">
            <a:avLst/>
          </a:prstGeom>
        </p:spPr>
        <p:txBody>
          <a:bodyPr lIns="0" tIns="0" rIns="0" bIns="0"/>
          <a:lstStyle>
            <a:lvl1pPr>
              <a:lnSpc>
                <a:spcPts val="1800"/>
              </a:lnSpc>
              <a:spcBef>
                <a:spcPts val="0"/>
              </a:spcBef>
              <a:defRPr sz="1600" b="1">
                <a:latin typeface="Arial" panose="020B0604020202020204" pitchFamily="34" charset="0"/>
                <a:cs typeface="Arial" panose="020B0604020202020204" pitchFamily="34" charset="0"/>
              </a:defRPr>
            </a:lvl1pPr>
          </a:lstStyle>
          <a:p>
            <a:pPr lvl="0"/>
            <a:r>
              <a:rPr lang="de-DE" dirty="0"/>
              <a:t>Aussage 1: Arial Fett 16pt.</a:t>
            </a:r>
          </a:p>
        </p:txBody>
      </p:sp>
      <p:sp>
        <p:nvSpPr>
          <p:cNvPr id="18" name="Textplatzhalter 16">
            <a:extLst>
              <a:ext uri="{FF2B5EF4-FFF2-40B4-BE49-F238E27FC236}">
                <a16:creationId xmlns:a16="http://schemas.microsoft.com/office/drawing/2014/main" id="{B040411C-234A-814D-906D-923A34543F9B}"/>
              </a:ext>
            </a:extLst>
          </p:cNvPr>
          <p:cNvSpPr>
            <a:spLocks noGrp="1"/>
          </p:cNvSpPr>
          <p:nvPr>
            <p:ph type="body" sz="quarter" idx="17" hasCustomPrompt="1"/>
          </p:nvPr>
        </p:nvSpPr>
        <p:spPr>
          <a:xfrm>
            <a:off x="540000" y="2430000"/>
            <a:ext cx="3726000" cy="2340000"/>
          </a:xfrm>
          <a:prstGeom prst="rect">
            <a:avLst/>
          </a:prstGeom>
        </p:spPr>
        <p:txBody>
          <a:bodyPr lIns="0" tIns="0" rIns="0" bIns="0"/>
          <a:lstStyle>
            <a:lvl1pPr>
              <a:lnSpc>
                <a:spcPts val="2000"/>
              </a:lnSpc>
              <a:spcBef>
                <a:spcPts val="0"/>
              </a:spcBef>
              <a:defRPr sz="1600" b="0">
                <a:latin typeface="Arial" panose="020B0604020202020204" pitchFamily="34" charset="0"/>
                <a:cs typeface="Arial" panose="020B0604020202020204" pitchFamily="34" charset="0"/>
              </a:defRPr>
            </a:lvl1pPr>
          </a:lstStyle>
          <a:p>
            <a:pPr lvl="0"/>
            <a:r>
              <a:rPr lang="de-DE" dirty="0" err="1"/>
              <a:t>Fliesstext</a:t>
            </a:r>
            <a:r>
              <a:rPr lang="de-DE" dirty="0"/>
              <a:t> 1: Arial 16/20pt.</a:t>
            </a:r>
          </a:p>
        </p:txBody>
      </p:sp>
      <p:sp>
        <p:nvSpPr>
          <p:cNvPr id="22" name="Textplatzhalter 21">
            <a:extLst>
              <a:ext uri="{FF2B5EF4-FFF2-40B4-BE49-F238E27FC236}">
                <a16:creationId xmlns:a16="http://schemas.microsoft.com/office/drawing/2014/main" id="{3AE95407-6558-2D43-AAF2-1E121E6601AF}"/>
              </a:ext>
            </a:extLst>
          </p:cNvPr>
          <p:cNvSpPr>
            <a:spLocks noGrp="1"/>
          </p:cNvSpPr>
          <p:nvPr>
            <p:ph type="body" sz="quarter" idx="20" hasCustomPrompt="1"/>
          </p:nvPr>
        </p:nvSpPr>
        <p:spPr>
          <a:xfrm>
            <a:off x="540000" y="280800"/>
            <a:ext cx="7020000" cy="166199"/>
          </a:xfrm>
          <a:prstGeom prst="rect">
            <a:avLst/>
          </a:prstGeom>
        </p:spPr>
        <p:txBody>
          <a:bodyPr lIns="0" tIns="0" rIns="0" bIns="0">
            <a:spAutoFit/>
          </a:bodyPr>
          <a:lstStyle>
            <a:lvl1pPr marL="0" marR="0" indent="0" algn="l" defTabSz="914377" rtl="0" eaLnBrk="1" fontAlgn="auto" latinLnBrk="0" hangingPunct="1">
              <a:lnSpc>
                <a:spcPct val="90000"/>
              </a:lnSpc>
              <a:spcBef>
                <a:spcPts val="0"/>
              </a:spcBef>
              <a:spcAft>
                <a:spcPts val="0"/>
              </a:spcAft>
              <a:buClrTx/>
              <a:buSzTx/>
              <a:buFont typeface="Arial" panose="020B0604020202020204" pitchFamily="34" charset="0"/>
              <a:buNone/>
              <a:tabLst/>
              <a:defRPr sz="1200">
                <a:latin typeface="Arial" panose="020B0604020202020204" pitchFamily="34" charset="0"/>
                <a:cs typeface="Arial" panose="020B0604020202020204" pitchFamily="34" charset="0"/>
              </a:defRPr>
            </a:lvl1pPr>
          </a:lstStyle>
          <a:p>
            <a:pPr marL="0" marR="0" lvl="0" indent="0" algn="l" defTabSz="914377" rtl="0" eaLnBrk="1" fontAlgn="auto" latinLnBrk="0" hangingPunct="1">
              <a:lnSpc>
                <a:spcPct val="90000"/>
              </a:lnSpc>
              <a:spcBef>
                <a:spcPts val="0"/>
              </a:spcBef>
              <a:spcAft>
                <a:spcPts val="0"/>
              </a:spcAft>
              <a:buClrTx/>
              <a:buSzTx/>
              <a:buFont typeface="Arial" panose="020B0604020202020204" pitchFamily="34" charset="0"/>
              <a:buNone/>
              <a:tabLst/>
              <a:defRPr/>
            </a:pPr>
            <a:r>
              <a:rPr lang="de-DE" dirty="0"/>
              <a:t>Inhalt aus Inhaltverzeichnis (Arial 12pt., schwarz, max. 1 Zeile)</a:t>
            </a:r>
          </a:p>
        </p:txBody>
      </p:sp>
      <p:sp>
        <p:nvSpPr>
          <p:cNvPr id="8" name="Titelplatzhalter 14">
            <a:extLst>
              <a:ext uri="{FF2B5EF4-FFF2-40B4-BE49-F238E27FC236}">
                <a16:creationId xmlns:a16="http://schemas.microsoft.com/office/drawing/2014/main" id="{5170EE32-28A9-F84A-AD01-7B8166009F81}"/>
              </a:ext>
            </a:extLst>
          </p:cNvPr>
          <p:cNvSpPr>
            <a:spLocks noGrp="1"/>
          </p:cNvSpPr>
          <p:nvPr>
            <p:ph type="title" hasCustomPrompt="1"/>
          </p:nvPr>
        </p:nvSpPr>
        <p:spPr>
          <a:xfrm>
            <a:off x="540000" y="680400"/>
            <a:ext cx="7020000" cy="410369"/>
          </a:xfrm>
          <a:prstGeom prst="rect">
            <a:avLst/>
          </a:prstGeom>
        </p:spPr>
        <p:txBody>
          <a:bodyPr vert="horz" lIns="0" tIns="0" rIns="0" bIns="0" rtlCol="0" anchor="t">
            <a:spAutoFit/>
          </a:bodyPr>
          <a:lstStyle>
            <a:lvl1pPr>
              <a:defRPr/>
            </a:lvl1pPr>
          </a:lstStyle>
          <a:p>
            <a:r>
              <a:rPr lang="de-DE" dirty="0"/>
              <a:t>Titel A (Arial 28pt., rot, max. 1 Zeile) </a:t>
            </a:r>
          </a:p>
        </p:txBody>
      </p:sp>
    </p:spTree>
    <p:extLst>
      <p:ext uri="{BB962C8B-B14F-4D97-AF65-F5344CB8AC3E}">
        <p14:creationId xmlns:p14="http://schemas.microsoft.com/office/powerpoint/2010/main" val="1240398630"/>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a: Folie für Grafik/Bild">
    <p:spTree>
      <p:nvGrpSpPr>
        <p:cNvPr id="1" name=""/>
        <p:cNvGrpSpPr/>
        <p:nvPr/>
      </p:nvGrpSpPr>
      <p:grpSpPr>
        <a:xfrm>
          <a:off x="0" y="0"/>
          <a:ext cx="0" cy="0"/>
          <a:chOff x="0" y="0"/>
          <a:chExt cx="0" cy="0"/>
        </a:xfrm>
      </p:grpSpPr>
      <p:sp>
        <p:nvSpPr>
          <p:cNvPr id="6" name="Inhaltsplatzhalter 2">
            <a:extLst>
              <a:ext uri="{FF2B5EF4-FFF2-40B4-BE49-F238E27FC236}">
                <a16:creationId xmlns:a16="http://schemas.microsoft.com/office/drawing/2014/main" id="{90318CE9-39BE-CB41-9E7E-545A530383E2}"/>
              </a:ext>
            </a:extLst>
          </p:cNvPr>
          <p:cNvSpPr>
            <a:spLocks noGrp="1"/>
          </p:cNvSpPr>
          <p:nvPr>
            <p:ph sz="half" idx="1" hasCustomPrompt="1"/>
          </p:nvPr>
        </p:nvSpPr>
        <p:spPr>
          <a:xfrm>
            <a:off x="0" y="1926000"/>
            <a:ext cx="9144000" cy="3060000"/>
          </a:xfrm>
          <a:prstGeom prst="rect">
            <a:avLst/>
          </a:prstGeom>
          <a:solidFill>
            <a:schemeClr val="bg1">
              <a:lumMod val="85000"/>
            </a:schemeClr>
          </a:solidFill>
        </p:spPr>
        <p:txBody>
          <a:bodyPr lIns="0" tIns="0" rIns="0" bIns="0"/>
          <a:lstStyle>
            <a:lvl1pPr marL="0" indent="0">
              <a:buNone/>
              <a:defRPr sz="2000">
                <a:latin typeface="Arial" panose="020B0604020202020204" pitchFamily="34" charset="0"/>
                <a:cs typeface="Arial" panose="020B0604020202020204" pitchFamily="34" charset="0"/>
              </a:defRPr>
            </a:lvl1pPr>
          </a:lstStyle>
          <a:p>
            <a:pPr lvl="0"/>
            <a:r>
              <a:rPr lang="de-DE" dirty="0"/>
              <a:t>        Media Platzhalter: 25.4 (b) x 8.5 (h) cm </a:t>
            </a:r>
          </a:p>
        </p:txBody>
      </p:sp>
      <p:sp>
        <p:nvSpPr>
          <p:cNvPr id="5" name="Textplatzhalter 2">
            <a:extLst>
              <a:ext uri="{FF2B5EF4-FFF2-40B4-BE49-F238E27FC236}">
                <a16:creationId xmlns:a16="http://schemas.microsoft.com/office/drawing/2014/main" id="{4A7E35E8-11B1-964A-B3B7-ABCDE11750B9}"/>
              </a:ext>
            </a:extLst>
          </p:cNvPr>
          <p:cNvSpPr>
            <a:spLocks noGrp="1"/>
          </p:cNvSpPr>
          <p:nvPr>
            <p:ph type="body" idx="11" hasCustomPrompt="1"/>
          </p:nvPr>
        </p:nvSpPr>
        <p:spPr>
          <a:xfrm>
            <a:off x="540000" y="1170000"/>
            <a:ext cx="7020000" cy="410369"/>
          </a:xfrm>
          <a:prstGeom prst="rect">
            <a:avLst/>
          </a:prstGeom>
        </p:spPr>
        <p:txBody>
          <a:bodyPr lIns="0" tIns="0" rIns="0" bIns="0" anchor="t">
            <a:spAutoFit/>
          </a:bodyPr>
          <a:lstStyle>
            <a:lvl1pPr marL="0" marR="0" indent="0" algn="l" defTabSz="914377" rtl="0" eaLnBrk="1" fontAlgn="auto" latinLnBrk="0" hangingPunct="1">
              <a:lnSpc>
                <a:spcPts val="3200"/>
              </a:lnSpc>
              <a:spcBef>
                <a:spcPts val="0"/>
              </a:spcBef>
              <a:spcAft>
                <a:spcPts val="0"/>
              </a:spcAft>
              <a:buClrTx/>
              <a:buSzTx/>
              <a:buFont typeface="Arial" panose="020B0604020202020204" pitchFamily="34" charset="0"/>
              <a:buNone/>
              <a:tabLst/>
              <a:defRPr sz="280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Titel B (Arial 28pt., schwarz, max. 1 Zeile) </a:t>
            </a:r>
          </a:p>
        </p:txBody>
      </p:sp>
      <p:sp>
        <p:nvSpPr>
          <p:cNvPr id="8" name="Textplatzhalter 21">
            <a:extLst>
              <a:ext uri="{FF2B5EF4-FFF2-40B4-BE49-F238E27FC236}">
                <a16:creationId xmlns:a16="http://schemas.microsoft.com/office/drawing/2014/main" id="{601A40B5-7701-6547-8618-E74203A19E99}"/>
              </a:ext>
            </a:extLst>
          </p:cNvPr>
          <p:cNvSpPr>
            <a:spLocks noGrp="1"/>
          </p:cNvSpPr>
          <p:nvPr>
            <p:ph type="body" sz="quarter" idx="20" hasCustomPrompt="1"/>
          </p:nvPr>
        </p:nvSpPr>
        <p:spPr>
          <a:xfrm>
            <a:off x="540000" y="280800"/>
            <a:ext cx="7020000" cy="166199"/>
          </a:xfrm>
          <a:prstGeom prst="rect">
            <a:avLst/>
          </a:prstGeom>
        </p:spPr>
        <p:txBody>
          <a:bodyPr lIns="0" tIns="0" rIns="0" bIns="0">
            <a:spAutoFit/>
          </a:bodyPr>
          <a:lstStyle>
            <a:lvl1pPr marL="0" marR="0" indent="0" algn="l" defTabSz="914377" rtl="0" eaLnBrk="1" fontAlgn="auto" latinLnBrk="0" hangingPunct="1">
              <a:lnSpc>
                <a:spcPct val="90000"/>
              </a:lnSpc>
              <a:spcBef>
                <a:spcPts val="0"/>
              </a:spcBef>
              <a:spcAft>
                <a:spcPts val="0"/>
              </a:spcAft>
              <a:buClrTx/>
              <a:buSzTx/>
              <a:buFont typeface="Arial" panose="020B0604020202020204" pitchFamily="34" charset="0"/>
              <a:buNone/>
              <a:tabLst/>
              <a:defRPr sz="1200">
                <a:latin typeface="Arial" panose="020B0604020202020204" pitchFamily="34" charset="0"/>
                <a:cs typeface="Arial" panose="020B0604020202020204" pitchFamily="34" charset="0"/>
              </a:defRPr>
            </a:lvl1pPr>
          </a:lstStyle>
          <a:p>
            <a:pPr marL="0" marR="0" lvl="0" indent="0" algn="l" defTabSz="914377" rtl="0" eaLnBrk="1" fontAlgn="auto" latinLnBrk="0" hangingPunct="1">
              <a:lnSpc>
                <a:spcPct val="90000"/>
              </a:lnSpc>
              <a:spcBef>
                <a:spcPts val="0"/>
              </a:spcBef>
              <a:spcAft>
                <a:spcPts val="0"/>
              </a:spcAft>
              <a:buClrTx/>
              <a:buSzTx/>
              <a:buFont typeface="Arial" panose="020B0604020202020204" pitchFamily="34" charset="0"/>
              <a:buNone/>
              <a:tabLst/>
              <a:defRPr/>
            </a:pPr>
            <a:r>
              <a:rPr lang="de-DE" dirty="0"/>
              <a:t>Inhalt aus Inhaltverzeichnis (Arial 12pt., schwarz, max. 1 Zeile)</a:t>
            </a:r>
          </a:p>
        </p:txBody>
      </p:sp>
      <p:sp>
        <p:nvSpPr>
          <p:cNvPr id="7" name="Titelplatzhalter 14">
            <a:extLst>
              <a:ext uri="{FF2B5EF4-FFF2-40B4-BE49-F238E27FC236}">
                <a16:creationId xmlns:a16="http://schemas.microsoft.com/office/drawing/2014/main" id="{CF6356AF-957D-A241-82E4-5276EE95A84E}"/>
              </a:ext>
            </a:extLst>
          </p:cNvPr>
          <p:cNvSpPr>
            <a:spLocks noGrp="1"/>
          </p:cNvSpPr>
          <p:nvPr>
            <p:ph type="title" hasCustomPrompt="1"/>
          </p:nvPr>
        </p:nvSpPr>
        <p:spPr>
          <a:xfrm>
            <a:off x="540000" y="680400"/>
            <a:ext cx="7020000" cy="410369"/>
          </a:xfrm>
          <a:prstGeom prst="rect">
            <a:avLst/>
          </a:prstGeom>
        </p:spPr>
        <p:txBody>
          <a:bodyPr vert="horz" lIns="0" tIns="0" rIns="0" bIns="0" rtlCol="0" anchor="t">
            <a:spAutoFit/>
          </a:bodyPr>
          <a:lstStyle>
            <a:lvl1pPr>
              <a:defRPr/>
            </a:lvl1pPr>
          </a:lstStyle>
          <a:p>
            <a:r>
              <a:rPr lang="de-DE" dirty="0"/>
              <a:t>Titel A (Arial 28pt., rot, max. 1 Zeile) </a:t>
            </a:r>
          </a:p>
        </p:txBody>
      </p:sp>
    </p:spTree>
    <p:extLst>
      <p:ext uri="{BB962C8B-B14F-4D97-AF65-F5344CB8AC3E}">
        <p14:creationId xmlns:p14="http://schemas.microsoft.com/office/powerpoint/2010/main" val="369593470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8: Schluss-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8F220F-AF24-8D49-BCE6-4B7754B66C9B}"/>
              </a:ext>
            </a:extLst>
          </p:cNvPr>
          <p:cNvSpPr>
            <a:spLocks noGrp="1"/>
          </p:cNvSpPr>
          <p:nvPr>
            <p:ph type="title" hasCustomPrompt="1"/>
          </p:nvPr>
        </p:nvSpPr>
        <p:spPr>
          <a:xfrm>
            <a:off x="540000" y="187200"/>
            <a:ext cx="7020000" cy="410369"/>
          </a:xfrm>
        </p:spPr>
        <p:txBody>
          <a:bodyPr anchor="b" anchorCtr="0"/>
          <a:lstStyle>
            <a:lvl1pPr>
              <a:defRPr>
                <a:solidFill>
                  <a:srgbClr val="E6002E"/>
                </a:solidFill>
              </a:defRPr>
            </a:lvl1pPr>
          </a:lstStyle>
          <a:p>
            <a:r>
              <a:rPr lang="de-CH" spc="-15" dirty="0"/>
              <a:t>Vielen Dank</a:t>
            </a:r>
            <a:endParaRPr lang="de-DE" dirty="0"/>
          </a:p>
        </p:txBody>
      </p:sp>
      <p:sp>
        <p:nvSpPr>
          <p:cNvPr id="3" name="Textplatzhalter 2">
            <a:extLst>
              <a:ext uri="{FF2B5EF4-FFF2-40B4-BE49-F238E27FC236}">
                <a16:creationId xmlns:a16="http://schemas.microsoft.com/office/drawing/2014/main" id="{1659C5DC-671B-6A4E-BD0B-CCB6129F84B8}"/>
              </a:ext>
            </a:extLst>
          </p:cNvPr>
          <p:cNvSpPr>
            <a:spLocks noGrp="1"/>
          </p:cNvSpPr>
          <p:nvPr>
            <p:ph type="body" idx="10" hasCustomPrompt="1"/>
          </p:nvPr>
        </p:nvSpPr>
        <p:spPr>
          <a:xfrm>
            <a:off x="540000" y="1306722"/>
            <a:ext cx="7020000" cy="180000"/>
          </a:xfrm>
          <a:prstGeom prst="rect">
            <a:avLst/>
          </a:prstGeom>
        </p:spPr>
        <p:txBody>
          <a:bodyPr lIns="0" tIns="0" rIns="0" bIns="0" anchor="t">
            <a:noAutofit/>
          </a:bodyPr>
          <a:lstStyle>
            <a:lvl1pPr marL="0" indent="0">
              <a:buNone/>
              <a:defRPr sz="1400" b="1" i="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Moderator und Organisationseinheit (Arial Fett 14pt., max. 1 Zeile)</a:t>
            </a:r>
          </a:p>
        </p:txBody>
      </p:sp>
      <p:sp>
        <p:nvSpPr>
          <p:cNvPr id="4" name="Textplatzhalter 2">
            <a:extLst>
              <a:ext uri="{FF2B5EF4-FFF2-40B4-BE49-F238E27FC236}">
                <a16:creationId xmlns:a16="http://schemas.microsoft.com/office/drawing/2014/main" id="{99D0CF73-16BC-EE47-A2F6-63380649FC8F}"/>
              </a:ext>
            </a:extLst>
          </p:cNvPr>
          <p:cNvSpPr>
            <a:spLocks noGrp="1"/>
          </p:cNvSpPr>
          <p:nvPr>
            <p:ph type="body" idx="12" hasCustomPrompt="1"/>
          </p:nvPr>
        </p:nvSpPr>
        <p:spPr>
          <a:xfrm>
            <a:off x="540000" y="1576800"/>
            <a:ext cx="7020000" cy="180000"/>
          </a:xfrm>
          <a:prstGeom prst="rect">
            <a:avLst/>
          </a:prstGeom>
        </p:spPr>
        <p:txBody>
          <a:bodyPr lIns="0" tIns="0" rIns="0" bIns="0" anchor="t">
            <a:noAutofit/>
          </a:bodyPr>
          <a:lstStyle>
            <a:lvl1pPr marL="0" indent="0">
              <a:buNone/>
              <a:defRPr sz="1200" b="0" i="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Datum und Präsentationsort (Arial 12pt., max. 1 Zeile)</a:t>
            </a:r>
          </a:p>
        </p:txBody>
      </p:sp>
      <p:sp>
        <p:nvSpPr>
          <p:cNvPr id="5" name="Textplatzhalter 2">
            <a:extLst>
              <a:ext uri="{FF2B5EF4-FFF2-40B4-BE49-F238E27FC236}">
                <a16:creationId xmlns:a16="http://schemas.microsoft.com/office/drawing/2014/main" id="{4A7E35E8-11B1-964A-B3B7-ABCDE11750B9}"/>
              </a:ext>
            </a:extLst>
          </p:cNvPr>
          <p:cNvSpPr>
            <a:spLocks noGrp="1"/>
          </p:cNvSpPr>
          <p:nvPr>
            <p:ph type="body" idx="11" hasCustomPrompt="1"/>
          </p:nvPr>
        </p:nvSpPr>
        <p:spPr>
          <a:xfrm>
            <a:off x="540000" y="680400"/>
            <a:ext cx="7020000" cy="410369"/>
          </a:xfrm>
          <a:prstGeom prst="rect">
            <a:avLst/>
          </a:prstGeom>
        </p:spPr>
        <p:txBody>
          <a:bodyPr lIns="0" tIns="0" rIns="0" bIns="0" anchor="t">
            <a:noAutofit/>
          </a:bodyPr>
          <a:lstStyle>
            <a:lvl1pPr marL="0" indent="0">
              <a:lnSpc>
                <a:spcPts val="3200"/>
              </a:lnSpc>
              <a:spcBef>
                <a:spcPts val="0"/>
              </a:spcBef>
              <a:buNone/>
              <a:defRPr sz="280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r>
              <a:rPr lang="de-CH" spc="20" dirty="0">
                <a:solidFill>
                  <a:srgbClr val="231F20"/>
                </a:solidFill>
              </a:rPr>
              <a:t>für Ihre Aufmerksamkeit</a:t>
            </a:r>
            <a:endParaRPr lang="de-DE" dirty="0"/>
          </a:p>
        </p:txBody>
      </p:sp>
    </p:spTree>
    <p:extLst>
      <p:ext uri="{BB962C8B-B14F-4D97-AF65-F5344CB8AC3E}">
        <p14:creationId xmlns:p14="http://schemas.microsoft.com/office/powerpoint/2010/main" val="2582863351"/>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3_Titre seul">
  <p:cSld name="3_Titre seul">
    <p:spTree>
      <p:nvGrpSpPr>
        <p:cNvPr id="1" name="Shape 32"/>
        <p:cNvGrpSpPr/>
        <p:nvPr/>
      </p:nvGrpSpPr>
      <p:grpSpPr>
        <a:xfrm>
          <a:off x="0" y="0"/>
          <a:ext cx="0" cy="0"/>
          <a:chOff x="0" y="0"/>
          <a:chExt cx="0" cy="0"/>
        </a:xfrm>
      </p:grpSpPr>
      <p:sp>
        <p:nvSpPr>
          <p:cNvPr id="33" name="Google Shape;33;p4"/>
          <p:cNvSpPr>
            <a:spLocks noGrp="1"/>
          </p:cNvSpPr>
          <p:nvPr>
            <p:ph type="pic" idx="2"/>
          </p:nvPr>
        </p:nvSpPr>
        <p:spPr>
          <a:xfrm>
            <a:off x="904875" y="3114674"/>
            <a:ext cx="8239125" cy="2028825"/>
          </a:xfrm>
          <a:prstGeom prst="rect">
            <a:avLst/>
          </a:prstGeom>
          <a:noFill/>
          <a:ln>
            <a:noFill/>
          </a:ln>
        </p:spPr>
        <p:txBody>
          <a:bodyPr spcFirstLastPara="1" wrap="square" lIns="180000" tIns="45700" rIns="91425" bIns="45700" anchor="t" anchorCtr="0">
            <a:noAutofit/>
          </a:bodyPr>
          <a:lstStyle>
            <a:lvl1pPr marR="0" lvl="0" algn="l" rtl="0">
              <a:lnSpc>
                <a:spcPct val="90000"/>
              </a:lnSpc>
              <a:spcBef>
                <a:spcPts val="750"/>
              </a:spcBef>
              <a:spcAft>
                <a:spcPts val="0"/>
              </a:spcAft>
              <a:buClr>
                <a:schemeClr val="accent1"/>
              </a:buClr>
              <a:buSzPts val="1620"/>
              <a:buFont typeface="Noto Sans Symbols"/>
              <a:buChar char="▪"/>
              <a:defRPr sz="1800" b="0" i="0" u="none" strike="noStrike" cap="none">
                <a:solidFill>
                  <a:schemeClr val="dk1"/>
                </a:solidFill>
                <a:latin typeface="Arial"/>
                <a:ea typeface="Arial"/>
                <a:cs typeface="Arial"/>
                <a:sym typeface="Arial"/>
              </a:defRPr>
            </a:lvl1pPr>
            <a:lvl2pPr marR="0" lvl="1" algn="l" rtl="0">
              <a:lnSpc>
                <a:spcPct val="90000"/>
              </a:lnSpc>
              <a:spcBef>
                <a:spcPts val="375"/>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2pPr>
            <a:lvl3pPr marR="0" lvl="2" algn="l" rtl="0">
              <a:lnSpc>
                <a:spcPct val="90000"/>
              </a:lnSpc>
              <a:spcBef>
                <a:spcPts val="375"/>
              </a:spcBef>
              <a:spcAft>
                <a:spcPts val="0"/>
              </a:spcAft>
              <a:buClr>
                <a:schemeClr val="dk1"/>
              </a:buClr>
              <a:buSzPts val="1350"/>
              <a:buFont typeface="Noto Sans Symbols"/>
              <a:buChar char="▪"/>
              <a:defRPr sz="1500" b="0" i="0" u="none" strike="noStrike" cap="none">
                <a:solidFill>
                  <a:schemeClr val="dk1"/>
                </a:solidFill>
                <a:latin typeface="Arial"/>
                <a:ea typeface="Arial"/>
                <a:cs typeface="Arial"/>
                <a:sym typeface="Arial"/>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34" name="Google Shape;34;p4"/>
          <p:cNvSpPr txBox="1">
            <a:spLocks noGrp="1"/>
          </p:cNvSpPr>
          <p:nvPr>
            <p:ph type="body" idx="1"/>
          </p:nvPr>
        </p:nvSpPr>
        <p:spPr>
          <a:xfrm>
            <a:off x="904875" y="1563688"/>
            <a:ext cx="7646988" cy="1436687"/>
          </a:xfrm>
          <a:prstGeom prst="rect">
            <a:avLst/>
          </a:prstGeom>
          <a:noFill/>
          <a:ln>
            <a:noFill/>
          </a:ln>
        </p:spPr>
        <p:txBody>
          <a:bodyPr spcFirstLastPara="1" wrap="square" lIns="180000" tIns="45700" rIns="91425" bIns="45700" anchor="t" anchorCtr="0">
            <a:noAutofit/>
          </a:bodyPr>
          <a:lstStyle>
            <a:lvl1pPr marL="457200" lvl="0" indent="-331470" algn="l">
              <a:lnSpc>
                <a:spcPct val="90000"/>
              </a:lnSpc>
              <a:spcBef>
                <a:spcPts val="750"/>
              </a:spcBef>
              <a:spcAft>
                <a:spcPts val="0"/>
              </a:spcAft>
              <a:buSzPts val="1620"/>
              <a:buChar char="▪"/>
              <a:defRPr/>
            </a:lvl1pPr>
            <a:lvl2pPr marL="914400" lvl="1" indent="-342900" algn="l">
              <a:lnSpc>
                <a:spcPct val="90000"/>
              </a:lnSpc>
              <a:spcBef>
                <a:spcPts val="375"/>
              </a:spcBef>
              <a:spcAft>
                <a:spcPts val="0"/>
              </a:spcAft>
              <a:buSzPts val="1800"/>
              <a:buChar char="•"/>
              <a:defRPr/>
            </a:lvl2pPr>
            <a:lvl3pPr marL="1371600" lvl="2" indent="-331469" algn="l">
              <a:lnSpc>
                <a:spcPct val="90000"/>
              </a:lnSpc>
              <a:spcBef>
                <a:spcPts val="375"/>
              </a:spcBef>
              <a:spcAft>
                <a:spcPts val="0"/>
              </a:spcAft>
              <a:buClr>
                <a:schemeClr val="dk1"/>
              </a:buClr>
              <a:buSzPts val="1620"/>
              <a:buChar char="▪"/>
              <a:defRPr/>
            </a:lvl3pPr>
            <a:lvl4pPr marL="1828800" lvl="3" indent="-314325" algn="l">
              <a:lnSpc>
                <a:spcPct val="90000"/>
              </a:lnSpc>
              <a:spcBef>
                <a:spcPts val="375"/>
              </a:spcBef>
              <a:spcAft>
                <a:spcPts val="0"/>
              </a:spcAft>
              <a:buClr>
                <a:schemeClr val="dk1"/>
              </a:buClr>
              <a:buSzPts val="1350"/>
              <a:buChar char="•"/>
              <a:defRPr>
                <a:latin typeface="Arial"/>
                <a:ea typeface="Arial"/>
                <a:cs typeface="Arial"/>
                <a:sym typeface="Arial"/>
              </a:defRPr>
            </a:lvl4pPr>
            <a:lvl5pPr marL="2286000" lvl="4" indent="-314325" algn="l">
              <a:lnSpc>
                <a:spcPct val="90000"/>
              </a:lnSpc>
              <a:spcBef>
                <a:spcPts val="375"/>
              </a:spcBef>
              <a:spcAft>
                <a:spcPts val="0"/>
              </a:spcAft>
              <a:buClr>
                <a:schemeClr val="dk1"/>
              </a:buClr>
              <a:buSzPts val="1350"/>
              <a:buChar char="•"/>
              <a:defRPr>
                <a:latin typeface="Arial"/>
                <a:ea typeface="Arial"/>
                <a:cs typeface="Arial"/>
                <a:sym typeface="Arial"/>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5" name="Google Shape;35;p4"/>
          <p:cNvSpPr txBox="1">
            <a:spLocks noGrp="1"/>
          </p:cNvSpPr>
          <p:nvPr>
            <p:ph type="dt" idx="10"/>
          </p:nvPr>
        </p:nvSpPr>
        <p:spPr>
          <a:xfrm rot="-5400000">
            <a:off x="-1221413" y="2778452"/>
            <a:ext cx="3341052" cy="91152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4"/>
          <p:cNvSpPr txBox="1">
            <a:spLocks noGrp="1"/>
          </p:cNvSpPr>
          <p:nvPr>
            <p:ph type="ftr" idx="11"/>
          </p:nvPr>
        </p:nvSpPr>
        <p:spPr>
          <a:xfrm rot="-5400000">
            <a:off x="7115989" y="1874064"/>
            <a:ext cx="3543260" cy="51276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4"/>
          <p:cNvSpPr txBox="1">
            <a:spLocks noGrp="1"/>
          </p:cNvSpPr>
          <p:nvPr>
            <p:ph type="sldNum" idx="12"/>
          </p:nvPr>
        </p:nvSpPr>
        <p:spPr>
          <a:xfrm>
            <a:off x="8631238" y="195263"/>
            <a:ext cx="512762" cy="163552"/>
          </a:xfrm>
          <a:prstGeom prst="rect">
            <a:avLst/>
          </a:prstGeom>
          <a:noFill/>
          <a:ln>
            <a:noFill/>
          </a:ln>
        </p:spPr>
        <p:txBody>
          <a:bodyPr spcFirstLastPara="1" wrap="square" lIns="90000" tIns="0" rIns="90000" bIns="0" anchor="t" anchorCtr="0">
            <a:noAutofit/>
          </a:bodyPr>
          <a:lstStyle>
            <a:lvl1pPr marL="0" marR="0" lvl="0" indent="0" algn="ctr">
              <a:lnSpc>
                <a:spcPct val="100000"/>
              </a:lnSpc>
              <a:spcBef>
                <a:spcPts val="0"/>
              </a:spcBef>
              <a:spcAft>
                <a:spcPts val="0"/>
              </a:spcAft>
              <a:buClr>
                <a:srgbClr val="000000"/>
              </a:buClr>
              <a:buSzPts val="700"/>
              <a:buFont typeface="Arial"/>
              <a:buNone/>
              <a:defRPr sz="700" b="1" i="0" u="none" strike="noStrike" cap="none">
                <a:solidFill>
                  <a:schemeClr val="dk1"/>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000000"/>
              </a:buClr>
              <a:buSzPts val="700"/>
              <a:buFont typeface="Arial"/>
              <a:buNone/>
              <a:defRPr sz="700" b="1" i="0" u="none" strike="noStrike" cap="none">
                <a:solidFill>
                  <a:schemeClr val="dk1"/>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000000"/>
              </a:buClr>
              <a:buSzPts val="700"/>
              <a:buFont typeface="Arial"/>
              <a:buNone/>
              <a:defRPr sz="700" b="1" i="0" u="none" strike="noStrike" cap="none">
                <a:solidFill>
                  <a:schemeClr val="dk1"/>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000000"/>
              </a:buClr>
              <a:buSzPts val="700"/>
              <a:buFont typeface="Arial"/>
              <a:buNone/>
              <a:defRPr sz="700" b="1" i="0" u="none" strike="noStrike" cap="none">
                <a:solidFill>
                  <a:schemeClr val="dk1"/>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000000"/>
              </a:buClr>
              <a:buSzPts val="700"/>
              <a:buFont typeface="Arial"/>
              <a:buNone/>
              <a:defRPr sz="700" b="1" i="0" u="none" strike="noStrike" cap="none">
                <a:solidFill>
                  <a:schemeClr val="dk1"/>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000000"/>
              </a:buClr>
              <a:buSzPts val="700"/>
              <a:buFont typeface="Arial"/>
              <a:buNone/>
              <a:defRPr sz="700" b="1" i="0" u="none" strike="noStrike" cap="none">
                <a:solidFill>
                  <a:schemeClr val="dk1"/>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000000"/>
              </a:buClr>
              <a:buSzPts val="700"/>
              <a:buFont typeface="Arial"/>
              <a:buNone/>
              <a:defRPr sz="700" b="1" i="0" u="none" strike="noStrike" cap="none">
                <a:solidFill>
                  <a:schemeClr val="dk1"/>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000000"/>
              </a:buClr>
              <a:buSzPts val="700"/>
              <a:buFont typeface="Arial"/>
              <a:buNone/>
              <a:defRPr sz="700" b="1" i="0" u="none" strike="noStrike" cap="none">
                <a:solidFill>
                  <a:schemeClr val="dk1"/>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000000"/>
              </a:buClr>
              <a:buSzPts val="700"/>
              <a:buFont typeface="Arial"/>
              <a:buNone/>
              <a:defRPr sz="700" b="1" i="0" u="none" strike="noStrike" cap="none">
                <a:solidFill>
                  <a:schemeClr val="dk1"/>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fr-FR"/>
              <a:t>‹Nr.›</a:t>
            </a:fld>
            <a:endParaRPr/>
          </a:p>
        </p:txBody>
      </p:sp>
      <p:sp>
        <p:nvSpPr>
          <p:cNvPr id="38" name="Google Shape;38;p4"/>
          <p:cNvSpPr txBox="1">
            <a:spLocks noGrp="1"/>
          </p:cNvSpPr>
          <p:nvPr>
            <p:ph type="title"/>
          </p:nvPr>
        </p:nvSpPr>
        <p:spPr>
          <a:xfrm>
            <a:off x="904875" y="131032"/>
            <a:ext cx="3667125" cy="1072753"/>
          </a:xfrm>
          <a:prstGeom prst="rect">
            <a:avLst/>
          </a:prstGeom>
          <a:noFill/>
          <a:ln>
            <a:noFill/>
          </a:ln>
        </p:spPr>
        <p:txBody>
          <a:bodyPr spcFirstLastPara="1" wrap="square" lIns="180000" tIns="0" rIns="72000" bIns="46800" anchor="t"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8465688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lvl1pPr>
              <a:defRPr smtClean="0"/>
            </a:lvl1pPr>
          </a:lstStyle>
          <a:p>
            <a:r>
              <a:rPr lang="de-CH"/>
              <a:t>Datum, Titel der Veranstaltung</a:t>
            </a:r>
            <a:endParaRPr lang="de-CH">
              <a:solidFill>
                <a:schemeClr val="tx1"/>
              </a:solidFill>
            </a:endParaRPr>
          </a:p>
        </p:txBody>
      </p:sp>
      <p:sp>
        <p:nvSpPr>
          <p:cNvPr id="5" name="Fußzeilenplatzhalter 4"/>
          <p:cNvSpPr>
            <a:spLocks noGrp="1"/>
          </p:cNvSpPr>
          <p:nvPr>
            <p:ph type="ftr" sz="quarter" idx="11"/>
          </p:nvPr>
        </p:nvSpPr>
        <p:spPr/>
        <p:txBody>
          <a:bodyPr/>
          <a:lstStyle>
            <a:lvl1pPr>
              <a:defRPr/>
            </a:lvl1pPr>
          </a:lstStyle>
          <a:p>
            <a:r>
              <a:rPr lang="de-CH"/>
              <a:t>Titel der Präsentation (ändern unter Ansicht&gt;Fusszeile)</a:t>
            </a:r>
          </a:p>
        </p:txBody>
      </p:sp>
      <p:sp>
        <p:nvSpPr>
          <p:cNvPr id="6" name="Foliennummernplatzhalter 5"/>
          <p:cNvSpPr>
            <a:spLocks noGrp="1"/>
          </p:cNvSpPr>
          <p:nvPr>
            <p:ph type="sldNum" sz="quarter" idx="12"/>
          </p:nvPr>
        </p:nvSpPr>
        <p:spPr/>
        <p:txBody>
          <a:bodyPr/>
          <a:lstStyle>
            <a:lvl1pPr>
              <a:defRPr smtClean="0"/>
            </a:lvl1pPr>
          </a:lstStyle>
          <a:p>
            <a:fld id="{BE3D9CA7-554C-46EC-BEAB-CB2090EEB6FF}" type="slidenum">
              <a:rPr lang="de-CH"/>
              <a:pPr/>
              <a:t>‹Nr.›</a:t>
            </a:fld>
            <a:endParaRPr lang="de-CH" sz="1050"/>
          </a:p>
        </p:txBody>
      </p:sp>
    </p:spTree>
    <p:extLst>
      <p:ext uri="{BB962C8B-B14F-4D97-AF65-F5344CB8AC3E}">
        <p14:creationId xmlns:p14="http://schemas.microsoft.com/office/powerpoint/2010/main" val="448556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Titel-Folie ohne Bi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1659C5DC-671B-6A4E-BD0B-CCB6129F84B8}"/>
              </a:ext>
            </a:extLst>
          </p:cNvPr>
          <p:cNvSpPr>
            <a:spLocks noGrp="1"/>
          </p:cNvSpPr>
          <p:nvPr>
            <p:ph type="body" idx="10" hasCustomPrompt="1"/>
          </p:nvPr>
        </p:nvSpPr>
        <p:spPr>
          <a:xfrm>
            <a:off x="540000" y="3562350"/>
            <a:ext cx="7020000" cy="166199"/>
          </a:xfrm>
          <a:prstGeom prst="rect">
            <a:avLst/>
          </a:prstGeom>
        </p:spPr>
        <p:txBody>
          <a:bodyPr lIns="0" tIns="0" rIns="0" bIns="0" anchor="t">
            <a:noAutofit/>
          </a:bodyPr>
          <a:lstStyle>
            <a:lvl1pPr marL="0" indent="0">
              <a:buNone/>
              <a:defRPr sz="1400" b="1" i="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Moderator und Organisationseinheit (Arial Fett 14pt., max. 1 Zeile)</a:t>
            </a:r>
          </a:p>
        </p:txBody>
      </p:sp>
      <p:sp>
        <p:nvSpPr>
          <p:cNvPr id="4" name="Textplatzhalter 2">
            <a:extLst>
              <a:ext uri="{FF2B5EF4-FFF2-40B4-BE49-F238E27FC236}">
                <a16:creationId xmlns:a16="http://schemas.microsoft.com/office/drawing/2014/main" id="{99D0CF73-16BC-EE47-A2F6-63380649FC8F}"/>
              </a:ext>
            </a:extLst>
          </p:cNvPr>
          <p:cNvSpPr>
            <a:spLocks noGrp="1"/>
          </p:cNvSpPr>
          <p:nvPr>
            <p:ph type="body" idx="12" hasCustomPrompt="1"/>
          </p:nvPr>
        </p:nvSpPr>
        <p:spPr>
          <a:xfrm>
            <a:off x="540000" y="3834000"/>
            <a:ext cx="7020000" cy="166199"/>
          </a:xfrm>
          <a:prstGeom prst="rect">
            <a:avLst/>
          </a:prstGeom>
        </p:spPr>
        <p:txBody>
          <a:bodyPr lIns="0" tIns="0" rIns="0" bIns="0" anchor="t">
            <a:sp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b="0" i="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Datum und Präsentationsort (Arial 12pt., max. 1 Zeile)</a:t>
            </a:r>
          </a:p>
        </p:txBody>
      </p:sp>
      <p:sp>
        <p:nvSpPr>
          <p:cNvPr id="5" name="Textplatzhalter 2">
            <a:extLst>
              <a:ext uri="{FF2B5EF4-FFF2-40B4-BE49-F238E27FC236}">
                <a16:creationId xmlns:a16="http://schemas.microsoft.com/office/drawing/2014/main" id="{4A7E35E8-11B1-964A-B3B7-ABCDE11750B9}"/>
              </a:ext>
            </a:extLst>
          </p:cNvPr>
          <p:cNvSpPr>
            <a:spLocks noGrp="1"/>
          </p:cNvSpPr>
          <p:nvPr>
            <p:ph type="body" idx="11" hasCustomPrompt="1"/>
          </p:nvPr>
        </p:nvSpPr>
        <p:spPr>
          <a:xfrm>
            <a:off x="540000" y="2203200"/>
            <a:ext cx="7020000" cy="900000"/>
          </a:xfrm>
          <a:prstGeom prst="rect">
            <a:avLst/>
          </a:prstGeom>
        </p:spPr>
        <p:txBody>
          <a:bodyPr lIns="0" tIns="0" rIns="0" bIns="0" anchor="t">
            <a:noAutofit/>
          </a:bodyPr>
          <a:lstStyle>
            <a:lvl1pPr marL="0" marR="0" indent="0" algn="l" defTabSz="914400" rtl="0" eaLnBrk="1" fontAlgn="auto" latinLnBrk="0" hangingPunct="1">
              <a:lnSpc>
                <a:spcPts val="3200"/>
              </a:lnSpc>
              <a:spcBef>
                <a:spcPts val="0"/>
              </a:spcBef>
              <a:spcAft>
                <a:spcPts val="0"/>
              </a:spcAft>
              <a:buClrTx/>
              <a:buSzTx/>
              <a:buFont typeface="Arial" panose="020B0604020202020204" pitchFamily="34" charset="0"/>
              <a:buNone/>
              <a:tabLst/>
              <a:defRPr sz="280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Titel B (Arial 28/32pt., </a:t>
            </a:r>
            <a:br>
              <a:rPr lang="de-DE" dirty="0"/>
            </a:br>
            <a:r>
              <a:rPr lang="de-DE" dirty="0"/>
              <a:t>schwarz, max. 2 Zeilen) </a:t>
            </a:r>
          </a:p>
        </p:txBody>
      </p:sp>
      <p:sp>
        <p:nvSpPr>
          <p:cNvPr id="13" name="Titelplatzhalter 14">
            <a:extLst>
              <a:ext uri="{FF2B5EF4-FFF2-40B4-BE49-F238E27FC236}">
                <a16:creationId xmlns:a16="http://schemas.microsoft.com/office/drawing/2014/main" id="{A4657668-A8BC-5644-AAC4-0A0F9B6AD949}"/>
              </a:ext>
            </a:extLst>
          </p:cNvPr>
          <p:cNvSpPr>
            <a:spLocks noGrp="1"/>
          </p:cNvSpPr>
          <p:nvPr>
            <p:ph type="title" hasCustomPrompt="1"/>
          </p:nvPr>
        </p:nvSpPr>
        <p:spPr>
          <a:xfrm>
            <a:off x="540000" y="1220400"/>
            <a:ext cx="7020000" cy="900000"/>
          </a:xfrm>
          <a:prstGeom prst="rect">
            <a:avLst/>
          </a:prstGeom>
        </p:spPr>
        <p:txBody>
          <a:bodyPr vert="horz" wrap="square" lIns="0" tIns="0" rIns="0" bIns="0" rtlCol="0" anchor="b" anchorCtr="0">
            <a:noAutofit/>
          </a:bodyPr>
          <a:lstStyle>
            <a:lvl1pPr>
              <a:defRPr/>
            </a:lvl1pPr>
          </a:lstStyle>
          <a:p>
            <a:r>
              <a:rPr lang="de-DE" dirty="0"/>
              <a:t>Titel A (Arial 28/32pt., </a:t>
            </a:r>
            <a:br>
              <a:rPr lang="de-DE" dirty="0"/>
            </a:br>
            <a:r>
              <a:rPr lang="de-DE" dirty="0"/>
              <a:t>rot, max. 2 Zeilen)</a:t>
            </a:r>
          </a:p>
        </p:txBody>
      </p:sp>
    </p:spTree>
    <p:extLst>
      <p:ext uri="{BB962C8B-B14F-4D97-AF65-F5344CB8AC3E}">
        <p14:creationId xmlns:p14="http://schemas.microsoft.com/office/powerpoint/2010/main" val="411881787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U: Text mit Media">
    <p:spTree>
      <p:nvGrpSpPr>
        <p:cNvPr id="1" name=""/>
        <p:cNvGrpSpPr/>
        <p:nvPr/>
      </p:nvGrpSpPr>
      <p:grpSpPr>
        <a:xfrm>
          <a:off x="0" y="0"/>
          <a:ext cx="0" cy="0"/>
          <a:chOff x="0" y="0"/>
          <a:chExt cx="0" cy="0"/>
        </a:xfrm>
      </p:grpSpPr>
      <p:sp>
        <p:nvSpPr>
          <p:cNvPr id="15" name="Textplatzhalter 4">
            <a:extLst>
              <a:ext uri="{FF2B5EF4-FFF2-40B4-BE49-F238E27FC236}">
                <a16:creationId xmlns:a16="http://schemas.microsoft.com/office/drawing/2014/main" id="{1D29C109-B214-AE6A-6804-3079AB61BB56}"/>
              </a:ext>
            </a:extLst>
          </p:cNvPr>
          <p:cNvSpPr>
            <a:spLocks noGrp="1"/>
          </p:cNvSpPr>
          <p:nvPr>
            <p:ph type="body" sz="quarter" idx="18"/>
          </p:nvPr>
        </p:nvSpPr>
        <p:spPr>
          <a:xfrm>
            <a:off x="4878000" y="2160000"/>
            <a:ext cx="3726000" cy="180000"/>
          </a:xfrm>
          <a:prstGeom prst="rect">
            <a:avLst/>
          </a:prstGeom>
        </p:spPr>
        <p:txBody>
          <a:bodyPr/>
          <a:lstStyle/>
          <a:p>
            <a:endParaRPr lang="en-GB"/>
          </a:p>
        </p:txBody>
      </p:sp>
      <p:sp>
        <p:nvSpPr>
          <p:cNvPr id="16" name="Textplatzhalter 5">
            <a:extLst>
              <a:ext uri="{FF2B5EF4-FFF2-40B4-BE49-F238E27FC236}">
                <a16:creationId xmlns:a16="http://schemas.microsoft.com/office/drawing/2014/main" id="{01E3A20E-1E28-178F-4BF3-BE5F2FAB13CD}"/>
              </a:ext>
            </a:extLst>
          </p:cNvPr>
          <p:cNvSpPr>
            <a:spLocks noGrp="1"/>
          </p:cNvSpPr>
          <p:nvPr>
            <p:ph type="body" sz="quarter" idx="19"/>
          </p:nvPr>
        </p:nvSpPr>
        <p:spPr>
          <a:xfrm>
            <a:off x="4878000" y="2430000"/>
            <a:ext cx="3726000" cy="2340000"/>
          </a:xfrm>
          <a:prstGeom prst="rect">
            <a:avLst/>
          </a:prstGeom>
        </p:spPr>
        <p:txBody>
          <a:bodyPr/>
          <a:lstStyle/>
          <a:p>
            <a:endParaRPr lang="en-GB"/>
          </a:p>
        </p:txBody>
      </p:sp>
      <p:sp>
        <p:nvSpPr>
          <p:cNvPr id="18" name="Titel 7">
            <a:extLst>
              <a:ext uri="{FF2B5EF4-FFF2-40B4-BE49-F238E27FC236}">
                <a16:creationId xmlns:a16="http://schemas.microsoft.com/office/drawing/2014/main" id="{C88B7BCB-1127-A803-8F8E-0E08E0CEE8AD}"/>
              </a:ext>
            </a:extLst>
          </p:cNvPr>
          <p:cNvSpPr>
            <a:spLocks noGrp="1"/>
          </p:cNvSpPr>
          <p:nvPr>
            <p:ph type="title" hasCustomPrompt="1"/>
          </p:nvPr>
        </p:nvSpPr>
        <p:spPr>
          <a:xfrm>
            <a:off x="540000" y="680400"/>
            <a:ext cx="7020000" cy="410369"/>
          </a:xfrm>
        </p:spPr>
        <p:txBody>
          <a:bodyPr/>
          <a:lstStyle/>
          <a:p>
            <a:r>
              <a:rPr lang="en-US" dirty="0" err="1"/>
              <a:t>Titel</a:t>
            </a:r>
            <a:endParaRPr lang="en-US" dirty="0"/>
          </a:p>
        </p:txBody>
      </p:sp>
      <p:sp>
        <p:nvSpPr>
          <p:cNvPr id="21" name="Textplatzhalter 11">
            <a:extLst>
              <a:ext uri="{FF2B5EF4-FFF2-40B4-BE49-F238E27FC236}">
                <a16:creationId xmlns:a16="http://schemas.microsoft.com/office/drawing/2014/main" id="{EF051D71-3F3C-6B4C-FB36-DE53BC393F79}"/>
              </a:ext>
            </a:extLst>
          </p:cNvPr>
          <p:cNvSpPr>
            <a:spLocks noGrp="1"/>
          </p:cNvSpPr>
          <p:nvPr>
            <p:ph type="body" idx="11" hasCustomPrompt="1"/>
          </p:nvPr>
        </p:nvSpPr>
        <p:spPr>
          <a:xfrm>
            <a:off x="540000" y="1170000"/>
            <a:ext cx="7020000" cy="410369"/>
          </a:xfrm>
          <a:prstGeom prst="rect">
            <a:avLst/>
          </a:prstGeom>
        </p:spPr>
        <p:txBody>
          <a:bodyPr/>
          <a:lstStyle>
            <a:lvl1pPr>
              <a:defRPr sz="2400"/>
            </a:lvl1pPr>
          </a:lstStyle>
          <a:p>
            <a:r>
              <a:rPr lang="de-CH" dirty="0"/>
              <a:t>Untertitel</a:t>
            </a:r>
            <a:endParaRPr lang="en-GB" dirty="0"/>
          </a:p>
        </p:txBody>
      </p:sp>
      <p:sp>
        <p:nvSpPr>
          <p:cNvPr id="22" name="Textplatzhalter 21">
            <a:extLst>
              <a:ext uri="{FF2B5EF4-FFF2-40B4-BE49-F238E27FC236}">
                <a16:creationId xmlns:a16="http://schemas.microsoft.com/office/drawing/2014/main" id="{4765CFD2-D403-FF62-D8D7-4241B34EC51E}"/>
              </a:ext>
            </a:extLst>
          </p:cNvPr>
          <p:cNvSpPr>
            <a:spLocks noGrp="1"/>
          </p:cNvSpPr>
          <p:nvPr>
            <p:ph type="body" sz="quarter" idx="20" hasCustomPrompt="1"/>
          </p:nvPr>
        </p:nvSpPr>
        <p:spPr>
          <a:xfrm>
            <a:off x="540000" y="280800"/>
            <a:ext cx="7020000" cy="180000"/>
          </a:xfrm>
          <a:prstGeom prst="rect">
            <a:avLst/>
          </a:prstGeom>
        </p:spPr>
        <p:txBody>
          <a:bodyPr lIns="0" tIns="0" rIns="0" bIns="0">
            <a:noAutofit/>
          </a:bodyPr>
          <a:lstStyle>
            <a:lvl1pPr>
              <a:spcBef>
                <a:spcPts val="0"/>
              </a:spcBef>
              <a:defRPr sz="1200">
                <a:latin typeface="Arial" panose="020B0604020202020204" pitchFamily="34" charset="0"/>
                <a:cs typeface="Arial" panose="020B0604020202020204" pitchFamily="34" charset="0"/>
              </a:defRPr>
            </a:lvl1pPr>
          </a:lstStyle>
          <a:p>
            <a:pPr lvl="0"/>
            <a:r>
              <a:rPr lang="de-DE" dirty="0"/>
              <a:t>Inhalt aus Inhaltverzeichnis (Arial 12pt., schwarz, max. 1 Zeile)</a:t>
            </a:r>
          </a:p>
        </p:txBody>
      </p:sp>
      <p:sp>
        <p:nvSpPr>
          <p:cNvPr id="25" name="Textplatzhalter 24">
            <a:extLst>
              <a:ext uri="{FF2B5EF4-FFF2-40B4-BE49-F238E27FC236}">
                <a16:creationId xmlns:a16="http://schemas.microsoft.com/office/drawing/2014/main" id="{8AA7BA09-E47E-9D26-D531-70564C5244B6}"/>
              </a:ext>
            </a:extLst>
          </p:cNvPr>
          <p:cNvSpPr>
            <a:spLocks noGrp="1"/>
          </p:cNvSpPr>
          <p:nvPr>
            <p:ph type="body" sz="quarter" idx="21" hasCustomPrompt="1"/>
          </p:nvPr>
        </p:nvSpPr>
        <p:spPr>
          <a:xfrm>
            <a:off x="540000" y="2160000"/>
            <a:ext cx="3688154" cy="504825"/>
          </a:xfrm>
          <a:prstGeom prst="rect">
            <a:avLst/>
          </a:prstGeom>
        </p:spPr>
        <p:txBody>
          <a:bodyPr/>
          <a:lstStyle>
            <a:lvl1pPr marL="285750" indent="-285750">
              <a:buFont typeface="Arial" panose="020B0604020202020204" pitchFamily="34" charset="0"/>
              <a:buChar char="•"/>
              <a:defRPr lang="en-GB" sz="1600" b="0" kern="1200" dirty="0" smtClean="0">
                <a:solidFill>
                  <a:schemeClr val="tx1"/>
                </a:solidFill>
                <a:latin typeface="Arial" panose="020B0604020202020204" pitchFamily="34" charset="0"/>
                <a:ea typeface="+mn-ea"/>
                <a:cs typeface="Arial" panose="020B0604020202020204" pitchFamily="34" charset="0"/>
              </a:defRPr>
            </a:lvl1pPr>
          </a:lstStyle>
          <a:p>
            <a:pPr marL="285750" marR="0" lvl="0" indent="-285750" algn="l" defTabSz="914377" rtl="0" eaLnBrk="1" fontAlgn="auto" latinLnBrk="0" hangingPunct="1">
              <a:lnSpc>
                <a:spcPct val="90000"/>
              </a:lnSpc>
              <a:spcBef>
                <a:spcPts val="1000"/>
              </a:spcBef>
              <a:spcAft>
                <a:spcPts val="0"/>
              </a:spcAft>
              <a:buClrTx/>
              <a:buSzTx/>
              <a:tabLst/>
              <a:defRPr/>
            </a:pPr>
            <a:r>
              <a:rPr lang="de-DE" dirty="0"/>
              <a:t> </a:t>
            </a:r>
            <a:r>
              <a:rPr lang="de-CH" dirty="0"/>
              <a:t>Inhalt</a:t>
            </a:r>
            <a:endParaRPr lang="en-GB" dirty="0"/>
          </a:p>
          <a:p>
            <a:pPr lvl="0"/>
            <a:endParaRPr lang="en-GB" dirty="0"/>
          </a:p>
        </p:txBody>
      </p:sp>
      <p:sp>
        <p:nvSpPr>
          <p:cNvPr id="26" name="Textplatzhalter 24">
            <a:extLst>
              <a:ext uri="{FF2B5EF4-FFF2-40B4-BE49-F238E27FC236}">
                <a16:creationId xmlns:a16="http://schemas.microsoft.com/office/drawing/2014/main" id="{FD0055C6-94B1-22DE-B04F-667D1D49CE8C}"/>
              </a:ext>
            </a:extLst>
          </p:cNvPr>
          <p:cNvSpPr>
            <a:spLocks noGrp="1"/>
          </p:cNvSpPr>
          <p:nvPr>
            <p:ph type="body" sz="quarter" idx="22" hasCustomPrompt="1"/>
          </p:nvPr>
        </p:nvSpPr>
        <p:spPr>
          <a:xfrm>
            <a:off x="4904680" y="4517587"/>
            <a:ext cx="3688154" cy="252413"/>
          </a:xfrm>
          <a:prstGeom prst="rect">
            <a:avLst/>
          </a:prstGeom>
        </p:spPr>
        <p:txBody>
          <a:bodyPr/>
          <a:lstStyle>
            <a:lvl1pPr marL="0" indent="0">
              <a:buFont typeface="Arial" panose="020B0604020202020204" pitchFamily="34" charset="0"/>
              <a:buNone/>
              <a:defRPr lang="en-GB" sz="1100" i="1" kern="1200" dirty="0" smtClean="0">
                <a:solidFill>
                  <a:schemeClr val="tx1"/>
                </a:solidFill>
                <a:latin typeface="Arial" panose="020B0604020202020204" pitchFamily="34" charset="0"/>
                <a:ea typeface="+mn-ea"/>
                <a:cs typeface="Arial" panose="020B0604020202020204" pitchFamily="34" charset="0"/>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de-CH" dirty="0"/>
              <a:t>Quelle</a:t>
            </a:r>
            <a:endParaRPr lang="en-GB" dirty="0"/>
          </a:p>
        </p:txBody>
      </p:sp>
      <p:sp>
        <p:nvSpPr>
          <p:cNvPr id="30" name="Bildplatzhalter 29">
            <a:extLst>
              <a:ext uri="{FF2B5EF4-FFF2-40B4-BE49-F238E27FC236}">
                <a16:creationId xmlns:a16="http://schemas.microsoft.com/office/drawing/2014/main" id="{3708A4DB-2E4B-3798-80D9-9C0777B4D329}"/>
              </a:ext>
            </a:extLst>
          </p:cNvPr>
          <p:cNvSpPr>
            <a:spLocks noGrp="1"/>
          </p:cNvSpPr>
          <p:nvPr>
            <p:ph type="pic" sz="quarter" idx="23" hasCustomPrompt="1"/>
          </p:nvPr>
        </p:nvSpPr>
        <p:spPr>
          <a:xfrm>
            <a:off x="4879212" y="2188818"/>
            <a:ext cx="3688154" cy="2328769"/>
          </a:xfrm>
          <a:prstGeom prst="rect">
            <a:avLst/>
          </a:prstGeom>
          <a:solidFill>
            <a:schemeClr val="bg1">
              <a:lumMod val="95000"/>
            </a:schemeClr>
          </a:solidFill>
        </p:spPr>
        <p:txBody>
          <a:bodyPr/>
          <a:lstStyle>
            <a:lvl1pPr>
              <a:defRPr/>
            </a:lvl1pPr>
          </a:lstStyle>
          <a:p>
            <a:r>
              <a:rPr lang="de-CH" dirty="0"/>
              <a:t>Media</a:t>
            </a:r>
            <a:endParaRPr lang="en-GB" dirty="0"/>
          </a:p>
        </p:txBody>
      </p:sp>
    </p:spTree>
    <p:extLst>
      <p:ext uri="{BB962C8B-B14F-4D97-AF65-F5344CB8AC3E}">
        <p14:creationId xmlns:p14="http://schemas.microsoft.com/office/powerpoint/2010/main" val="242216797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 Inhaltverzeichnis">
    <p:spTree>
      <p:nvGrpSpPr>
        <p:cNvPr id="1" name=""/>
        <p:cNvGrpSpPr/>
        <p:nvPr/>
      </p:nvGrpSpPr>
      <p:grpSpPr>
        <a:xfrm>
          <a:off x="0" y="0"/>
          <a:ext cx="0" cy="0"/>
          <a:chOff x="0" y="0"/>
          <a:chExt cx="0" cy="0"/>
        </a:xfrm>
      </p:grpSpPr>
      <p:sp>
        <p:nvSpPr>
          <p:cNvPr id="5" name="Textplatzhalter 2">
            <a:extLst>
              <a:ext uri="{FF2B5EF4-FFF2-40B4-BE49-F238E27FC236}">
                <a16:creationId xmlns:a16="http://schemas.microsoft.com/office/drawing/2014/main" id="{4A7E35E8-11B1-964A-B3B7-ABCDE11750B9}"/>
              </a:ext>
            </a:extLst>
          </p:cNvPr>
          <p:cNvSpPr>
            <a:spLocks noGrp="1"/>
          </p:cNvSpPr>
          <p:nvPr>
            <p:ph type="body" idx="11" hasCustomPrompt="1"/>
          </p:nvPr>
        </p:nvSpPr>
        <p:spPr>
          <a:xfrm>
            <a:off x="540000" y="1170000"/>
            <a:ext cx="7020000" cy="410369"/>
          </a:xfrm>
          <a:prstGeom prst="rect">
            <a:avLst/>
          </a:prstGeom>
        </p:spPr>
        <p:txBody>
          <a:bodyPr lIns="0" tIns="0" rIns="0" bIns="0" anchor="t">
            <a:noAutofit/>
          </a:bodyPr>
          <a:lstStyle>
            <a:lvl1pPr marL="0" marR="0" indent="0" algn="l" defTabSz="914377" rtl="0" eaLnBrk="1" fontAlgn="auto" latinLnBrk="0" hangingPunct="1">
              <a:lnSpc>
                <a:spcPts val="3200"/>
              </a:lnSpc>
              <a:spcBef>
                <a:spcPts val="0"/>
              </a:spcBef>
              <a:spcAft>
                <a:spcPts val="0"/>
              </a:spcAft>
              <a:buClrTx/>
              <a:buSzTx/>
              <a:buFont typeface="Arial" panose="020B0604020202020204" pitchFamily="34" charset="0"/>
              <a:buNone/>
              <a:tabLst/>
              <a:defRPr sz="200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Titel B (Arial 28pt., schwarz, max. 1 Zeile) </a:t>
            </a:r>
          </a:p>
        </p:txBody>
      </p:sp>
      <p:sp>
        <p:nvSpPr>
          <p:cNvPr id="11" name="Textplatzhalter 10">
            <a:extLst>
              <a:ext uri="{FF2B5EF4-FFF2-40B4-BE49-F238E27FC236}">
                <a16:creationId xmlns:a16="http://schemas.microsoft.com/office/drawing/2014/main" id="{81FC3BBB-A060-D84D-A85B-A61AE52B9CEC}"/>
              </a:ext>
            </a:extLst>
          </p:cNvPr>
          <p:cNvSpPr>
            <a:spLocks noGrp="1"/>
          </p:cNvSpPr>
          <p:nvPr>
            <p:ph type="body" sz="quarter" idx="12" hasCustomPrompt="1"/>
          </p:nvPr>
        </p:nvSpPr>
        <p:spPr>
          <a:xfrm>
            <a:off x="540000" y="2190750"/>
            <a:ext cx="3727200" cy="2610000"/>
          </a:xfrm>
          <a:prstGeom prst="rect">
            <a:avLst/>
          </a:prstGeom>
        </p:spPr>
        <p:txBody>
          <a:bodyPr wrap="square" lIns="0" tIns="0" rIns="0" bIns="0">
            <a:noAutofit/>
          </a:bodyPr>
          <a:lstStyle>
            <a:lvl1pPr marL="0" marR="0" indent="0" algn="l" defTabSz="914377" rtl="0" eaLnBrk="1" fontAlgn="auto" latinLnBrk="0" hangingPunct="1">
              <a:lnSpc>
                <a:spcPts val="2400"/>
              </a:lnSpc>
              <a:spcBef>
                <a:spcPts val="0"/>
              </a:spcBef>
              <a:spcAft>
                <a:spcPts val="0"/>
              </a:spcAft>
              <a:buClrTx/>
              <a:buSzTx/>
              <a:buFont typeface="Arial" panose="020B0604020202020204" pitchFamily="34" charset="0"/>
              <a:buNone/>
              <a:tabLst/>
              <a:defRPr sz="200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marL="0" marR="0" lvl="0" indent="0" algn="l" defTabSz="914377" rtl="0" eaLnBrk="1" fontAlgn="auto" latinLnBrk="0" hangingPunct="1">
              <a:lnSpc>
                <a:spcPts val="2000"/>
              </a:lnSpc>
              <a:spcBef>
                <a:spcPts val="0"/>
              </a:spcBef>
              <a:spcAft>
                <a:spcPts val="0"/>
              </a:spcAft>
              <a:buClrTx/>
              <a:buSzTx/>
              <a:buFont typeface="Arial" panose="020B0604020202020204" pitchFamily="34" charset="0"/>
              <a:buNone/>
              <a:tabLst/>
              <a:defRPr/>
            </a:pPr>
            <a:r>
              <a:rPr lang="de-DE" dirty="0"/>
              <a:t>Inhalt Nr. 1: Arial 20/24pt.</a:t>
            </a:r>
          </a:p>
          <a:p>
            <a:pPr lvl="0"/>
            <a:endParaRPr lang="de-DE" dirty="0"/>
          </a:p>
          <a:p>
            <a:pPr lvl="0"/>
            <a:r>
              <a:rPr lang="de-DE" dirty="0"/>
              <a:t>Inhalt Nr. 2</a:t>
            </a:r>
          </a:p>
        </p:txBody>
      </p:sp>
      <p:sp>
        <p:nvSpPr>
          <p:cNvPr id="14" name="Textplatzhalter 10">
            <a:extLst>
              <a:ext uri="{FF2B5EF4-FFF2-40B4-BE49-F238E27FC236}">
                <a16:creationId xmlns:a16="http://schemas.microsoft.com/office/drawing/2014/main" id="{B236500E-83E7-924C-AF0B-0F29C91C1A20}"/>
              </a:ext>
            </a:extLst>
          </p:cNvPr>
          <p:cNvSpPr>
            <a:spLocks noGrp="1"/>
          </p:cNvSpPr>
          <p:nvPr>
            <p:ph type="body" sz="quarter" idx="14" hasCustomPrompt="1"/>
          </p:nvPr>
        </p:nvSpPr>
        <p:spPr>
          <a:xfrm>
            <a:off x="4878000" y="2190750"/>
            <a:ext cx="3727200" cy="2610000"/>
          </a:xfrm>
          <a:prstGeom prst="rect">
            <a:avLst/>
          </a:prstGeom>
        </p:spPr>
        <p:txBody>
          <a:bodyPr wrap="square" lIns="0" tIns="0" rIns="0" bIns="0">
            <a:noAutofit/>
          </a:bodyPr>
          <a:lstStyle>
            <a:lvl1pPr marL="0" marR="0" indent="0" algn="l" defTabSz="914377" rtl="0" eaLnBrk="1" fontAlgn="auto" latinLnBrk="0" hangingPunct="1">
              <a:lnSpc>
                <a:spcPts val="2400"/>
              </a:lnSpc>
              <a:spcBef>
                <a:spcPts val="0"/>
              </a:spcBef>
              <a:spcAft>
                <a:spcPts val="0"/>
              </a:spcAft>
              <a:buClrTx/>
              <a:buSzTx/>
              <a:buFont typeface="Arial" panose="020B0604020202020204" pitchFamily="34" charset="0"/>
              <a:buNone/>
              <a:tabLst/>
              <a:defRPr sz="200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marL="0" marR="0" lvl="0" indent="0" algn="l" defTabSz="914377" rtl="0" eaLnBrk="1" fontAlgn="auto" latinLnBrk="0" hangingPunct="1">
              <a:lnSpc>
                <a:spcPts val="2000"/>
              </a:lnSpc>
              <a:spcBef>
                <a:spcPts val="0"/>
              </a:spcBef>
              <a:spcAft>
                <a:spcPts val="0"/>
              </a:spcAft>
              <a:buClrTx/>
              <a:buSzTx/>
              <a:buFont typeface="Arial" panose="020B0604020202020204" pitchFamily="34" charset="0"/>
              <a:buNone/>
              <a:tabLst/>
              <a:defRPr/>
            </a:pPr>
            <a:r>
              <a:rPr lang="de-DE" dirty="0"/>
              <a:t>Inhalt Nr. 3: Arial 20/24pt.</a:t>
            </a:r>
          </a:p>
          <a:p>
            <a:pPr lvl="0"/>
            <a:endParaRPr lang="de-DE" dirty="0"/>
          </a:p>
          <a:p>
            <a:pPr lvl="0"/>
            <a:r>
              <a:rPr lang="de-DE" dirty="0"/>
              <a:t>Inhalt Nr. 4</a:t>
            </a:r>
          </a:p>
          <a:p>
            <a:pPr lvl="0"/>
            <a:endParaRPr lang="de-DE" dirty="0"/>
          </a:p>
        </p:txBody>
      </p:sp>
      <p:sp>
        <p:nvSpPr>
          <p:cNvPr id="9" name="Textplatzhalter 21">
            <a:extLst>
              <a:ext uri="{FF2B5EF4-FFF2-40B4-BE49-F238E27FC236}">
                <a16:creationId xmlns:a16="http://schemas.microsoft.com/office/drawing/2014/main" id="{16AC8D8E-CDF7-E043-997B-4F40A5E71F94}"/>
              </a:ext>
            </a:extLst>
          </p:cNvPr>
          <p:cNvSpPr>
            <a:spLocks noGrp="1"/>
          </p:cNvSpPr>
          <p:nvPr>
            <p:ph type="body" sz="quarter" idx="20" hasCustomPrompt="1"/>
          </p:nvPr>
        </p:nvSpPr>
        <p:spPr>
          <a:xfrm>
            <a:off x="540000" y="280800"/>
            <a:ext cx="7020000" cy="180000"/>
          </a:xfrm>
          <a:prstGeom prst="rect">
            <a:avLst/>
          </a:prstGeom>
        </p:spPr>
        <p:txBody>
          <a:bodyPr lIns="0" tIns="0" rIns="0" bIns="0">
            <a:noAutofit/>
          </a:bodyPr>
          <a:lstStyle>
            <a:lvl1pPr>
              <a:spcBef>
                <a:spcPts val="0"/>
              </a:spcBef>
              <a:defRPr sz="1200">
                <a:solidFill>
                  <a:schemeClr val="tx1"/>
                </a:solidFill>
                <a:latin typeface="Arial" panose="020B0604020202020204" pitchFamily="34" charset="0"/>
                <a:cs typeface="Arial" panose="020B0604020202020204" pitchFamily="34" charset="0"/>
              </a:defRPr>
            </a:lvl1pPr>
          </a:lstStyle>
          <a:p>
            <a:pPr lvl="0"/>
            <a:r>
              <a:rPr lang="de-DE" dirty="0"/>
              <a:t>Thema der Präsentation (</a:t>
            </a:r>
            <a:r>
              <a:rPr lang="de-DE" dirty="0" err="1"/>
              <a:t>gemäss</a:t>
            </a:r>
            <a:r>
              <a:rPr lang="de-DE" dirty="0"/>
              <a:t> Titelfolie: Arial 12pt., schwarz, max. 1 Zeile)</a:t>
            </a:r>
          </a:p>
        </p:txBody>
      </p:sp>
      <p:sp>
        <p:nvSpPr>
          <p:cNvPr id="10" name="Titelplatzhalter 14">
            <a:extLst>
              <a:ext uri="{FF2B5EF4-FFF2-40B4-BE49-F238E27FC236}">
                <a16:creationId xmlns:a16="http://schemas.microsoft.com/office/drawing/2014/main" id="{F49DC73E-0ADC-CB4B-B483-695B44661B05}"/>
              </a:ext>
            </a:extLst>
          </p:cNvPr>
          <p:cNvSpPr>
            <a:spLocks noGrp="1"/>
          </p:cNvSpPr>
          <p:nvPr>
            <p:ph type="title" hasCustomPrompt="1"/>
          </p:nvPr>
        </p:nvSpPr>
        <p:spPr>
          <a:xfrm>
            <a:off x="540000" y="680400"/>
            <a:ext cx="7020000" cy="410369"/>
          </a:xfrm>
          <a:prstGeom prst="rect">
            <a:avLst/>
          </a:prstGeom>
        </p:spPr>
        <p:txBody>
          <a:bodyPr vert="horz" lIns="0" tIns="0" rIns="0" bIns="0" rtlCol="0" anchor="t">
            <a:spAutoFit/>
          </a:bodyPr>
          <a:lstStyle>
            <a:lvl1pPr>
              <a:defRPr/>
            </a:lvl1pPr>
          </a:lstStyle>
          <a:p>
            <a:r>
              <a:rPr lang="de-DE" dirty="0"/>
              <a:t>Titel A (Arial 28pt., rot, max. 1 Zeile) </a:t>
            </a:r>
          </a:p>
        </p:txBody>
      </p:sp>
      <p:sp>
        <p:nvSpPr>
          <p:cNvPr id="7" name="Foliennummernplatzhalter 7">
            <a:extLst>
              <a:ext uri="{FF2B5EF4-FFF2-40B4-BE49-F238E27FC236}">
                <a16:creationId xmlns:a16="http://schemas.microsoft.com/office/drawing/2014/main" id="{291F5CB2-B1A0-3141-810A-EA3DABABC379}"/>
              </a:ext>
            </a:extLst>
          </p:cNvPr>
          <p:cNvSpPr>
            <a:spLocks noGrp="1"/>
          </p:cNvSpPr>
          <p:nvPr>
            <p:ph type="sldNum" sz="quarter" idx="21"/>
          </p:nvPr>
        </p:nvSpPr>
        <p:spPr>
          <a:xfrm>
            <a:off x="8610600" y="6356350"/>
            <a:ext cx="2743200" cy="365125"/>
          </a:xfrm>
        </p:spPr>
        <p:txBody>
          <a:bodyPr/>
          <a:lstStyle/>
          <a:p>
            <a:fld id="{16AB2C14-F465-F643-BD65-D6125390A9E0}" type="slidenum">
              <a:rPr lang="de-DE" smtClean="0"/>
              <a:t>‹Nr.›</a:t>
            </a:fld>
            <a:endParaRPr lang="de-DE"/>
          </a:p>
        </p:txBody>
      </p:sp>
    </p:spTree>
    <p:extLst>
      <p:ext uri="{BB962C8B-B14F-4D97-AF65-F5344CB8AC3E}">
        <p14:creationId xmlns:p14="http://schemas.microsoft.com/office/powerpoint/2010/main" val="211686635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a: Text-Folie 2 Spalten">
    <p:spTree>
      <p:nvGrpSpPr>
        <p:cNvPr id="1" name=""/>
        <p:cNvGrpSpPr/>
        <p:nvPr/>
      </p:nvGrpSpPr>
      <p:grpSpPr>
        <a:xfrm>
          <a:off x="0" y="0"/>
          <a:ext cx="0" cy="0"/>
          <a:chOff x="0" y="0"/>
          <a:chExt cx="0" cy="0"/>
        </a:xfrm>
      </p:grpSpPr>
      <p:sp>
        <p:nvSpPr>
          <p:cNvPr id="4" name="Textplatzhalter 2">
            <a:extLst>
              <a:ext uri="{FF2B5EF4-FFF2-40B4-BE49-F238E27FC236}">
                <a16:creationId xmlns:a16="http://schemas.microsoft.com/office/drawing/2014/main" id="{E8DF8EC7-1228-E54F-AEA8-B9FA57ED0474}"/>
              </a:ext>
            </a:extLst>
          </p:cNvPr>
          <p:cNvSpPr>
            <a:spLocks noGrp="1"/>
          </p:cNvSpPr>
          <p:nvPr>
            <p:ph type="body" idx="11" hasCustomPrompt="1"/>
          </p:nvPr>
        </p:nvSpPr>
        <p:spPr>
          <a:xfrm>
            <a:off x="540000" y="1170000"/>
            <a:ext cx="7020000" cy="410369"/>
          </a:xfrm>
          <a:prstGeom prst="rect">
            <a:avLst/>
          </a:prstGeom>
        </p:spPr>
        <p:txBody>
          <a:bodyPr lIns="0" tIns="0" rIns="0" bIns="0" anchor="t">
            <a:noAutofit/>
          </a:bodyPr>
          <a:lstStyle>
            <a:lvl1pPr marL="0" marR="0" indent="0" algn="l" defTabSz="914377" rtl="0" eaLnBrk="1" fontAlgn="auto" latinLnBrk="0" hangingPunct="1">
              <a:lnSpc>
                <a:spcPts val="3200"/>
              </a:lnSpc>
              <a:spcBef>
                <a:spcPts val="0"/>
              </a:spcBef>
              <a:spcAft>
                <a:spcPts val="0"/>
              </a:spcAft>
              <a:buClrTx/>
              <a:buSzTx/>
              <a:buFont typeface="Arial" panose="020B0604020202020204" pitchFamily="34" charset="0"/>
              <a:buNone/>
              <a:tabLst/>
              <a:defRPr sz="200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Titel B (Arial 28pt., schwarz, max. 1 Zeile) </a:t>
            </a:r>
          </a:p>
        </p:txBody>
      </p:sp>
      <p:sp>
        <p:nvSpPr>
          <p:cNvPr id="17" name="Textplatzhalter 16">
            <a:extLst>
              <a:ext uri="{FF2B5EF4-FFF2-40B4-BE49-F238E27FC236}">
                <a16:creationId xmlns:a16="http://schemas.microsoft.com/office/drawing/2014/main" id="{723164D8-30C4-CA40-B858-A93802E24BA8}"/>
              </a:ext>
            </a:extLst>
          </p:cNvPr>
          <p:cNvSpPr>
            <a:spLocks noGrp="1"/>
          </p:cNvSpPr>
          <p:nvPr>
            <p:ph type="body" sz="quarter" idx="16" hasCustomPrompt="1"/>
          </p:nvPr>
        </p:nvSpPr>
        <p:spPr>
          <a:xfrm>
            <a:off x="540000" y="2160000"/>
            <a:ext cx="3726000" cy="180000"/>
          </a:xfrm>
          <a:prstGeom prst="rect">
            <a:avLst/>
          </a:prstGeom>
        </p:spPr>
        <p:txBody>
          <a:bodyPr lIns="0" tIns="0" rIns="0" bIns="0"/>
          <a:lstStyle>
            <a:lvl1pPr>
              <a:lnSpc>
                <a:spcPts val="1800"/>
              </a:lnSpc>
              <a:spcBef>
                <a:spcPts val="0"/>
              </a:spcBef>
              <a:defRPr sz="1600" b="1">
                <a:latin typeface="Arial" panose="020B0604020202020204" pitchFamily="34" charset="0"/>
                <a:cs typeface="Arial" panose="020B0604020202020204" pitchFamily="34" charset="0"/>
              </a:defRPr>
            </a:lvl1pPr>
          </a:lstStyle>
          <a:p>
            <a:pPr lvl="0"/>
            <a:r>
              <a:rPr lang="de-DE" dirty="0"/>
              <a:t>Aussage 1: Arial Fett 16pt.</a:t>
            </a:r>
          </a:p>
        </p:txBody>
      </p:sp>
      <p:sp>
        <p:nvSpPr>
          <p:cNvPr id="18" name="Textplatzhalter 16">
            <a:extLst>
              <a:ext uri="{FF2B5EF4-FFF2-40B4-BE49-F238E27FC236}">
                <a16:creationId xmlns:a16="http://schemas.microsoft.com/office/drawing/2014/main" id="{B040411C-234A-814D-906D-923A34543F9B}"/>
              </a:ext>
            </a:extLst>
          </p:cNvPr>
          <p:cNvSpPr>
            <a:spLocks noGrp="1"/>
          </p:cNvSpPr>
          <p:nvPr>
            <p:ph type="body" sz="quarter" idx="17" hasCustomPrompt="1"/>
          </p:nvPr>
        </p:nvSpPr>
        <p:spPr>
          <a:xfrm>
            <a:off x="540000" y="2430000"/>
            <a:ext cx="3726000" cy="2340000"/>
          </a:xfrm>
          <a:prstGeom prst="rect">
            <a:avLst/>
          </a:prstGeom>
        </p:spPr>
        <p:txBody>
          <a:bodyPr lIns="0" tIns="0" rIns="0" bIns="0"/>
          <a:lstStyle>
            <a:lvl1pPr>
              <a:lnSpc>
                <a:spcPts val="2000"/>
              </a:lnSpc>
              <a:spcBef>
                <a:spcPts val="0"/>
              </a:spcBef>
              <a:defRPr sz="1600" b="0">
                <a:latin typeface="Arial" panose="020B0604020202020204" pitchFamily="34" charset="0"/>
                <a:cs typeface="Arial" panose="020B0604020202020204" pitchFamily="34" charset="0"/>
              </a:defRPr>
            </a:lvl1pPr>
          </a:lstStyle>
          <a:p>
            <a:pPr lvl="0"/>
            <a:r>
              <a:rPr lang="de-DE" dirty="0" err="1"/>
              <a:t>Fliesstext</a:t>
            </a:r>
            <a:r>
              <a:rPr lang="de-DE" dirty="0"/>
              <a:t> 1: Arial 16/20pt.</a:t>
            </a:r>
          </a:p>
        </p:txBody>
      </p:sp>
      <p:sp>
        <p:nvSpPr>
          <p:cNvPr id="19" name="Textplatzhalter 16">
            <a:extLst>
              <a:ext uri="{FF2B5EF4-FFF2-40B4-BE49-F238E27FC236}">
                <a16:creationId xmlns:a16="http://schemas.microsoft.com/office/drawing/2014/main" id="{BA9C34C3-74C1-1046-BC15-F9C16906BAF5}"/>
              </a:ext>
            </a:extLst>
          </p:cNvPr>
          <p:cNvSpPr>
            <a:spLocks noGrp="1"/>
          </p:cNvSpPr>
          <p:nvPr>
            <p:ph type="body" sz="quarter" idx="18" hasCustomPrompt="1"/>
          </p:nvPr>
        </p:nvSpPr>
        <p:spPr>
          <a:xfrm>
            <a:off x="4878000" y="2160000"/>
            <a:ext cx="3726000" cy="180000"/>
          </a:xfrm>
          <a:prstGeom prst="rect">
            <a:avLst/>
          </a:prstGeom>
        </p:spPr>
        <p:txBody>
          <a:bodyPr lIns="0" tIns="0" rIns="0" bIns="0"/>
          <a:lstStyle>
            <a:lvl1pPr>
              <a:lnSpc>
                <a:spcPts val="1800"/>
              </a:lnSpc>
              <a:spcBef>
                <a:spcPts val="0"/>
              </a:spcBef>
              <a:defRPr sz="1600" b="1">
                <a:latin typeface="Arial" panose="020B0604020202020204" pitchFamily="34" charset="0"/>
                <a:cs typeface="Arial" panose="020B0604020202020204" pitchFamily="34" charset="0"/>
              </a:defRPr>
            </a:lvl1pPr>
          </a:lstStyle>
          <a:p>
            <a:pPr lvl="0"/>
            <a:r>
              <a:rPr lang="de-DE" dirty="0"/>
              <a:t>Aussage 2: Arial Fett 16pt.</a:t>
            </a:r>
          </a:p>
        </p:txBody>
      </p:sp>
      <p:sp>
        <p:nvSpPr>
          <p:cNvPr id="20" name="Textplatzhalter 16">
            <a:extLst>
              <a:ext uri="{FF2B5EF4-FFF2-40B4-BE49-F238E27FC236}">
                <a16:creationId xmlns:a16="http://schemas.microsoft.com/office/drawing/2014/main" id="{4D60A118-8FB6-A640-B56D-40FCAF7BFBFD}"/>
              </a:ext>
            </a:extLst>
          </p:cNvPr>
          <p:cNvSpPr>
            <a:spLocks noGrp="1"/>
          </p:cNvSpPr>
          <p:nvPr>
            <p:ph type="body" sz="quarter" idx="19" hasCustomPrompt="1"/>
          </p:nvPr>
        </p:nvSpPr>
        <p:spPr>
          <a:xfrm>
            <a:off x="4878000" y="2430000"/>
            <a:ext cx="3726000" cy="2340000"/>
          </a:xfrm>
          <a:prstGeom prst="rect">
            <a:avLst/>
          </a:prstGeom>
        </p:spPr>
        <p:txBody>
          <a:bodyPr lIns="0" tIns="0" rIns="0" bIns="0"/>
          <a:lstStyle>
            <a:lvl1pPr>
              <a:lnSpc>
                <a:spcPts val="2000"/>
              </a:lnSpc>
              <a:spcBef>
                <a:spcPts val="0"/>
              </a:spcBef>
              <a:defRPr sz="1600" b="0">
                <a:latin typeface="Arial" panose="020B0604020202020204" pitchFamily="34" charset="0"/>
                <a:cs typeface="Arial" panose="020B0604020202020204" pitchFamily="34" charset="0"/>
              </a:defRPr>
            </a:lvl1pPr>
          </a:lstStyle>
          <a:p>
            <a:pPr lvl="0"/>
            <a:r>
              <a:rPr lang="de-DE" dirty="0" err="1"/>
              <a:t>Fliesstext</a:t>
            </a:r>
            <a:r>
              <a:rPr lang="de-DE" dirty="0"/>
              <a:t> 2: Arial 16/20pt.</a:t>
            </a:r>
          </a:p>
        </p:txBody>
      </p:sp>
      <p:sp>
        <p:nvSpPr>
          <p:cNvPr id="22" name="Textplatzhalter 21">
            <a:extLst>
              <a:ext uri="{FF2B5EF4-FFF2-40B4-BE49-F238E27FC236}">
                <a16:creationId xmlns:a16="http://schemas.microsoft.com/office/drawing/2014/main" id="{3AE95407-6558-2D43-AAF2-1E121E6601AF}"/>
              </a:ext>
            </a:extLst>
          </p:cNvPr>
          <p:cNvSpPr>
            <a:spLocks noGrp="1"/>
          </p:cNvSpPr>
          <p:nvPr>
            <p:ph type="body" sz="quarter" idx="20" hasCustomPrompt="1"/>
          </p:nvPr>
        </p:nvSpPr>
        <p:spPr>
          <a:xfrm>
            <a:off x="540000" y="280800"/>
            <a:ext cx="7020000" cy="180000"/>
          </a:xfrm>
          <a:prstGeom prst="rect">
            <a:avLst/>
          </a:prstGeom>
        </p:spPr>
        <p:txBody>
          <a:bodyPr lIns="0" tIns="0" rIns="0" bIns="0">
            <a:noAutofit/>
          </a:bodyPr>
          <a:lstStyle>
            <a:lvl1pPr>
              <a:spcBef>
                <a:spcPts val="0"/>
              </a:spcBef>
              <a:defRPr sz="1200">
                <a:latin typeface="Arial" panose="020B0604020202020204" pitchFamily="34" charset="0"/>
                <a:cs typeface="Arial" panose="020B0604020202020204" pitchFamily="34" charset="0"/>
              </a:defRPr>
            </a:lvl1pPr>
          </a:lstStyle>
          <a:p>
            <a:pPr lvl="0"/>
            <a:r>
              <a:rPr lang="de-DE" dirty="0"/>
              <a:t>Inhalt aus Inhaltverzeichnis (Arial 12pt., schwarz, max. 1 Zeile)</a:t>
            </a:r>
          </a:p>
        </p:txBody>
      </p:sp>
      <p:sp>
        <p:nvSpPr>
          <p:cNvPr id="9" name="Titelplatzhalter 14">
            <a:extLst>
              <a:ext uri="{FF2B5EF4-FFF2-40B4-BE49-F238E27FC236}">
                <a16:creationId xmlns:a16="http://schemas.microsoft.com/office/drawing/2014/main" id="{C22A8075-803F-A14F-902F-5526F2DDD3F9}"/>
              </a:ext>
            </a:extLst>
          </p:cNvPr>
          <p:cNvSpPr>
            <a:spLocks noGrp="1"/>
          </p:cNvSpPr>
          <p:nvPr>
            <p:ph type="title" hasCustomPrompt="1"/>
          </p:nvPr>
        </p:nvSpPr>
        <p:spPr>
          <a:xfrm>
            <a:off x="540000" y="680400"/>
            <a:ext cx="7020000" cy="410369"/>
          </a:xfrm>
          <a:prstGeom prst="rect">
            <a:avLst/>
          </a:prstGeom>
        </p:spPr>
        <p:txBody>
          <a:bodyPr vert="horz" lIns="0" tIns="0" rIns="0" bIns="0" rtlCol="0" anchor="t">
            <a:spAutoFit/>
          </a:bodyPr>
          <a:lstStyle>
            <a:lvl1pPr>
              <a:defRPr/>
            </a:lvl1pPr>
          </a:lstStyle>
          <a:p>
            <a:r>
              <a:rPr lang="de-DE" dirty="0"/>
              <a:t>Titel A (Arial 28pt., rot, max. 1 Zeile) </a:t>
            </a:r>
          </a:p>
        </p:txBody>
      </p:sp>
    </p:spTree>
    <p:extLst>
      <p:ext uri="{BB962C8B-B14F-4D97-AF65-F5344CB8AC3E}">
        <p14:creationId xmlns:p14="http://schemas.microsoft.com/office/powerpoint/2010/main" val="110926675"/>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b: Text-Folie 2 Spalten">
    <p:spTree>
      <p:nvGrpSpPr>
        <p:cNvPr id="1" name=""/>
        <p:cNvGrpSpPr/>
        <p:nvPr/>
      </p:nvGrpSpPr>
      <p:grpSpPr>
        <a:xfrm>
          <a:off x="0" y="0"/>
          <a:ext cx="0" cy="0"/>
          <a:chOff x="0" y="0"/>
          <a:chExt cx="0" cy="0"/>
        </a:xfrm>
      </p:grpSpPr>
      <p:sp>
        <p:nvSpPr>
          <p:cNvPr id="4" name="Textplatzhalter 2">
            <a:extLst>
              <a:ext uri="{FF2B5EF4-FFF2-40B4-BE49-F238E27FC236}">
                <a16:creationId xmlns:a16="http://schemas.microsoft.com/office/drawing/2014/main" id="{E8DF8EC7-1228-E54F-AEA8-B9FA57ED0474}"/>
              </a:ext>
            </a:extLst>
          </p:cNvPr>
          <p:cNvSpPr>
            <a:spLocks noGrp="1"/>
          </p:cNvSpPr>
          <p:nvPr>
            <p:ph type="body" idx="11" hasCustomPrompt="1"/>
          </p:nvPr>
        </p:nvSpPr>
        <p:spPr>
          <a:xfrm>
            <a:off x="540000" y="1170000"/>
            <a:ext cx="7020000" cy="410369"/>
          </a:xfrm>
          <a:prstGeom prst="rect">
            <a:avLst/>
          </a:prstGeom>
        </p:spPr>
        <p:txBody>
          <a:bodyPr lIns="0" tIns="0" rIns="0" bIns="0" anchor="t">
            <a:noAutofit/>
          </a:bodyPr>
          <a:lstStyle>
            <a:lvl1pPr marL="0" marR="0" indent="0" algn="l" defTabSz="914377" rtl="0" eaLnBrk="1" fontAlgn="auto" latinLnBrk="0" hangingPunct="1">
              <a:lnSpc>
                <a:spcPts val="3200"/>
              </a:lnSpc>
              <a:spcBef>
                <a:spcPts val="0"/>
              </a:spcBef>
              <a:spcAft>
                <a:spcPts val="0"/>
              </a:spcAft>
              <a:buClrTx/>
              <a:buSzTx/>
              <a:buFont typeface="Arial" panose="020B0604020202020204" pitchFamily="34" charset="0"/>
              <a:buNone/>
              <a:tabLst/>
              <a:defRPr sz="200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Titel B (Arial 28pt., schwarz, max. 1 Zeile) </a:t>
            </a:r>
          </a:p>
        </p:txBody>
      </p:sp>
      <p:sp>
        <p:nvSpPr>
          <p:cNvPr id="22" name="Textplatzhalter 21">
            <a:extLst>
              <a:ext uri="{FF2B5EF4-FFF2-40B4-BE49-F238E27FC236}">
                <a16:creationId xmlns:a16="http://schemas.microsoft.com/office/drawing/2014/main" id="{3AE95407-6558-2D43-AAF2-1E121E6601AF}"/>
              </a:ext>
            </a:extLst>
          </p:cNvPr>
          <p:cNvSpPr>
            <a:spLocks noGrp="1"/>
          </p:cNvSpPr>
          <p:nvPr>
            <p:ph type="body" sz="quarter" idx="20" hasCustomPrompt="1"/>
          </p:nvPr>
        </p:nvSpPr>
        <p:spPr>
          <a:xfrm>
            <a:off x="540000" y="280800"/>
            <a:ext cx="7020000" cy="180000"/>
          </a:xfrm>
          <a:prstGeom prst="rect">
            <a:avLst/>
          </a:prstGeom>
        </p:spPr>
        <p:txBody>
          <a:bodyPr lIns="0" tIns="0" rIns="0" bIns="0">
            <a:noAutofit/>
          </a:bodyPr>
          <a:lstStyle>
            <a:lvl1pPr>
              <a:spcBef>
                <a:spcPts val="0"/>
              </a:spcBef>
              <a:defRPr sz="1200">
                <a:latin typeface="Arial" panose="020B0604020202020204" pitchFamily="34" charset="0"/>
                <a:cs typeface="Arial" panose="020B0604020202020204" pitchFamily="34" charset="0"/>
              </a:defRPr>
            </a:lvl1pPr>
          </a:lstStyle>
          <a:p>
            <a:pPr lvl="0"/>
            <a:r>
              <a:rPr lang="de-DE" dirty="0"/>
              <a:t>Inhalt aus Inhaltverzeichnis (Arial 12pt., schwarz, max. 1 Zeile)</a:t>
            </a:r>
          </a:p>
        </p:txBody>
      </p:sp>
      <p:sp>
        <p:nvSpPr>
          <p:cNvPr id="9" name="Titelplatzhalter 14">
            <a:extLst>
              <a:ext uri="{FF2B5EF4-FFF2-40B4-BE49-F238E27FC236}">
                <a16:creationId xmlns:a16="http://schemas.microsoft.com/office/drawing/2014/main" id="{C22A8075-803F-A14F-902F-5526F2DDD3F9}"/>
              </a:ext>
            </a:extLst>
          </p:cNvPr>
          <p:cNvSpPr>
            <a:spLocks noGrp="1"/>
          </p:cNvSpPr>
          <p:nvPr>
            <p:ph type="title" hasCustomPrompt="1"/>
          </p:nvPr>
        </p:nvSpPr>
        <p:spPr>
          <a:xfrm>
            <a:off x="540000" y="680400"/>
            <a:ext cx="7020000" cy="410369"/>
          </a:xfrm>
          <a:prstGeom prst="rect">
            <a:avLst/>
          </a:prstGeom>
        </p:spPr>
        <p:txBody>
          <a:bodyPr vert="horz" lIns="0" tIns="0" rIns="0" bIns="0" rtlCol="0" anchor="t">
            <a:spAutoFit/>
          </a:bodyPr>
          <a:lstStyle>
            <a:lvl1pPr>
              <a:defRPr/>
            </a:lvl1pPr>
          </a:lstStyle>
          <a:p>
            <a:r>
              <a:rPr lang="de-DE" dirty="0"/>
              <a:t>Titel A (Arial 28pt., rot, max. 1 Zeile) </a:t>
            </a:r>
          </a:p>
        </p:txBody>
      </p:sp>
      <p:sp>
        <p:nvSpPr>
          <p:cNvPr id="10" name="Inhaltsplatzhalter 2">
            <a:extLst>
              <a:ext uri="{FF2B5EF4-FFF2-40B4-BE49-F238E27FC236}">
                <a16:creationId xmlns:a16="http://schemas.microsoft.com/office/drawing/2014/main" id="{770AC922-6444-A942-98D8-039519360B14}"/>
              </a:ext>
            </a:extLst>
          </p:cNvPr>
          <p:cNvSpPr>
            <a:spLocks noGrp="1"/>
          </p:cNvSpPr>
          <p:nvPr>
            <p:ph sz="half" idx="1" hasCustomPrompt="1"/>
          </p:nvPr>
        </p:nvSpPr>
        <p:spPr>
          <a:xfrm>
            <a:off x="540000" y="2167200"/>
            <a:ext cx="3727200" cy="2590800"/>
          </a:xfrm>
          <a:prstGeom prst="rect">
            <a:avLst/>
          </a:prstGeom>
        </p:spPr>
        <p:txBody>
          <a:bodyPr lIns="0" tIns="0" rIns="0" bIns="0"/>
          <a:lstStyle>
            <a:lvl1pPr marL="268288" indent="-261938">
              <a:buFont typeface="Symbol" pitchFamily="2" charset="2"/>
              <a:buChar char="-"/>
              <a:tabLst/>
              <a:defRPr sz="2000">
                <a:latin typeface="Arial" panose="020B0604020202020204" pitchFamily="34" charset="0"/>
                <a:cs typeface="Arial" panose="020B0604020202020204" pitchFamily="34" charset="0"/>
              </a:defRPr>
            </a:lvl1pPr>
            <a:lvl2pPr marL="268288" indent="-261938">
              <a:buFont typeface="Symbol" pitchFamily="2" charset="2"/>
              <a:buChar char="-"/>
              <a:tabLst/>
              <a:defRPr sz="2400">
                <a:latin typeface="Arial" panose="020B0604020202020204" pitchFamily="34" charset="0"/>
                <a:cs typeface="Arial" panose="020B0604020202020204" pitchFamily="34" charset="0"/>
              </a:defRPr>
            </a:lvl2pPr>
            <a:lvl3pPr marL="666750" indent="-222250">
              <a:buFont typeface="Symbol" pitchFamily="2" charset="2"/>
              <a:buChar char="-"/>
              <a:tabLst/>
              <a:defRPr sz="1800">
                <a:latin typeface="Arial" panose="020B0604020202020204" pitchFamily="34" charset="0"/>
                <a:cs typeface="Arial" panose="020B0604020202020204" pitchFamily="34" charset="0"/>
              </a:defRPr>
            </a:lvl3pPr>
            <a:lvl4pPr marL="1069975" indent="-180975">
              <a:buFont typeface="Symbol" pitchFamily="2" charset="2"/>
              <a:buChar char="-"/>
              <a:tabLst/>
              <a:defRPr sz="1600">
                <a:latin typeface="Arial" panose="020B0604020202020204" pitchFamily="34" charset="0"/>
                <a:cs typeface="Arial" panose="020B0604020202020204" pitchFamily="34" charset="0"/>
              </a:defRPr>
            </a:lvl4pPr>
            <a:lvl5pPr marL="1828800" indent="0">
              <a:buNone/>
              <a:defRPr sz="1800"/>
            </a:lvl5pPr>
            <a:lvl6pPr>
              <a:defRPr sz="1800"/>
            </a:lvl6pPr>
            <a:lvl7pPr>
              <a:defRPr sz="1800"/>
            </a:lvl7pPr>
            <a:lvl8pPr>
              <a:defRPr sz="1800"/>
            </a:lvl8pPr>
            <a:lvl9pPr>
              <a:defRPr sz="1800"/>
            </a:lvl9pPr>
          </a:lstStyle>
          <a:p>
            <a:pPr lvl="0"/>
            <a:r>
              <a:rPr lang="de-DE" dirty="0"/>
              <a:t>1. Ebene 20pt.</a:t>
            </a:r>
          </a:p>
          <a:p>
            <a:pPr lvl="2"/>
            <a:r>
              <a:rPr lang="de-DE" dirty="0"/>
              <a:t>2. Ebene 18pt.</a:t>
            </a:r>
          </a:p>
          <a:p>
            <a:pPr lvl="2"/>
            <a:r>
              <a:rPr lang="de-DE" dirty="0"/>
              <a:t>2. Ebene</a:t>
            </a:r>
          </a:p>
          <a:p>
            <a:pPr lvl="3"/>
            <a:r>
              <a:rPr lang="de-DE" dirty="0"/>
              <a:t>3. Ebene 16pt.</a:t>
            </a:r>
          </a:p>
          <a:p>
            <a:pPr lvl="3"/>
            <a:r>
              <a:rPr lang="de-DE" dirty="0"/>
              <a:t>3. Ebene</a:t>
            </a:r>
          </a:p>
          <a:p>
            <a:pPr lvl="3"/>
            <a:r>
              <a:rPr lang="de-DE" dirty="0"/>
              <a:t>3. Ebene</a:t>
            </a:r>
            <a:endParaRPr lang="de-CH" dirty="0"/>
          </a:p>
          <a:p>
            <a:pPr lvl="3"/>
            <a:endParaRPr lang="de-CH" dirty="0"/>
          </a:p>
        </p:txBody>
      </p:sp>
      <p:sp>
        <p:nvSpPr>
          <p:cNvPr id="7" name="Inhaltsplatzhalter 2">
            <a:extLst>
              <a:ext uri="{FF2B5EF4-FFF2-40B4-BE49-F238E27FC236}">
                <a16:creationId xmlns:a16="http://schemas.microsoft.com/office/drawing/2014/main" id="{F2B75F21-AF2E-9341-B9E7-91E3CDFAE52D}"/>
              </a:ext>
            </a:extLst>
          </p:cNvPr>
          <p:cNvSpPr>
            <a:spLocks noGrp="1"/>
          </p:cNvSpPr>
          <p:nvPr>
            <p:ph sz="half" idx="21" hasCustomPrompt="1"/>
          </p:nvPr>
        </p:nvSpPr>
        <p:spPr>
          <a:xfrm>
            <a:off x="4876800" y="2167200"/>
            <a:ext cx="3727200" cy="2590800"/>
          </a:xfrm>
          <a:prstGeom prst="rect">
            <a:avLst/>
          </a:prstGeom>
        </p:spPr>
        <p:txBody>
          <a:bodyPr lIns="0" tIns="0" rIns="0" bIns="0"/>
          <a:lstStyle>
            <a:lvl1pPr marL="268288" indent="-261938">
              <a:buFont typeface="Symbol" pitchFamily="2" charset="2"/>
              <a:buChar char="-"/>
              <a:tabLst/>
              <a:defRPr sz="2000">
                <a:latin typeface="Arial" panose="020B0604020202020204" pitchFamily="34" charset="0"/>
                <a:cs typeface="Arial" panose="020B0604020202020204" pitchFamily="34" charset="0"/>
              </a:defRPr>
            </a:lvl1pPr>
            <a:lvl2pPr marL="268288" indent="-261938">
              <a:buFont typeface="Symbol" pitchFamily="2" charset="2"/>
              <a:buChar char="-"/>
              <a:tabLst/>
              <a:defRPr sz="2400">
                <a:latin typeface="Arial" panose="020B0604020202020204" pitchFamily="34" charset="0"/>
                <a:cs typeface="Arial" panose="020B0604020202020204" pitchFamily="34" charset="0"/>
              </a:defRPr>
            </a:lvl2pPr>
            <a:lvl3pPr marL="666750" indent="-222250">
              <a:buFont typeface="Symbol" pitchFamily="2" charset="2"/>
              <a:buChar char="-"/>
              <a:tabLst/>
              <a:defRPr sz="1800">
                <a:latin typeface="Arial" panose="020B0604020202020204" pitchFamily="34" charset="0"/>
                <a:cs typeface="Arial" panose="020B0604020202020204" pitchFamily="34" charset="0"/>
              </a:defRPr>
            </a:lvl3pPr>
            <a:lvl4pPr marL="1069975" indent="-176213">
              <a:buFont typeface="Symbol" pitchFamily="2" charset="2"/>
              <a:buChar char="-"/>
              <a:tabLst/>
              <a:defRPr sz="1600">
                <a:latin typeface="Arial" panose="020B0604020202020204" pitchFamily="34" charset="0"/>
                <a:cs typeface="Arial" panose="020B0604020202020204" pitchFamily="34" charset="0"/>
              </a:defRPr>
            </a:lvl4pPr>
            <a:lvl5pPr marL="1828800" indent="0">
              <a:buNone/>
              <a:defRPr sz="1800"/>
            </a:lvl5pPr>
            <a:lvl6pPr>
              <a:defRPr sz="1800"/>
            </a:lvl6pPr>
            <a:lvl7pPr>
              <a:defRPr sz="1800"/>
            </a:lvl7pPr>
            <a:lvl8pPr>
              <a:defRPr sz="1800"/>
            </a:lvl8pPr>
            <a:lvl9pPr>
              <a:defRPr sz="1800"/>
            </a:lvl9pPr>
          </a:lstStyle>
          <a:p>
            <a:pPr lvl="0"/>
            <a:r>
              <a:rPr lang="de-DE" dirty="0"/>
              <a:t>1. Ebene 20pt.</a:t>
            </a:r>
          </a:p>
          <a:p>
            <a:pPr lvl="2"/>
            <a:r>
              <a:rPr lang="de-DE" dirty="0"/>
              <a:t>2. Ebene 18pt.</a:t>
            </a:r>
          </a:p>
          <a:p>
            <a:pPr lvl="2"/>
            <a:r>
              <a:rPr lang="de-DE" dirty="0"/>
              <a:t>2. Ebene</a:t>
            </a:r>
          </a:p>
          <a:p>
            <a:pPr lvl="3"/>
            <a:r>
              <a:rPr lang="de-DE" dirty="0"/>
              <a:t>3. Ebene 16pt.</a:t>
            </a:r>
          </a:p>
          <a:p>
            <a:pPr lvl="3"/>
            <a:r>
              <a:rPr lang="de-DE" dirty="0"/>
              <a:t>3. Ebene</a:t>
            </a:r>
          </a:p>
          <a:p>
            <a:pPr lvl="3"/>
            <a:r>
              <a:rPr lang="de-DE" dirty="0"/>
              <a:t>3. Ebene</a:t>
            </a:r>
            <a:endParaRPr lang="de-CH" dirty="0"/>
          </a:p>
          <a:p>
            <a:pPr lvl="3"/>
            <a:endParaRPr lang="de-CH" dirty="0"/>
          </a:p>
        </p:txBody>
      </p:sp>
    </p:spTree>
    <p:extLst>
      <p:ext uri="{BB962C8B-B14F-4D97-AF65-F5344CB8AC3E}">
        <p14:creationId xmlns:p14="http://schemas.microsoft.com/office/powerpoint/2010/main" val="156414723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 Text-Folie mit Bild">
    <p:spTree>
      <p:nvGrpSpPr>
        <p:cNvPr id="1" name=""/>
        <p:cNvGrpSpPr/>
        <p:nvPr/>
      </p:nvGrpSpPr>
      <p:grpSpPr>
        <a:xfrm>
          <a:off x="0" y="0"/>
          <a:ext cx="0" cy="0"/>
          <a:chOff x="0" y="0"/>
          <a:chExt cx="0" cy="0"/>
        </a:xfrm>
      </p:grpSpPr>
      <p:sp>
        <p:nvSpPr>
          <p:cNvPr id="13" name="Inhaltsplatzhalter 2">
            <a:extLst>
              <a:ext uri="{FF2B5EF4-FFF2-40B4-BE49-F238E27FC236}">
                <a16:creationId xmlns:a16="http://schemas.microsoft.com/office/drawing/2014/main" id="{66E1B1B3-D081-AB43-BE21-0F61E2F2D9D8}"/>
              </a:ext>
            </a:extLst>
          </p:cNvPr>
          <p:cNvSpPr>
            <a:spLocks noGrp="1"/>
          </p:cNvSpPr>
          <p:nvPr>
            <p:ph sz="half" idx="1" hasCustomPrompt="1"/>
          </p:nvPr>
        </p:nvSpPr>
        <p:spPr>
          <a:xfrm>
            <a:off x="4572000" y="1925998"/>
            <a:ext cx="4572000" cy="3060000"/>
          </a:xfrm>
          <a:prstGeom prst="rect">
            <a:avLst/>
          </a:prstGeom>
          <a:solidFill>
            <a:schemeClr val="bg1">
              <a:lumMod val="75000"/>
            </a:schemeClr>
          </a:solidFill>
        </p:spPr>
        <p:txBody>
          <a:bodyPr lIns="0" tIns="0" rIns="0" bIns="0"/>
          <a:lstStyle>
            <a:lvl1pPr marL="0" indent="0">
              <a:buNone/>
              <a:defRPr sz="2000">
                <a:latin typeface="Arial" panose="020B0604020202020204" pitchFamily="34" charset="0"/>
                <a:cs typeface="Arial" panose="020B0604020202020204" pitchFamily="34" charset="0"/>
              </a:defRPr>
            </a:lvl1pPr>
          </a:lstStyle>
          <a:p>
            <a:pPr lvl="0"/>
            <a:r>
              <a:rPr lang="de-DE" dirty="0"/>
              <a:t> Media Platzhalter: 12.7 (b) x 8.5 (h) cm </a:t>
            </a:r>
          </a:p>
        </p:txBody>
      </p:sp>
      <p:sp>
        <p:nvSpPr>
          <p:cNvPr id="4" name="Textplatzhalter 2">
            <a:extLst>
              <a:ext uri="{FF2B5EF4-FFF2-40B4-BE49-F238E27FC236}">
                <a16:creationId xmlns:a16="http://schemas.microsoft.com/office/drawing/2014/main" id="{E8DF8EC7-1228-E54F-AEA8-B9FA57ED0474}"/>
              </a:ext>
            </a:extLst>
          </p:cNvPr>
          <p:cNvSpPr>
            <a:spLocks noGrp="1"/>
          </p:cNvSpPr>
          <p:nvPr>
            <p:ph type="body" idx="11" hasCustomPrompt="1"/>
          </p:nvPr>
        </p:nvSpPr>
        <p:spPr>
          <a:xfrm>
            <a:off x="540000" y="1170000"/>
            <a:ext cx="7020000" cy="377796"/>
          </a:xfrm>
          <a:prstGeom prst="rect">
            <a:avLst/>
          </a:prstGeom>
        </p:spPr>
        <p:txBody>
          <a:bodyPr lIns="0" tIns="0" rIns="0" bIns="0" anchor="t">
            <a:spAutoFit/>
          </a:bodyPr>
          <a:lstStyle>
            <a:lvl1pPr marL="0" indent="0">
              <a:lnSpc>
                <a:spcPts val="3200"/>
              </a:lnSpc>
              <a:spcBef>
                <a:spcPts val="0"/>
              </a:spcBef>
              <a:buNone/>
              <a:defRPr sz="200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Titel B (Arial 28pt., schwarz, max. 1 Zeile) </a:t>
            </a:r>
          </a:p>
        </p:txBody>
      </p:sp>
      <p:sp>
        <p:nvSpPr>
          <p:cNvPr id="17" name="Textplatzhalter 16">
            <a:extLst>
              <a:ext uri="{FF2B5EF4-FFF2-40B4-BE49-F238E27FC236}">
                <a16:creationId xmlns:a16="http://schemas.microsoft.com/office/drawing/2014/main" id="{723164D8-30C4-CA40-B858-A93802E24BA8}"/>
              </a:ext>
            </a:extLst>
          </p:cNvPr>
          <p:cNvSpPr>
            <a:spLocks noGrp="1"/>
          </p:cNvSpPr>
          <p:nvPr>
            <p:ph type="body" sz="quarter" idx="16" hasCustomPrompt="1"/>
          </p:nvPr>
        </p:nvSpPr>
        <p:spPr>
          <a:xfrm>
            <a:off x="540000" y="2160000"/>
            <a:ext cx="3726000" cy="180000"/>
          </a:xfrm>
          <a:prstGeom prst="rect">
            <a:avLst/>
          </a:prstGeom>
        </p:spPr>
        <p:txBody>
          <a:bodyPr lIns="0" tIns="0" rIns="0" bIns="0"/>
          <a:lstStyle>
            <a:lvl1pPr>
              <a:lnSpc>
                <a:spcPts val="1800"/>
              </a:lnSpc>
              <a:spcBef>
                <a:spcPts val="0"/>
              </a:spcBef>
              <a:defRPr sz="1600" b="1">
                <a:latin typeface="Arial" panose="020B0604020202020204" pitchFamily="34" charset="0"/>
                <a:cs typeface="Arial" panose="020B0604020202020204" pitchFamily="34" charset="0"/>
              </a:defRPr>
            </a:lvl1pPr>
          </a:lstStyle>
          <a:p>
            <a:pPr lvl="0"/>
            <a:r>
              <a:rPr lang="de-DE" dirty="0"/>
              <a:t>Aussage 1: Arial Fett 16pt.</a:t>
            </a:r>
          </a:p>
        </p:txBody>
      </p:sp>
      <p:sp>
        <p:nvSpPr>
          <p:cNvPr id="18" name="Textplatzhalter 16">
            <a:extLst>
              <a:ext uri="{FF2B5EF4-FFF2-40B4-BE49-F238E27FC236}">
                <a16:creationId xmlns:a16="http://schemas.microsoft.com/office/drawing/2014/main" id="{B040411C-234A-814D-906D-923A34543F9B}"/>
              </a:ext>
            </a:extLst>
          </p:cNvPr>
          <p:cNvSpPr>
            <a:spLocks noGrp="1"/>
          </p:cNvSpPr>
          <p:nvPr>
            <p:ph type="body" sz="quarter" idx="17" hasCustomPrompt="1"/>
          </p:nvPr>
        </p:nvSpPr>
        <p:spPr>
          <a:xfrm>
            <a:off x="540000" y="2430000"/>
            <a:ext cx="3726000" cy="2340000"/>
          </a:xfrm>
          <a:prstGeom prst="rect">
            <a:avLst/>
          </a:prstGeom>
        </p:spPr>
        <p:txBody>
          <a:bodyPr lIns="0" tIns="0" rIns="0" bIns="0"/>
          <a:lstStyle>
            <a:lvl1pPr>
              <a:lnSpc>
                <a:spcPts val="2000"/>
              </a:lnSpc>
              <a:spcBef>
                <a:spcPts val="0"/>
              </a:spcBef>
              <a:defRPr sz="1600" b="0">
                <a:latin typeface="Arial" panose="020B0604020202020204" pitchFamily="34" charset="0"/>
                <a:cs typeface="Arial" panose="020B0604020202020204" pitchFamily="34" charset="0"/>
              </a:defRPr>
            </a:lvl1pPr>
          </a:lstStyle>
          <a:p>
            <a:pPr lvl="0"/>
            <a:r>
              <a:rPr lang="de-DE" dirty="0" err="1"/>
              <a:t>Fliesstext</a:t>
            </a:r>
            <a:r>
              <a:rPr lang="de-DE" dirty="0"/>
              <a:t> 1: Arial 16/20pt.</a:t>
            </a:r>
          </a:p>
        </p:txBody>
      </p:sp>
      <p:sp>
        <p:nvSpPr>
          <p:cNvPr id="22" name="Textplatzhalter 21">
            <a:extLst>
              <a:ext uri="{FF2B5EF4-FFF2-40B4-BE49-F238E27FC236}">
                <a16:creationId xmlns:a16="http://schemas.microsoft.com/office/drawing/2014/main" id="{3AE95407-6558-2D43-AAF2-1E121E6601AF}"/>
              </a:ext>
            </a:extLst>
          </p:cNvPr>
          <p:cNvSpPr>
            <a:spLocks noGrp="1"/>
          </p:cNvSpPr>
          <p:nvPr>
            <p:ph type="body" sz="quarter" idx="20" hasCustomPrompt="1"/>
          </p:nvPr>
        </p:nvSpPr>
        <p:spPr>
          <a:xfrm>
            <a:off x="540000" y="280800"/>
            <a:ext cx="7020000" cy="166199"/>
          </a:xfrm>
          <a:prstGeom prst="rect">
            <a:avLst/>
          </a:prstGeom>
        </p:spPr>
        <p:txBody>
          <a:bodyPr lIns="0" tIns="0" rIns="0" bIns="0">
            <a:spAutoFit/>
          </a:bodyPr>
          <a:lstStyle>
            <a:lvl1pPr marL="0" marR="0" indent="0" algn="l" defTabSz="914377" rtl="0" eaLnBrk="1" fontAlgn="auto" latinLnBrk="0" hangingPunct="1">
              <a:lnSpc>
                <a:spcPct val="90000"/>
              </a:lnSpc>
              <a:spcBef>
                <a:spcPts val="0"/>
              </a:spcBef>
              <a:spcAft>
                <a:spcPts val="0"/>
              </a:spcAft>
              <a:buClrTx/>
              <a:buSzTx/>
              <a:buFont typeface="Arial" panose="020B0604020202020204" pitchFamily="34" charset="0"/>
              <a:buNone/>
              <a:tabLst/>
              <a:defRPr sz="1200">
                <a:latin typeface="Arial" panose="020B0604020202020204" pitchFamily="34" charset="0"/>
                <a:cs typeface="Arial" panose="020B0604020202020204" pitchFamily="34" charset="0"/>
              </a:defRPr>
            </a:lvl1pPr>
          </a:lstStyle>
          <a:p>
            <a:pPr marL="0" marR="0" lvl="0" indent="0" algn="l" defTabSz="914377" rtl="0" eaLnBrk="1" fontAlgn="auto" latinLnBrk="0" hangingPunct="1">
              <a:lnSpc>
                <a:spcPct val="90000"/>
              </a:lnSpc>
              <a:spcBef>
                <a:spcPts val="0"/>
              </a:spcBef>
              <a:spcAft>
                <a:spcPts val="0"/>
              </a:spcAft>
              <a:buClrTx/>
              <a:buSzTx/>
              <a:buFont typeface="Arial" panose="020B0604020202020204" pitchFamily="34" charset="0"/>
              <a:buNone/>
              <a:tabLst/>
              <a:defRPr/>
            </a:pPr>
            <a:r>
              <a:rPr lang="de-DE" dirty="0"/>
              <a:t>Inhalt aus Inhaltverzeichnis (Arial 12pt., schwarz, max. 1 Zeile)</a:t>
            </a:r>
          </a:p>
        </p:txBody>
      </p:sp>
      <p:sp>
        <p:nvSpPr>
          <p:cNvPr id="8" name="Titelplatzhalter 14">
            <a:extLst>
              <a:ext uri="{FF2B5EF4-FFF2-40B4-BE49-F238E27FC236}">
                <a16:creationId xmlns:a16="http://schemas.microsoft.com/office/drawing/2014/main" id="{5170EE32-28A9-F84A-AD01-7B8166009F81}"/>
              </a:ext>
            </a:extLst>
          </p:cNvPr>
          <p:cNvSpPr>
            <a:spLocks noGrp="1"/>
          </p:cNvSpPr>
          <p:nvPr>
            <p:ph type="title" hasCustomPrompt="1"/>
          </p:nvPr>
        </p:nvSpPr>
        <p:spPr>
          <a:xfrm>
            <a:off x="540000" y="680400"/>
            <a:ext cx="7020000" cy="410369"/>
          </a:xfrm>
          <a:prstGeom prst="rect">
            <a:avLst/>
          </a:prstGeom>
        </p:spPr>
        <p:txBody>
          <a:bodyPr vert="horz" lIns="0" tIns="0" rIns="0" bIns="0" rtlCol="0" anchor="t">
            <a:spAutoFit/>
          </a:bodyPr>
          <a:lstStyle>
            <a:lvl1pPr>
              <a:defRPr/>
            </a:lvl1pPr>
          </a:lstStyle>
          <a:p>
            <a:r>
              <a:rPr lang="de-DE" dirty="0"/>
              <a:t>Titel A (Arial 28pt., rot, max. 1 Zeile) </a:t>
            </a:r>
          </a:p>
        </p:txBody>
      </p:sp>
    </p:spTree>
    <p:extLst>
      <p:ext uri="{BB962C8B-B14F-4D97-AF65-F5344CB8AC3E}">
        <p14:creationId xmlns:p14="http://schemas.microsoft.com/office/powerpoint/2010/main" val="423378113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a: Folie für Grafik/Bild">
    <p:spTree>
      <p:nvGrpSpPr>
        <p:cNvPr id="1" name=""/>
        <p:cNvGrpSpPr/>
        <p:nvPr/>
      </p:nvGrpSpPr>
      <p:grpSpPr>
        <a:xfrm>
          <a:off x="0" y="0"/>
          <a:ext cx="0" cy="0"/>
          <a:chOff x="0" y="0"/>
          <a:chExt cx="0" cy="0"/>
        </a:xfrm>
      </p:grpSpPr>
      <p:sp>
        <p:nvSpPr>
          <p:cNvPr id="6" name="Inhaltsplatzhalter 2">
            <a:extLst>
              <a:ext uri="{FF2B5EF4-FFF2-40B4-BE49-F238E27FC236}">
                <a16:creationId xmlns:a16="http://schemas.microsoft.com/office/drawing/2014/main" id="{90318CE9-39BE-CB41-9E7E-545A530383E2}"/>
              </a:ext>
            </a:extLst>
          </p:cNvPr>
          <p:cNvSpPr>
            <a:spLocks noGrp="1"/>
          </p:cNvSpPr>
          <p:nvPr>
            <p:ph sz="half" idx="1" hasCustomPrompt="1"/>
          </p:nvPr>
        </p:nvSpPr>
        <p:spPr>
          <a:xfrm>
            <a:off x="0" y="1926000"/>
            <a:ext cx="9144000" cy="3060000"/>
          </a:xfrm>
          <a:prstGeom prst="rect">
            <a:avLst/>
          </a:prstGeom>
          <a:solidFill>
            <a:schemeClr val="bg1">
              <a:lumMod val="85000"/>
            </a:schemeClr>
          </a:solidFill>
        </p:spPr>
        <p:txBody>
          <a:bodyPr lIns="0" tIns="0" rIns="0" bIns="0"/>
          <a:lstStyle>
            <a:lvl1pPr marL="0" indent="0">
              <a:buNone/>
              <a:defRPr sz="2000">
                <a:latin typeface="Arial" panose="020B0604020202020204" pitchFamily="34" charset="0"/>
                <a:cs typeface="Arial" panose="020B0604020202020204" pitchFamily="34" charset="0"/>
              </a:defRPr>
            </a:lvl1pPr>
          </a:lstStyle>
          <a:p>
            <a:pPr lvl="0"/>
            <a:r>
              <a:rPr lang="de-DE" dirty="0"/>
              <a:t>        Media Platzhalter: 25.4 (b) x 8.5 (h) cm </a:t>
            </a:r>
          </a:p>
        </p:txBody>
      </p:sp>
      <p:sp>
        <p:nvSpPr>
          <p:cNvPr id="5" name="Textplatzhalter 2">
            <a:extLst>
              <a:ext uri="{FF2B5EF4-FFF2-40B4-BE49-F238E27FC236}">
                <a16:creationId xmlns:a16="http://schemas.microsoft.com/office/drawing/2014/main" id="{4A7E35E8-11B1-964A-B3B7-ABCDE11750B9}"/>
              </a:ext>
            </a:extLst>
          </p:cNvPr>
          <p:cNvSpPr>
            <a:spLocks noGrp="1"/>
          </p:cNvSpPr>
          <p:nvPr>
            <p:ph type="body" idx="11" hasCustomPrompt="1"/>
          </p:nvPr>
        </p:nvSpPr>
        <p:spPr>
          <a:xfrm>
            <a:off x="540000" y="1170000"/>
            <a:ext cx="7020000" cy="377796"/>
          </a:xfrm>
          <a:prstGeom prst="rect">
            <a:avLst/>
          </a:prstGeom>
        </p:spPr>
        <p:txBody>
          <a:bodyPr lIns="0" tIns="0" rIns="0" bIns="0" anchor="t">
            <a:spAutoFit/>
          </a:bodyPr>
          <a:lstStyle>
            <a:lvl1pPr marL="0" marR="0" indent="0" algn="l" defTabSz="914377" rtl="0" eaLnBrk="1" fontAlgn="auto" latinLnBrk="0" hangingPunct="1">
              <a:lnSpc>
                <a:spcPts val="3200"/>
              </a:lnSpc>
              <a:spcBef>
                <a:spcPts val="0"/>
              </a:spcBef>
              <a:spcAft>
                <a:spcPts val="0"/>
              </a:spcAft>
              <a:buClrTx/>
              <a:buSzTx/>
              <a:buFont typeface="Arial" panose="020B0604020202020204" pitchFamily="34" charset="0"/>
              <a:buNone/>
              <a:tabLst/>
              <a:defRPr sz="200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Titel B (Arial 28pt., schwarz, max. 1 Zeile) </a:t>
            </a:r>
          </a:p>
        </p:txBody>
      </p:sp>
      <p:sp>
        <p:nvSpPr>
          <p:cNvPr id="8" name="Textplatzhalter 21">
            <a:extLst>
              <a:ext uri="{FF2B5EF4-FFF2-40B4-BE49-F238E27FC236}">
                <a16:creationId xmlns:a16="http://schemas.microsoft.com/office/drawing/2014/main" id="{601A40B5-7701-6547-8618-E74203A19E99}"/>
              </a:ext>
            </a:extLst>
          </p:cNvPr>
          <p:cNvSpPr>
            <a:spLocks noGrp="1"/>
          </p:cNvSpPr>
          <p:nvPr>
            <p:ph type="body" sz="quarter" idx="20" hasCustomPrompt="1"/>
          </p:nvPr>
        </p:nvSpPr>
        <p:spPr>
          <a:xfrm>
            <a:off x="540000" y="280800"/>
            <a:ext cx="7020000" cy="166199"/>
          </a:xfrm>
          <a:prstGeom prst="rect">
            <a:avLst/>
          </a:prstGeom>
        </p:spPr>
        <p:txBody>
          <a:bodyPr lIns="0" tIns="0" rIns="0" bIns="0">
            <a:spAutoFit/>
          </a:bodyPr>
          <a:lstStyle>
            <a:lvl1pPr marL="0" marR="0" indent="0" algn="l" defTabSz="914377" rtl="0" eaLnBrk="1" fontAlgn="auto" latinLnBrk="0" hangingPunct="1">
              <a:lnSpc>
                <a:spcPct val="90000"/>
              </a:lnSpc>
              <a:spcBef>
                <a:spcPts val="0"/>
              </a:spcBef>
              <a:spcAft>
                <a:spcPts val="0"/>
              </a:spcAft>
              <a:buClrTx/>
              <a:buSzTx/>
              <a:buFont typeface="Arial" panose="020B0604020202020204" pitchFamily="34" charset="0"/>
              <a:buNone/>
              <a:tabLst/>
              <a:defRPr sz="1200">
                <a:latin typeface="Arial" panose="020B0604020202020204" pitchFamily="34" charset="0"/>
                <a:cs typeface="Arial" panose="020B0604020202020204" pitchFamily="34" charset="0"/>
              </a:defRPr>
            </a:lvl1pPr>
          </a:lstStyle>
          <a:p>
            <a:pPr marL="0" marR="0" lvl="0" indent="0" algn="l" defTabSz="914377" rtl="0" eaLnBrk="1" fontAlgn="auto" latinLnBrk="0" hangingPunct="1">
              <a:lnSpc>
                <a:spcPct val="90000"/>
              </a:lnSpc>
              <a:spcBef>
                <a:spcPts val="0"/>
              </a:spcBef>
              <a:spcAft>
                <a:spcPts val="0"/>
              </a:spcAft>
              <a:buClrTx/>
              <a:buSzTx/>
              <a:buFont typeface="Arial" panose="020B0604020202020204" pitchFamily="34" charset="0"/>
              <a:buNone/>
              <a:tabLst/>
              <a:defRPr/>
            </a:pPr>
            <a:r>
              <a:rPr lang="de-DE" dirty="0"/>
              <a:t>Inhalt aus Inhaltverzeichnis (Arial 12pt., schwarz, max. 1 Zeile)</a:t>
            </a:r>
          </a:p>
        </p:txBody>
      </p:sp>
      <p:sp>
        <p:nvSpPr>
          <p:cNvPr id="7" name="Titelplatzhalter 14">
            <a:extLst>
              <a:ext uri="{FF2B5EF4-FFF2-40B4-BE49-F238E27FC236}">
                <a16:creationId xmlns:a16="http://schemas.microsoft.com/office/drawing/2014/main" id="{CF6356AF-957D-A241-82E4-5276EE95A84E}"/>
              </a:ext>
            </a:extLst>
          </p:cNvPr>
          <p:cNvSpPr>
            <a:spLocks noGrp="1"/>
          </p:cNvSpPr>
          <p:nvPr>
            <p:ph type="title" hasCustomPrompt="1"/>
          </p:nvPr>
        </p:nvSpPr>
        <p:spPr>
          <a:xfrm>
            <a:off x="540000" y="680400"/>
            <a:ext cx="7020000" cy="410369"/>
          </a:xfrm>
          <a:prstGeom prst="rect">
            <a:avLst/>
          </a:prstGeom>
        </p:spPr>
        <p:txBody>
          <a:bodyPr vert="horz" lIns="0" tIns="0" rIns="0" bIns="0" rtlCol="0" anchor="t">
            <a:spAutoFit/>
          </a:bodyPr>
          <a:lstStyle>
            <a:lvl1pPr>
              <a:defRPr/>
            </a:lvl1pPr>
          </a:lstStyle>
          <a:p>
            <a:r>
              <a:rPr lang="de-DE" dirty="0"/>
              <a:t>Titel A (Arial 28pt., rot, max. 1 Zeile) </a:t>
            </a:r>
          </a:p>
        </p:txBody>
      </p:sp>
    </p:spTree>
    <p:extLst>
      <p:ext uri="{BB962C8B-B14F-4D97-AF65-F5344CB8AC3E}">
        <p14:creationId xmlns:p14="http://schemas.microsoft.com/office/powerpoint/2010/main" val="2157838461"/>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ags" Target="../tags/tag1.xml"/><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ags" Target="../tags/tag3.xml"/><Relationship Id="rId4" Type="http://schemas.openxmlformats.org/officeDocument/2006/relationships/tags" Target="../tags/tag2.xml"/></Relationships>
</file>

<file path=ppt/slideMasters/_rels/slideMaster3.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heme" Target="../theme/theme3.xml"/><Relationship Id="rId1" Type="http://schemas.openxmlformats.org/officeDocument/2006/relationships/slideLayout" Target="../slideLayouts/slideLayout3.xml"/><Relationship Id="rId5" Type="http://schemas.openxmlformats.org/officeDocument/2006/relationships/image" Target="../media/image1.emf"/><Relationship Id="rId4" Type="http://schemas.openxmlformats.org/officeDocument/2006/relationships/tags" Target="../tags/tag5.xml"/></Relationships>
</file>

<file path=ppt/slideMasters/_rels/slideMaster4.xml.rels><?xml version="1.0" encoding="UTF-8" standalone="yes"?>
<Relationships xmlns="http://schemas.openxmlformats.org/package/2006/relationships"><Relationship Id="rId8" Type="http://schemas.openxmlformats.org/officeDocument/2006/relationships/tags" Target="../tags/tag6.xml"/><Relationship Id="rId3" Type="http://schemas.openxmlformats.org/officeDocument/2006/relationships/slideLayout" Target="../slideLayouts/slideLayout6.xml"/><Relationship Id="rId7" Type="http://schemas.openxmlformats.org/officeDocument/2006/relationships/theme" Target="../theme/theme4.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 Id="rId9" Type="http://schemas.openxmlformats.org/officeDocument/2006/relationships/image" Target="../media/image1.emf"/></Relationships>
</file>

<file path=ppt/slideMasters/_rels/slideMaster5.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heme" Target="../theme/theme5.xml"/><Relationship Id="rId1" Type="http://schemas.openxmlformats.org/officeDocument/2006/relationships/slideLayout" Target="../slideLayouts/slideLayout10.xml"/><Relationship Id="rId5" Type="http://schemas.openxmlformats.org/officeDocument/2006/relationships/image" Target="../media/image1.emf"/><Relationship Id="rId4" Type="http://schemas.openxmlformats.org/officeDocument/2006/relationships/tags" Target="../tags/tag8.xml"/></Relationships>
</file>

<file path=ppt/slideMasters/_rels/slideMaster6.xml.rels><?xml version="1.0" encoding="UTF-8" standalone="yes"?>
<Relationships xmlns="http://schemas.openxmlformats.org/package/2006/relationships"><Relationship Id="rId8" Type="http://schemas.openxmlformats.org/officeDocument/2006/relationships/tags" Target="../tags/tag11.xml"/><Relationship Id="rId3" Type="http://schemas.openxmlformats.org/officeDocument/2006/relationships/slideLayout" Target="../slideLayouts/slideLayout13.xml"/><Relationship Id="rId7" Type="http://schemas.openxmlformats.org/officeDocument/2006/relationships/tags" Target="../tags/tag10.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tags" Target="../tags/tag9.xml"/><Relationship Id="rId5" Type="http://schemas.openxmlformats.org/officeDocument/2006/relationships/theme" Target="../theme/theme6.xml"/><Relationship Id="rId4" Type="http://schemas.openxmlformats.org/officeDocument/2006/relationships/slideLayout" Target="../slideLayouts/slideLayout14.xml"/><Relationship Id="rId9" Type="http://schemas.openxmlformats.org/officeDocument/2006/relationships/image" Target="../media/image1.emf"/></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10" Type="http://schemas.openxmlformats.org/officeDocument/2006/relationships/image" Target="../media/image1.emf"/><Relationship Id="rId4" Type="http://schemas.openxmlformats.org/officeDocument/2006/relationships/slideLayout" Target="../slideLayouts/slideLayout18.xml"/><Relationship Id="rId9" Type="http://schemas.openxmlformats.org/officeDocument/2006/relationships/tags" Target="../tags/tag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Bild 5">
            <a:extLst>
              <a:ext uri="{FF2B5EF4-FFF2-40B4-BE49-F238E27FC236}">
                <a16:creationId xmlns:a16="http://schemas.microsoft.com/office/drawing/2014/main" id="{672FFD4B-953E-1948-9D3C-E799629962F0}"/>
              </a:ext>
            </a:extLst>
          </p:cNvPr>
          <p:cNvPicPr>
            <a:picLocks noGrp="1" noSelect="1" noRot="1" noMove="1" noResize="1" noEditPoints="1" noAdjustHandles="1" noChangeArrowheads="1" noChangeShapeType="1"/>
          </p:cNvPicPr>
          <p:nvPr userDrawn="1">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2895600" y="270000"/>
            <a:ext cx="4603750" cy="3683000"/>
          </a:xfrm>
          <a:prstGeom prst="rect">
            <a:avLst/>
          </a:prstGeom>
        </p:spPr>
      </p:pic>
    </p:spTree>
    <p:extLst>
      <p:ext uri="{BB962C8B-B14F-4D97-AF65-F5344CB8AC3E}">
        <p14:creationId xmlns:p14="http://schemas.microsoft.com/office/powerpoint/2010/main" val="3529454249"/>
      </p:ext>
    </p:extLst>
  </p:cSld>
  <p:clrMap bg1="lt1" tx1="dk1" bg2="lt2" tx2="dk2" accent1="accent1" accent2="accent2" accent3="accent3" accent4="accent4" accent5="accent5" accent6="accent6" hlink="hlink" folHlink="folHlink"/>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itelplatzhalter 14">
            <a:extLst>
              <a:ext uri="{FF2B5EF4-FFF2-40B4-BE49-F238E27FC236}">
                <a16:creationId xmlns:a16="http://schemas.microsoft.com/office/drawing/2014/main" id="{D1CC1DEE-A5BE-164E-9082-DE28396C7C56}"/>
              </a:ext>
            </a:extLst>
          </p:cNvPr>
          <p:cNvSpPr>
            <a:spLocks noGrp="1" noRot="1" noMove="1" noResize="1" noEditPoints="1" noAdjustHandles="1" noChangeArrowheads="1" noChangeShapeType="1"/>
          </p:cNvSpPr>
          <p:nvPr>
            <p:ph type="title"/>
            <p:custDataLst>
              <p:tags r:id="rId4"/>
            </p:custDataLst>
          </p:nvPr>
        </p:nvSpPr>
        <p:spPr>
          <a:xfrm>
            <a:off x="540000" y="187200"/>
            <a:ext cx="7020000" cy="410369"/>
          </a:xfrm>
          <a:prstGeom prst="rect">
            <a:avLst/>
          </a:prstGeom>
        </p:spPr>
        <p:txBody>
          <a:bodyPr vert="horz" lIns="0" tIns="0" rIns="0" bIns="0" rtlCol="0" anchor="b" anchorCtr="0">
            <a:noAutofit/>
          </a:bodyPr>
          <a:lstStyle/>
          <a:p>
            <a:r>
              <a:rPr lang="de-DE" dirty="0"/>
              <a:t>Titel A:  (Arial 28pt., rot, max. 1 Zeile) </a:t>
            </a:r>
          </a:p>
        </p:txBody>
      </p:sp>
      <p:pic>
        <p:nvPicPr>
          <p:cNvPr id="8" name="Bild 5">
            <a:extLst>
              <a:ext uri="{FF2B5EF4-FFF2-40B4-BE49-F238E27FC236}">
                <a16:creationId xmlns:a16="http://schemas.microsoft.com/office/drawing/2014/main" id="{8EF88773-CF19-0446-8E72-82C3FC2CA652}"/>
              </a:ext>
            </a:extLst>
          </p:cNvPr>
          <p:cNvPicPr>
            <a:picLocks noGrp="1" noSelect="1" noRot="1" noMove="1" noResize="1" noEditPoints="1" noAdjustHandles="1" noChangeArrowheads="1" noChangeShapeType="1"/>
          </p:cNvPicPr>
          <p:nvPr userDrawn="1">
            <p:custDataLst>
              <p:tags r:id="rId5"/>
            </p:custDataLst>
          </p:nvPr>
        </p:nvPicPr>
        <p:blipFill>
          <a:blip r:embed="rId6" cstate="print">
            <a:extLst>
              <a:ext uri="{28A0092B-C50C-407E-A947-70E740481C1C}">
                <a14:useLocalDpi xmlns:a14="http://schemas.microsoft.com/office/drawing/2010/main" val="0"/>
              </a:ext>
            </a:extLst>
          </a:blip>
          <a:stretch>
            <a:fillRect/>
          </a:stretch>
        </p:blipFill>
        <p:spPr>
          <a:xfrm>
            <a:off x="7884000" y="0"/>
            <a:ext cx="1256538" cy="1006094"/>
          </a:xfrm>
          <a:prstGeom prst="rect">
            <a:avLst/>
          </a:prstGeom>
        </p:spPr>
      </p:pic>
    </p:spTree>
    <p:extLst>
      <p:ext uri="{BB962C8B-B14F-4D97-AF65-F5344CB8AC3E}">
        <p14:creationId xmlns:p14="http://schemas.microsoft.com/office/powerpoint/2010/main" val="742856631"/>
      </p:ext>
    </p:extLst>
  </p:cSld>
  <p:clrMap bg1="lt1" tx1="dk1" bg2="lt2" tx2="dk2" accent1="accent1" accent2="accent2" accent3="accent3" accent4="accent4" accent5="accent5" accent6="accent6" hlink="hlink" folHlink="folHlink"/>
  <p:sldLayoutIdLst>
    <p:sldLayoutId id="2147483750" r:id="rId1"/>
    <p:sldLayoutId id="2147483765" r:id="rId2"/>
  </p:sldLayoutIdLst>
  <p:hf hdr="0" dt="0"/>
  <p:txStyles>
    <p:titleStyle>
      <a:lvl1pPr algn="l" defTabSz="914400" rtl="0" eaLnBrk="1" latinLnBrk="0" hangingPunct="1">
        <a:lnSpc>
          <a:spcPts val="3200"/>
        </a:lnSpc>
        <a:spcBef>
          <a:spcPct val="0"/>
        </a:spcBef>
        <a:buNone/>
        <a:defRPr lang="de-DE" sz="2800" kern="1200" dirty="0">
          <a:solidFill>
            <a:schemeClr val="tx1"/>
          </a:solidFill>
          <a:latin typeface="Arial" panose="020B0604020202020204" pitchFamily="34" charset="0"/>
          <a:ea typeface="+mn-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24" userDrawn="1">
          <p15:clr>
            <a:srgbClr val="F26B43"/>
          </p15:clr>
        </p15:guide>
        <p15:guide id="3" pos="4752" userDrawn="1">
          <p15:clr>
            <a:srgbClr val="F26B43"/>
          </p15:clr>
        </p15:guide>
        <p15:guide id="4" pos="5664" userDrawn="1">
          <p15:clr>
            <a:srgbClr val="F26B43"/>
          </p15:clr>
        </p15:guide>
        <p15:guide id="6" pos="336" userDrawn="1">
          <p15:clr>
            <a:srgbClr val="F26B43"/>
          </p15:clr>
        </p15:guide>
        <p15:guide id="13" orient="horz" pos="836" userDrawn="1">
          <p15:clr>
            <a:srgbClr val="F26B43"/>
          </p15:clr>
        </p15:guide>
        <p15:guide id="15" orient="horz" pos="631" userDrawn="1">
          <p15:clr>
            <a:srgbClr val="F26B43"/>
          </p15:clr>
        </p15:guide>
        <p15:guide id="21" orient="horz" pos="1208" userDrawn="1">
          <p15:clr>
            <a:srgbClr val="F26B43"/>
          </p15:clr>
        </p15:guide>
        <p15:guide id="22" orient="horz" pos="472"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itelplatzhalter 14">
            <a:extLst>
              <a:ext uri="{FF2B5EF4-FFF2-40B4-BE49-F238E27FC236}">
                <a16:creationId xmlns:a16="http://schemas.microsoft.com/office/drawing/2014/main" id="{D1CC1DEE-A5BE-164E-9082-DE28396C7C56}"/>
              </a:ext>
            </a:extLst>
          </p:cNvPr>
          <p:cNvSpPr>
            <a:spLocks noGrp="1" noRot="1" noMove="1" noResize="1" noEditPoints="1" noAdjustHandles="1" noChangeArrowheads="1" noChangeShapeType="1"/>
          </p:cNvSpPr>
          <p:nvPr>
            <p:ph type="title"/>
            <p:custDataLst>
              <p:tags r:id="rId3"/>
            </p:custDataLst>
          </p:nvPr>
        </p:nvSpPr>
        <p:spPr>
          <a:xfrm>
            <a:off x="540000" y="1220400"/>
            <a:ext cx="7020000" cy="900000"/>
          </a:xfrm>
          <a:prstGeom prst="rect">
            <a:avLst/>
          </a:prstGeom>
        </p:spPr>
        <p:txBody>
          <a:bodyPr vert="horz" wrap="square" lIns="0" tIns="0" rIns="0" bIns="0" rtlCol="0" anchor="b" anchorCtr="0">
            <a:noAutofit/>
          </a:bodyPr>
          <a:lstStyle/>
          <a:p>
            <a:r>
              <a:rPr lang="de-DE" dirty="0"/>
              <a:t>Titel A (Arial 28/32pt., </a:t>
            </a:r>
            <a:br>
              <a:rPr lang="de-DE" dirty="0"/>
            </a:br>
            <a:r>
              <a:rPr lang="de-DE" dirty="0"/>
              <a:t>rot, max. 2 Zeilen) </a:t>
            </a:r>
          </a:p>
        </p:txBody>
      </p:sp>
      <p:pic>
        <p:nvPicPr>
          <p:cNvPr id="4" name="Bild 5">
            <a:extLst>
              <a:ext uri="{FF2B5EF4-FFF2-40B4-BE49-F238E27FC236}">
                <a16:creationId xmlns:a16="http://schemas.microsoft.com/office/drawing/2014/main" id="{FCC3D389-9973-964B-91ED-5643E78F35AA}"/>
              </a:ext>
            </a:extLst>
          </p:cNvPr>
          <p:cNvPicPr>
            <a:picLocks noGrp="1" noSelect="1" noRot="1" noMove="1" noResize="1" noEditPoints="1" noAdjustHandles="1" noChangeArrowheads="1" noChangeShapeType="1"/>
          </p:cNvPicPr>
          <p:nvPr userDrawn="1">
            <p:custDataLst>
              <p:tags r:id="rId4"/>
            </p:custDataLst>
          </p:nvPr>
        </p:nvPicPr>
        <p:blipFill>
          <a:blip r:embed="rId5" cstate="print">
            <a:extLst>
              <a:ext uri="{28A0092B-C50C-407E-A947-70E740481C1C}">
                <a14:useLocalDpi xmlns:a14="http://schemas.microsoft.com/office/drawing/2010/main" val="0"/>
              </a:ext>
            </a:extLst>
          </a:blip>
          <a:stretch>
            <a:fillRect/>
          </a:stretch>
        </p:blipFill>
        <p:spPr>
          <a:xfrm>
            <a:off x="7884000" y="0"/>
            <a:ext cx="1256538" cy="1006094"/>
          </a:xfrm>
          <a:prstGeom prst="rect">
            <a:avLst/>
          </a:prstGeom>
        </p:spPr>
      </p:pic>
    </p:spTree>
    <p:extLst>
      <p:ext uri="{BB962C8B-B14F-4D97-AF65-F5344CB8AC3E}">
        <p14:creationId xmlns:p14="http://schemas.microsoft.com/office/powerpoint/2010/main" val="4081700730"/>
      </p:ext>
    </p:extLst>
  </p:cSld>
  <p:clrMap bg1="lt1" tx1="dk1" bg2="lt2" tx2="dk2" accent1="accent1" accent2="accent2" accent3="accent3" accent4="accent4" accent5="accent5" accent6="accent6" hlink="hlink" folHlink="folHlink"/>
  <p:sldLayoutIdLst>
    <p:sldLayoutId id="2147483756" r:id="rId1"/>
  </p:sldLayoutIdLst>
  <p:hf hdr="0" dt="0"/>
  <p:txStyles>
    <p:titleStyle>
      <a:lvl1pPr algn="l" defTabSz="914400" rtl="0" eaLnBrk="1" latinLnBrk="0" hangingPunct="1">
        <a:lnSpc>
          <a:spcPts val="3200"/>
        </a:lnSpc>
        <a:spcBef>
          <a:spcPct val="0"/>
        </a:spcBef>
        <a:buNone/>
        <a:defRPr sz="28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84" userDrawn="1">
          <p15:clr>
            <a:srgbClr val="F26B43"/>
          </p15:clr>
        </p15:guide>
        <p15:guide id="2" pos="336">
          <p15:clr>
            <a:srgbClr val="F26B43"/>
          </p15:clr>
        </p15:guide>
        <p15:guide id="3" pos="4752" userDrawn="1">
          <p15:clr>
            <a:srgbClr val="F26B43"/>
          </p15:clr>
        </p15:guide>
        <p15:guide id="4" pos="5664" userDrawn="1">
          <p15:clr>
            <a:srgbClr val="F26B43"/>
          </p15:clr>
        </p15:guide>
        <p15:guide id="6" orient="horz" pos="1432" userDrawn="1">
          <p15:clr>
            <a:srgbClr val="F26B43"/>
          </p15:clr>
        </p15:guide>
        <p15:guide id="12" orient="horz" pos="2255"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5" name="Titelplatzhalter 14">
            <a:extLst>
              <a:ext uri="{FF2B5EF4-FFF2-40B4-BE49-F238E27FC236}">
                <a16:creationId xmlns:a16="http://schemas.microsoft.com/office/drawing/2014/main" id="{E756D428-BAD7-3447-9927-B6A9FCF078AE}"/>
              </a:ext>
            </a:extLst>
          </p:cNvPr>
          <p:cNvSpPr>
            <a:spLocks noGrp="1"/>
          </p:cNvSpPr>
          <p:nvPr>
            <p:ph type="title"/>
          </p:nvPr>
        </p:nvSpPr>
        <p:spPr>
          <a:xfrm>
            <a:off x="540000" y="676800"/>
            <a:ext cx="7020000" cy="410369"/>
          </a:xfrm>
          <a:prstGeom prst="rect">
            <a:avLst/>
          </a:prstGeom>
        </p:spPr>
        <p:txBody>
          <a:bodyPr vert="horz" lIns="0" tIns="0" rIns="0" bIns="0" rtlCol="0" anchor="t">
            <a:spAutoFit/>
          </a:bodyPr>
          <a:lstStyle/>
          <a:p>
            <a:r>
              <a:rPr lang="de-DE" dirty="0"/>
              <a:t>Titel A (Arial 28pt., rot, max. 1 Zeile) </a:t>
            </a:r>
          </a:p>
        </p:txBody>
      </p:sp>
      <p:pic>
        <p:nvPicPr>
          <p:cNvPr id="6" name="Bild 5">
            <a:extLst>
              <a:ext uri="{FF2B5EF4-FFF2-40B4-BE49-F238E27FC236}">
                <a16:creationId xmlns:a16="http://schemas.microsoft.com/office/drawing/2014/main" id="{F06A9DEA-0FB9-8F47-9F85-6FBBED932B69}"/>
              </a:ext>
            </a:extLst>
          </p:cNvPr>
          <p:cNvPicPr>
            <a:picLocks noGrp="1" noSelect="1" noRot="1" noMove="1" noResize="1" noEditPoints="1" noAdjustHandles="1" noChangeArrowheads="1" noChangeShapeType="1"/>
          </p:cNvPicPr>
          <p:nvPr userDrawn="1">
            <p:custDataLst>
              <p:tags r:id="rId8"/>
            </p:custDataLst>
          </p:nvPr>
        </p:nvPicPr>
        <p:blipFill>
          <a:blip r:embed="rId9" cstate="print">
            <a:extLst>
              <a:ext uri="{28A0092B-C50C-407E-A947-70E740481C1C}">
                <a14:useLocalDpi xmlns:a14="http://schemas.microsoft.com/office/drawing/2010/main" val="0"/>
              </a:ext>
            </a:extLst>
          </a:blip>
          <a:stretch>
            <a:fillRect/>
          </a:stretch>
        </p:blipFill>
        <p:spPr>
          <a:xfrm>
            <a:off x="7884000" y="0"/>
            <a:ext cx="1256538" cy="1006094"/>
          </a:xfrm>
          <a:prstGeom prst="rect">
            <a:avLst/>
          </a:prstGeom>
        </p:spPr>
      </p:pic>
      <p:sp>
        <p:nvSpPr>
          <p:cNvPr id="7" name="Foliennummernplatzhalter 5">
            <a:extLst>
              <a:ext uri="{FF2B5EF4-FFF2-40B4-BE49-F238E27FC236}">
                <a16:creationId xmlns:a16="http://schemas.microsoft.com/office/drawing/2014/main" id="{F11E8D0C-14F6-CE42-B947-C439B799E6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AB2C14-F465-F643-BD65-D6125390A9E0}" type="slidenum">
              <a:rPr lang="de-DE" smtClean="0"/>
              <a:t>‹Nr.›</a:t>
            </a:fld>
            <a:endParaRPr lang="de-DE"/>
          </a:p>
        </p:txBody>
      </p:sp>
      <p:sp>
        <p:nvSpPr>
          <p:cNvPr id="8" name="Foliennummernplatzhalter 5">
            <a:extLst>
              <a:ext uri="{FF2B5EF4-FFF2-40B4-BE49-F238E27FC236}">
                <a16:creationId xmlns:a16="http://schemas.microsoft.com/office/drawing/2014/main" id="{AC8EDBC1-FAB1-5049-8E88-A148342FA57D}"/>
              </a:ext>
            </a:extLst>
          </p:cNvPr>
          <p:cNvSpPr txBox="1">
            <a:spLocks/>
          </p:cNvSpPr>
          <p:nvPr userDrawn="1"/>
        </p:nvSpPr>
        <p:spPr>
          <a:xfrm>
            <a:off x="8763000" y="6508750"/>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6AB2C14-F465-F643-BD65-D6125390A9E0}" type="slidenum">
              <a:rPr lang="de-DE" smtClean="0"/>
              <a:pPr/>
              <a:t>‹Nr.›</a:t>
            </a:fld>
            <a:endParaRPr lang="de-DE"/>
          </a:p>
        </p:txBody>
      </p:sp>
      <p:sp>
        <p:nvSpPr>
          <p:cNvPr id="13" name="Foliennummernplatzhalter 5">
            <a:extLst>
              <a:ext uri="{FF2B5EF4-FFF2-40B4-BE49-F238E27FC236}">
                <a16:creationId xmlns:a16="http://schemas.microsoft.com/office/drawing/2014/main" id="{D46E2520-6889-A743-9B33-C33B30D332DC}"/>
              </a:ext>
            </a:extLst>
          </p:cNvPr>
          <p:cNvSpPr txBox="1">
            <a:spLocks/>
          </p:cNvSpPr>
          <p:nvPr userDrawn="1"/>
        </p:nvSpPr>
        <p:spPr>
          <a:xfrm>
            <a:off x="533400" y="4984750"/>
            <a:ext cx="1440000" cy="158750"/>
          </a:xfrm>
          <a:prstGeom prst="rect">
            <a:avLst/>
          </a:prstGeom>
        </p:spPr>
        <p:txBody>
          <a:bodyPr vert="horz" lIns="0" tIns="0" rIns="0" bIns="0" rtlCol="0" anchor="ctr"/>
          <a:lstStyle>
            <a:defPPr>
              <a:defRPr lang="de-DE"/>
            </a:defPPr>
            <a:lvl1pPr marL="0" algn="l" defTabSz="914400" rtl="0" eaLnBrk="1" latinLnBrk="0" hangingPunct="1">
              <a:defRPr sz="800"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EE4E90-A1E4-1B42-8CCE-F5D8D3FE1ED0}" type="slidenum">
              <a:rPr lang="de-DE" smtClean="0">
                <a:solidFill>
                  <a:schemeClr val="tx1"/>
                </a:solidFill>
              </a:rPr>
              <a:pPr/>
              <a:t>‹Nr.›</a:t>
            </a:fld>
            <a:endParaRPr lang="de-DE" dirty="0">
              <a:solidFill>
                <a:schemeClr val="tx1"/>
              </a:solidFill>
            </a:endParaRPr>
          </a:p>
        </p:txBody>
      </p:sp>
    </p:spTree>
    <p:extLst>
      <p:ext uri="{BB962C8B-B14F-4D97-AF65-F5344CB8AC3E}">
        <p14:creationId xmlns:p14="http://schemas.microsoft.com/office/powerpoint/2010/main" val="1650500097"/>
      </p:ext>
    </p:extLst>
  </p:cSld>
  <p:clrMap bg1="lt1" tx1="dk1" bg2="lt2" tx2="dk2" accent1="accent1" accent2="accent2" accent3="accent3" accent4="accent4" accent5="accent5" accent6="accent6" hlink="hlink" folHlink="folHlink"/>
  <p:sldLayoutIdLst>
    <p:sldLayoutId id="2147483786" r:id="rId1"/>
    <p:sldLayoutId id="2147483752" r:id="rId2"/>
    <p:sldLayoutId id="2147483688" r:id="rId3"/>
    <p:sldLayoutId id="2147483766" r:id="rId4"/>
    <p:sldLayoutId id="2147483754" r:id="rId5"/>
    <p:sldLayoutId id="2147483767" r:id="rId6"/>
  </p:sldLayoutIdLst>
  <p:hf hdr="0" dt="0"/>
  <p:txStyles>
    <p:titleStyle>
      <a:lvl1pPr algn="l" defTabSz="914377" rtl="0" eaLnBrk="1" latinLnBrk="0" hangingPunct="1">
        <a:lnSpc>
          <a:spcPts val="3200"/>
        </a:lnSpc>
        <a:spcBef>
          <a:spcPct val="0"/>
        </a:spcBef>
        <a:buNone/>
        <a:defRPr sz="2800"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36" userDrawn="1">
          <p15:clr>
            <a:srgbClr val="F26B43"/>
          </p15:clr>
        </p15:guide>
        <p15:guide id="4" orient="horz" pos="1380" userDrawn="1">
          <p15:clr>
            <a:srgbClr val="F26B43"/>
          </p15:clr>
        </p15:guide>
        <p15:guide id="9" pos="2688" userDrawn="1">
          <p15:clr>
            <a:srgbClr val="F26B43"/>
          </p15:clr>
        </p15:guide>
        <p15:guide id="10" pos="3072" userDrawn="1">
          <p15:clr>
            <a:srgbClr val="F26B43"/>
          </p15:clr>
        </p15:guide>
        <p15:guide id="11" pos="2880" userDrawn="1">
          <p15:clr>
            <a:srgbClr val="F26B43"/>
          </p15:clr>
        </p15:guide>
        <p15:guide id="12" pos="5424" userDrawn="1">
          <p15:clr>
            <a:srgbClr val="F26B43"/>
          </p15:clr>
        </p15:guide>
        <p15:guide id="19" orient="horz" pos="780" userDrawn="1">
          <p15:clr>
            <a:srgbClr val="F26B43"/>
          </p15:clr>
        </p15:guide>
        <p15:guide id="20" orient="horz" pos="189" userDrawn="1">
          <p15:clr>
            <a:srgbClr val="F26B43"/>
          </p15:clr>
        </p15:guide>
        <p15:guide id="24" orient="horz" pos="1213" userDrawn="1">
          <p15:clr>
            <a:srgbClr val="F26B43"/>
          </p15:clr>
        </p15:guide>
        <p15:guide id="25" orient="horz" pos="634" userDrawn="1">
          <p15:clr>
            <a:srgbClr val="F26B43"/>
          </p15:clr>
        </p15:guide>
        <p15:guide id="26" orient="horz" pos="472" userDrawn="1">
          <p15:clr>
            <a:srgbClr val="F26B43"/>
          </p15:clr>
        </p15:guide>
        <p15:guide id="29" orient="horz" pos="2981" userDrawn="1">
          <p15:clr>
            <a:srgbClr val="F26B43"/>
          </p15:clr>
        </p15:guide>
        <p15:guide id="30" orient="horz" pos="3140"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5" name="Titelplatzhalter 14">
            <a:extLst>
              <a:ext uri="{FF2B5EF4-FFF2-40B4-BE49-F238E27FC236}">
                <a16:creationId xmlns:a16="http://schemas.microsoft.com/office/drawing/2014/main" id="{E756D428-BAD7-3447-9927-B6A9FCF078AE}"/>
              </a:ext>
            </a:extLst>
          </p:cNvPr>
          <p:cNvSpPr>
            <a:spLocks noGrp="1" noRot="1" noMove="1" noResize="1" noEditPoints="1" noAdjustHandles="1" noChangeArrowheads="1" noChangeShapeType="1"/>
          </p:cNvSpPr>
          <p:nvPr>
            <p:ph type="title"/>
            <p:custDataLst>
              <p:tags r:id="rId3"/>
            </p:custDataLst>
          </p:nvPr>
        </p:nvSpPr>
        <p:spPr>
          <a:xfrm>
            <a:off x="540000" y="187200"/>
            <a:ext cx="7020000" cy="410369"/>
          </a:xfrm>
          <a:prstGeom prst="rect">
            <a:avLst/>
          </a:prstGeom>
        </p:spPr>
        <p:txBody>
          <a:bodyPr vert="horz" lIns="0" tIns="0" rIns="0" bIns="0" rtlCol="0" anchor="t">
            <a:spAutoFit/>
          </a:bodyPr>
          <a:lstStyle/>
          <a:p>
            <a:r>
              <a:rPr lang="de-DE" dirty="0"/>
              <a:t>Titel A (Arial 28pt., rot, max. 1 Zeile) </a:t>
            </a:r>
          </a:p>
        </p:txBody>
      </p:sp>
      <p:pic>
        <p:nvPicPr>
          <p:cNvPr id="6" name="Bild 5">
            <a:extLst>
              <a:ext uri="{FF2B5EF4-FFF2-40B4-BE49-F238E27FC236}">
                <a16:creationId xmlns:a16="http://schemas.microsoft.com/office/drawing/2014/main" id="{F06A9DEA-0FB9-8F47-9F85-6FBBED932B69}"/>
              </a:ext>
            </a:extLst>
          </p:cNvPr>
          <p:cNvPicPr>
            <a:picLocks noGrp="1" noSelect="1" noRot="1" noMove="1" noResize="1" noEditPoints="1" noAdjustHandles="1" noChangeArrowheads="1" noChangeShapeType="1"/>
          </p:cNvPicPr>
          <p:nvPr userDrawn="1">
            <p:custDataLst>
              <p:tags r:id="rId4"/>
            </p:custDataLst>
          </p:nvPr>
        </p:nvPicPr>
        <p:blipFill>
          <a:blip r:embed="rId5" cstate="print">
            <a:extLst>
              <a:ext uri="{28A0092B-C50C-407E-A947-70E740481C1C}">
                <a14:useLocalDpi xmlns:a14="http://schemas.microsoft.com/office/drawing/2010/main" val="0"/>
              </a:ext>
            </a:extLst>
          </a:blip>
          <a:stretch>
            <a:fillRect/>
          </a:stretch>
        </p:blipFill>
        <p:spPr>
          <a:xfrm>
            <a:off x="7884000" y="0"/>
            <a:ext cx="1256538" cy="1006094"/>
          </a:xfrm>
          <a:prstGeom prst="rect">
            <a:avLst/>
          </a:prstGeom>
        </p:spPr>
      </p:pic>
      <p:sp>
        <p:nvSpPr>
          <p:cNvPr id="7" name="Foliennummernplatzhalter 5">
            <a:extLst>
              <a:ext uri="{FF2B5EF4-FFF2-40B4-BE49-F238E27FC236}">
                <a16:creationId xmlns:a16="http://schemas.microsoft.com/office/drawing/2014/main" id="{F11E8D0C-14F6-CE42-B947-C439B799E6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AB2C14-F465-F643-BD65-D6125390A9E0}" type="slidenum">
              <a:rPr lang="de-DE" smtClean="0"/>
              <a:t>‹Nr.›</a:t>
            </a:fld>
            <a:endParaRPr lang="de-DE"/>
          </a:p>
        </p:txBody>
      </p:sp>
      <p:sp>
        <p:nvSpPr>
          <p:cNvPr id="8" name="Foliennummernplatzhalter 5">
            <a:extLst>
              <a:ext uri="{FF2B5EF4-FFF2-40B4-BE49-F238E27FC236}">
                <a16:creationId xmlns:a16="http://schemas.microsoft.com/office/drawing/2014/main" id="{AC8EDBC1-FAB1-5049-8E88-A148342FA57D}"/>
              </a:ext>
            </a:extLst>
          </p:cNvPr>
          <p:cNvSpPr txBox="1">
            <a:spLocks/>
          </p:cNvSpPr>
          <p:nvPr userDrawn="1"/>
        </p:nvSpPr>
        <p:spPr>
          <a:xfrm>
            <a:off x="8763000" y="6508750"/>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6AB2C14-F465-F643-BD65-D6125390A9E0}" type="slidenum">
              <a:rPr lang="de-DE" smtClean="0"/>
              <a:pPr/>
              <a:t>‹Nr.›</a:t>
            </a:fld>
            <a:endParaRPr lang="de-DE"/>
          </a:p>
        </p:txBody>
      </p:sp>
      <p:sp>
        <p:nvSpPr>
          <p:cNvPr id="13" name="Foliennummernplatzhalter 5">
            <a:extLst>
              <a:ext uri="{FF2B5EF4-FFF2-40B4-BE49-F238E27FC236}">
                <a16:creationId xmlns:a16="http://schemas.microsoft.com/office/drawing/2014/main" id="{D46E2520-6889-A743-9B33-C33B30D332DC}"/>
              </a:ext>
            </a:extLst>
          </p:cNvPr>
          <p:cNvSpPr txBox="1">
            <a:spLocks/>
          </p:cNvSpPr>
          <p:nvPr userDrawn="1"/>
        </p:nvSpPr>
        <p:spPr>
          <a:xfrm>
            <a:off x="533400" y="4984750"/>
            <a:ext cx="1440000" cy="158750"/>
          </a:xfrm>
          <a:prstGeom prst="rect">
            <a:avLst/>
          </a:prstGeom>
        </p:spPr>
        <p:txBody>
          <a:bodyPr vert="horz" lIns="0" tIns="0" rIns="0" bIns="0" rtlCol="0" anchor="ctr"/>
          <a:lstStyle>
            <a:defPPr>
              <a:defRPr lang="de-DE"/>
            </a:defPPr>
            <a:lvl1pPr marL="0" algn="l" defTabSz="914400" rtl="0" eaLnBrk="1" latinLnBrk="0" hangingPunct="1">
              <a:defRPr sz="800"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EE4E90-A1E4-1B42-8CCE-F5D8D3FE1ED0}" type="slidenum">
              <a:rPr lang="de-DE" smtClean="0">
                <a:solidFill>
                  <a:schemeClr val="tx1"/>
                </a:solidFill>
              </a:rPr>
              <a:pPr/>
              <a:t>‹Nr.›</a:t>
            </a:fld>
            <a:endParaRPr lang="de-DE" dirty="0">
              <a:solidFill>
                <a:schemeClr val="tx1"/>
              </a:solidFill>
            </a:endParaRPr>
          </a:p>
        </p:txBody>
      </p:sp>
    </p:spTree>
    <p:extLst>
      <p:ext uri="{BB962C8B-B14F-4D97-AF65-F5344CB8AC3E}">
        <p14:creationId xmlns:p14="http://schemas.microsoft.com/office/powerpoint/2010/main" val="106798402"/>
      </p:ext>
    </p:extLst>
  </p:cSld>
  <p:clrMap bg1="lt1" tx1="dk1" bg2="lt2" tx2="dk2" accent1="accent1" accent2="accent2" accent3="accent3" accent4="accent4" accent5="accent5" accent6="accent6" hlink="hlink" folHlink="folHlink"/>
  <p:sldLayoutIdLst>
    <p:sldLayoutId id="2147483775" r:id="rId1"/>
  </p:sldLayoutIdLst>
  <p:hf hdr="0" dt="0"/>
  <p:txStyles>
    <p:titleStyle>
      <a:lvl1pPr algn="l" defTabSz="914377" rtl="0" eaLnBrk="1" latinLnBrk="0" hangingPunct="1">
        <a:lnSpc>
          <a:spcPts val="3200"/>
        </a:lnSpc>
        <a:spcBef>
          <a:spcPct val="0"/>
        </a:spcBef>
        <a:buNone/>
        <a:defRPr lang="de-DE" sz="2800" kern="1200" spc="-15" dirty="0">
          <a:solidFill>
            <a:srgbClr val="E6002E"/>
          </a:solidFill>
          <a:latin typeface="Arial" panose="020B0604020202020204" pitchFamily="34" charset="0"/>
          <a:ea typeface="+mn-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36">
          <p15:clr>
            <a:srgbClr val="F26B43"/>
          </p15:clr>
        </p15:guide>
        <p15:guide id="4" orient="horz" pos="1380">
          <p15:clr>
            <a:srgbClr val="F26B43"/>
          </p15:clr>
        </p15:guide>
        <p15:guide id="9" pos="2688">
          <p15:clr>
            <a:srgbClr val="F26B43"/>
          </p15:clr>
        </p15:guide>
        <p15:guide id="10" pos="3072">
          <p15:clr>
            <a:srgbClr val="F26B43"/>
          </p15:clr>
        </p15:guide>
        <p15:guide id="11" pos="2880">
          <p15:clr>
            <a:srgbClr val="F26B43"/>
          </p15:clr>
        </p15:guide>
        <p15:guide id="12" pos="5424">
          <p15:clr>
            <a:srgbClr val="F26B43"/>
          </p15:clr>
        </p15:guide>
        <p15:guide id="19" orient="horz" pos="780">
          <p15:clr>
            <a:srgbClr val="F26B43"/>
          </p15:clr>
        </p15:guide>
        <p15:guide id="20" orient="horz" pos="324" userDrawn="1">
          <p15:clr>
            <a:srgbClr val="F26B43"/>
          </p15:clr>
        </p15:guide>
        <p15:guide id="24" orient="horz" pos="1213">
          <p15:clr>
            <a:srgbClr val="F26B43"/>
          </p15:clr>
        </p15:guide>
        <p15:guide id="25" orient="horz" pos="634">
          <p15:clr>
            <a:srgbClr val="F26B43"/>
          </p15:clr>
        </p15:guide>
        <p15:guide id="26" orient="horz" pos="472">
          <p15:clr>
            <a:srgbClr val="F26B43"/>
          </p15:clr>
        </p15:guide>
        <p15:guide id="29" orient="horz" pos="2981">
          <p15:clr>
            <a:srgbClr val="F26B43"/>
          </p15:clr>
        </p15:guide>
        <p15:guide id="30" orient="horz" pos="3140">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5" name="Titelplatzhalter 14">
            <a:extLst>
              <a:ext uri="{FF2B5EF4-FFF2-40B4-BE49-F238E27FC236}">
                <a16:creationId xmlns:a16="http://schemas.microsoft.com/office/drawing/2014/main" id="{E756D428-BAD7-3447-9927-B6A9FCF078AE}"/>
              </a:ext>
            </a:extLst>
          </p:cNvPr>
          <p:cNvSpPr>
            <a:spLocks noGrp="1" noRot="1" noMove="1" noResize="1" noEditPoints="1" noAdjustHandles="1" noChangeArrowheads="1" noChangeShapeType="1"/>
          </p:cNvSpPr>
          <p:nvPr>
            <p:ph type="title"/>
            <p:custDataLst>
              <p:tags r:id="rId6"/>
            </p:custDataLst>
          </p:nvPr>
        </p:nvSpPr>
        <p:spPr>
          <a:xfrm>
            <a:off x="540000" y="187200"/>
            <a:ext cx="7020000" cy="410369"/>
          </a:xfrm>
          <a:prstGeom prst="rect">
            <a:avLst/>
          </a:prstGeom>
        </p:spPr>
        <p:txBody>
          <a:bodyPr vert="horz" lIns="0" tIns="0" rIns="0" bIns="0" rtlCol="0" anchor="t">
            <a:spAutoFit/>
          </a:bodyPr>
          <a:lstStyle/>
          <a:p>
            <a:r>
              <a:rPr lang="de-CH" sz="2800" kern="1200" dirty="0">
                <a:solidFill>
                  <a:srgbClr val="E6002F"/>
                </a:solidFill>
                <a:effectLst/>
                <a:latin typeface="Arial" panose="020B0604020202020204" pitchFamily="34" charset="0"/>
                <a:ea typeface="+mj-ea"/>
                <a:cs typeface="Arial" panose="020B0604020202020204" pitchFamily="34" charset="0"/>
              </a:rPr>
              <a:t>Inhaltliche Guidelines</a:t>
            </a:r>
            <a:endParaRPr lang="de-DE" dirty="0"/>
          </a:p>
        </p:txBody>
      </p:sp>
      <p:sp>
        <p:nvSpPr>
          <p:cNvPr id="33" name="Textplatzhalter 3">
            <a:extLst>
              <a:ext uri="{FF2B5EF4-FFF2-40B4-BE49-F238E27FC236}">
                <a16:creationId xmlns:a16="http://schemas.microsoft.com/office/drawing/2014/main" id="{6C5C4CF1-EFE9-DB4F-BB02-A27793C328E6}"/>
              </a:ext>
            </a:extLst>
          </p:cNvPr>
          <p:cNvSpPr txBox="1">
            <a:spLocks noGrp="1" noSelect="1" noRot="1" noMove="1" noResize="1" noEditPoints="1" noAdjustHandles="1" noChangeArrowheads="1" noChangeShapeType="1" noTextEdit="1"/>
          </p:cNvSpPr>
          <p:nvPr userDrawn="1">
            <p:custDataLst>
              <p:tags r:id="rId7"/>
            </p:custDataLst>
          </p:nvPr>
        </p:nvSpPr>
        <p:spPr>
          <a:xfrm>
            <a:off x="5400000" y="5004000"/>
            <a:ext cx="3600000" cy="112851"/>
          </a:xfrm>
          <a:prstGeom prst="rect">
            <a:avLst/>
          </a:prstGeom>
        </p:spPr>
        <p:txBody>
          <a:bodyPr lIns="0" tIns="0" rIns="0" bIns="0">
            <a:spAutoFit/>
          </a:bodyPr>
          <a:lstStyle>
            <a:lvl1pPr marL="0" indent="0" algn="r" defTabSz="914377" rtl="0" eaLnBrk="1" latinLnBrk="0" hangingPunct="1">
              <a:lnSpc>
                <a:spcPct val="90000"/>
              </a:lnSpc>
              <a:spcBef>
                <a:spcPts val="0"/>
              </a:spcBef>
              <a:buFont typeface="Arial" panose="020B0604020202020204" pitchFamily="34" charset="0"/>
              <a:buNone/>
              <a:defRPr sz="800" kern="1200">
                <a:solidFill>
                  <a:schemeClr val="tx1"/>
                </a:solidFill>
                <a:latin typeface="Arial" panose="020B0604020202020204" pitchFamily="34" charset="0"/>
                <a:ea typeface="+mn-ea"/>
                <a:cs typeface="Arial" panose="020B060402020202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700" kern="1200">
                <a:solidFill>
                  <a:schemeClr val="tx1"/>
                </a:solidFill>
                <a:latin typeface="Arial" panose="020B0604020202020204" pitchFamily="34" charset="0"/>
                <a:ea typeface="+mn-ea"/>
                <a:cs typeface="Arial" panose="020B0604020202020204" pitchFamily="34" charset="0"/>
              </a:defRPr>
            </a:lvl2pPr>
            <a:lvl3pPr marL="1142971" indent="-228594" algn="l" defTabSz="914377" rtl="0" eaLnBrk="1" latinLnBrk="0" hangingPunct="1">
              <a:lnSpc>
                <a:spcPct val="90000"/>
              </a:lnSpc>
              <a:spcBef>
                <a:spcPts val="500"/>
              </a:spcBef>
              <a:buFont typeface="Arial" panose="020B0604020202020204" pitchFamily="34" charset="0"/>
              <a:buChar char="•"/>
              <a:defRPr sz="700" kern="1200">
                <a:solidFill>
                  <a:schemeClr val="tx1"/>
                </a:solidFill>
                <a:latin typeface="Arial" panose="020B0604020202020204" pitchFamily="34" charset="0"/>
                <a:ea typeface="+mn-ea"/>
                <a:cs typeface="Arial" panose="020B0604020202020204" pitchFamily="34" charset="0"/>
              </a:defRPr>
            </a:lvl3pPr>
            <a:lvl4pPr marL="1600160" indent="-228594" algn="l" defTabSz="914377" rtl="0" eaLnBrk="1" latinLnBrk="0" hangingPunct="1">
              <a:lnSpc>
                <a:spcPct val="90000"/>
              </a:lnSpc>
              <a:spcBef>
                <a:spcPts val="500"/>
              </a:spcBef>
              <a:buFont typeface="Arial" panose="020B0604020202020204" pitchFamily="34" charset="0"/>
              <a:buChar char="•"/>
              <a:defRPr sz="700" kern="1200">
                <a:solidFill>
                  <a:schemeClr val="tx1"/>
                </a:solidFill>
                <a:latin typeface="Arial" panose="020B0604020202020204" pitchFamily="34" charset="0"/>
                <a:ea typeface="+mn-ea"/>
                <a:cs typeface="Arial" panose="020B0604020202020204" pitchFamily="34" charset="0"/>
              </a:defRPr>
            </a:lvl4pPr>
            <a:lvl5pPr marL="2057349" indent="-228594" algn="l" defTabSz="914377" rtl="0" eaLnBrk="1" latinLnBrk="0" hangingPunct="1">
              <a:lnSpc>
                <a:spcPct val="90000"/>
              </a:lnSpc>
              <a:spcBef>
                <a:spcPts val="500"/>
              </a:spcBef>
              <a:buFont typeface="Arial" panose="020B0604020202020204" pitchFamily="34" charset="0"/>
              <a:buChar char="•"/>
              <a:defRPr sz="700" kern="1200">
                <a:solidFill>
                  <a:schemeClr val="tx1"/>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t>© Copyright Kommunikation </a:t>
            </a:r>
            <a:r>
              <a:rPr lang="de-DE" dirty="0" err="1"/>
              <a:t>UniBE</a:t>
            </a:r>
            <a:r>
              <a:rPr lang="de-DE" dirty="0"/>
              <a:t>: Version 3.0, 11.2018</a:t>
            </a:r>
          </a:p>
        </p:txBody>
      </p:sp>
      <p:pic>
        <p:nvPicPr>
          <p:cNvPr id="5" name="Bild 5">
            <a:extLst>
              <a:ext uri="{FF2B5EF4-FFF2-40B4-BE49-F238E27FC236}">
                <a16:creationId xmlns:a16="http://schemas.microsoft.com/office/drawing/2014/main" id="{C6DE84E5-9B63-C34F-923D-EB0B80D7BF96}"/>
              </a:ext>
            </a:extLst>
          </p:cNvPr>
          <p:cNvPicPr>
            <a:picLocks noGrp="1" noSelect="1" noRot="1" noMove="1" noResize="1" noEditPoints="1" noAdjustHandles="1" noChangeArrowheads="1" noChangeShapeType="1"/>
          </p:cNvPicPr>
          <p:nvPr userDrawn="1">
            <p:custDataLst>
              <p:tags r:id="rId8"/>
            </p:custDataLst>
          </p:nvPr>
        </p:nvPicPr>
        <p:blipFill>
          <a:blip r:embed="rId9" cstate="print">
            <a:extLst>
              <a:ext uri="{28A0092B-C50C-407E-A947-70E740481C1C}">
                <a14:useLocalDpi xmlns:a14="http://schemas.microsoft.com/office/drawing/2010/main" val="0"/>
              </a:ext>
            </a:extLst>
          </a:blip>
          <a:stretch>
            <a:fillRect/>
          </a:stretch>
        </p:blipFill>
        <p:spPr>
          <a:xfrm>
            <a:off x="7884000" y="0"/>
            <a:ext cx="1256538" cy="1006094"/>
          </a:xfrm>
          <a:prstGeom prst="rect">
            <a:avLst/>
          </a:prstGeom>
        </p:spPr>
      </p:pic>
    </p:spTree>
    <p:extLst>
      <p:ext uri="{BB962C8B-B14F-4D97-AF65-F5344CB8AC3E}">
        <p14:creationId xmlns:p14="http://schemas.microsoft.com/office/powerpoint/2010/main" val="2752052908"/>
      </p:ext>
    </p:extLst>
  </p:cSld>
  <p:clrMap bg1="lt1" tx1="dk1" bg2="lt2" tx2="dk2" accent1="accent1" accent2="accent2" accent3="accent3" accent4="accent4" accent5="accent5" accent6="accent6" hlink="hlink" folHlink="folHlink"/>
  <p:sldLayoutIdLst>
    <p:sldLayoutId id="2147483764" r:id="rId1"/>
    <p:sldLayoutId id="2147483757" r:id="rId2"/>
    <p:sldLayoutId id="2147483758" r:id="rId3"/>
    <p:sldLayoutId id="2147483776" r:id="rId4"/>
  </p:sldLayoutIdLst>
  <p:hf hdr="0" dt="0"/>
  <p:txStyles>
    <p:titleStyle>
      <a:lvl1pPr algn="l" defTabSz="914377" rtl="0" eaLnBrk="1" latinLnBrk="0" hangingPunct="1">
        <a:lnSpc>
          <a:spcPts val="3200"/>
        </a:lnSpc>
        <a:spcBef>
          <a:spcPct val="0"/>
        </a:spcBef>
        <a:buNone/>
        <a:defRPr sz="2800"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24" userDrawn="1">
          <p15:clr>
            <a:srgbClr val="F26B43"/>
          </p15:clr>
        </p15:guide>
        <p15:guide id="2" pos="336" userDrawn="1">
          <p15:clr>
            <a:srgbClr val="F26B43"/>
          </p15:clr>
        </p15:guide>
        <p15:guide id="3" pos="5664" userDrawn="1">
          <p15:clr>
            <a:srgbClr val="F26B43"/>
          </p15:clr>
        </p15:guide>
        <p15:guide id="7" orient="horz" pos="634" userDrawn="1">
          <p15:clr>
            <a:srgbClr val="F26B43"/>
          </p15:clr>
        </p15:guide>
        <p15:guide id="9" orient="horz" pos="472" userDrawn="1">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5" name="Titelplatzhalter 14">
            <a:extLst>
              <a:ext uri="{FF2B5EF4-FFF2-40B4-BE49-F238E27FC236}">
                <a16:creationId xmlns:a16="http://schemas.microsoft.com/office/drawing/2014/main" id="{E756D428-BAD7-3447-9927-B6A9FCF078AE}"/>
              </a:ext>
            </a:extLst>
          </p:cNvPr>
          <p:cNvSpPr>
            <a:spLocks noGrp="1"/>
          </p:cNvSpPr>
          <p:nvPr>
            <p:ph type="title"/>
          </p:nvPr>
        </p:nvSpPr>
        <p:spPr>
          <a:xfrm>
            <a:off x="540000" y="676800"/>
            <a:ext cx="7020000" cy="410369"/>
          </a:xfrm>
          <a:prstGeom prst="rect">
            <a:avLst/>
          </a:prstGeom>
        </p:spPr>
        <p:txBody>
          <a:bodyPr vert="horz" lIns="0" tIns="0" rIns="0" bIns="0" rtlCol="0" anchor="t">
            <a:spAutoFit/>
          </a:bodyPr>
          <a:lstStyle/>
          <a:p>
            <a:r>
              <a:rPr lang="de-DE" dirty="0"/>
              <a:t>Titel A (Arial 28pt., rot, max. 1 Zeile) </a:t>
            </a:r>
          </a:p>
        </p:txBody>
      </p:sp>
      <p:pic>
        <p:nvPicPr>
          <p:cNvPr id="6" name="Bild 5">
            <a:extLst>
              <a:ext uri="{FF2B5EF4-FFF2-40B4-BE49-F238E27FC236}">
                <a16:creationId xmlns:a16="http://schemas.microsoft.com/office/drawing/2014/main" id="{F06A9DEA-0FB9-8F47-9F85-6FBBED932B69}"/>
              </a:ext>
            </a:extLst>
          </p:cNvPr>
          <p:cNvPicPr>
            <a:picLocks noGrp="1" noSelect="1" noRot="1" noMove="1" noResize="1" noEditPoints="1" noAdjustHandles="1" noChangeArrowheads="1" noChangeShapeType="1"/>
          </p:cNvPicPr>
          <p:nvPr userDrawn="1">
            <p:custDataLst>
              <p:tags r:id="rId9"/>
            </p:custDataLst>
          </p:nvPr>
        </p:nvPicPr>
        <p:blipFill>
          <a:blip r:embed="rId10" cstate="print">
            <a:extLst>
              <a:ext uri="{28A0092B-C50C-407E-A947-70E740481C1C}">
                <a14:useLocalDpi xmlns:a14="http://schemas.microsoft.com/office/drawing/2010/main" val="0"/>
              </a:ext>
            </a:extLst>
          </a:blip>
          <a:stretch>
            <a:fillRect/>
          </a:stretch>
        </p:blipFill>
        <p:spPr>
          <a:xfrm>
            <a:off x="7884000" y="0"/>
            <a:ext cx="1256538" cy="1006094"/>
          </a:xfrm>
          <a:prstGeom prst="rect">
            <a:avLst/>
          </a:prstGeom>
        </p:spPr>
      </p:pic>
      <p:sp>
        <p:nvSpPr>
          <p:cNvPr id="7" name="Foliennummernplatzhalter 5">
            <a:extLst>
              <a:ext uri="{FF2B5EF4-FFF2-40B4-BE49-F238E27FC236}">
                <a16:creationId xmlns:a16="http://schemas.microsoft.com/office/drawing/2014/main" id="{F11E8D0C-14F6-CE42-B947-C439B799E6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AB2C14-F465-F643-BD65-D6125390A9E0}" type="slidenum">
              <a:rPr lang="de-DE" smtClean="0"/>
              <a:t>‹Nr.›</a:t>
            </a:fld>
            <a:endParaRPr lang="de-DE"/>
          </a:p>
        </p:txBody>
      </p:sp>
      <p:sp>
        <p:nvSpPr>
          <p:cNvPr id="8" name="Foliennummernplatzhalter 5">
            <a:extLst>
              <a:ext uri="{FF2B5EF4-FFF2-40B4-BE49-F238E27FC236}">
                <a16:creationId xmlns:a16="http://schemas.microsoft.com/office/drawing/2014/main" id="{AC8EDBC1-FAB1-5049-8E88-A148342FA57D}"/>
              </a:ext>
            </a:extLst>
          </p:cNvPr>
          <p:cNvSpPr txBox="1">
            <a:spLocks/>
          </p:cNvSpPr>
          <p:nvPr userDrawn="1"/>
        </p:nvSpPr>
        <p:spPr>
          <a:xfrm>
            <a:off x="8763000" y="6508750"/>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6AB2C14-F465-F643-BD65-D6125390A9E0}" type="slidenum">
              <a:rPr lang="de-DE" smtClean="0"/>
              <a:pPr/>
              <a:t>‹Nr.›</a:t>
            </a:fld>
            <a:endParaRPr lang="de-DE"/>
          </a:p>
        </p:txBody>
      </p:sp>
      <p:sp>
        <p:nvSpPr>
          <p:cNvPr id="13" name="Foliennummernplatzhalter 5">
            <a:extLst>
              <a:ext uri="{FF2B5EF4-FFF2-40B4-BE49-F238E27FC236}">
                <a16:creationId xmlns:a16="http://schemas.microsoft.com/office/drawing/2014/main" id="{D46E2520-6889-A743-9B33-C33B30D332DC}"/>
              </a:ext>
            </a:extLst>
          </p:cNvPr>
          <p:cNvSpPr txBox="1">
            <a:spLocks/>
          </p:cNvSpPr>
          <p:nvPr userDrawn="1"/>
        </p:nvSpPr>
        <p:spPr>
          <a:xfrm>
            <a:off x="533400" y="4984750"/>
            <a:ext cx="1440000" cy="158750"/>
          </a:xfrm>
          <a:prstGeom prst="rect">
            <a:avLst/>
          </a:prstGeom>
        </p:spPr>
        <p:txBody>
          <a:bodyPr vert="horz" lIns="0" tIns="0" rIns="0" bIns="0" rtlCol="0" anchor="ctr"/>
          <a:lstStyle>
            <a:defPPr>
              <a:defRPr lang="de-DE"/>
            </a:defPPr>
            <a:lvl1pPr marL="0" algn="l" defTabSz="914400" rtl="0" eaLnBrk="1" latinLnBrk="0" hangingPunct="1">
              <a:defRPr sz="800"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EE4E90-A1E4-1B42-8CCE-F5D8D3FE1ED0}" type="slidenum">
              <a:rPr lang="de-DE" smtClean="0">
                <a:solidFill>
                  <a:schemeClr val="tx1"/>
                </a:solidFill>
              </a:rPr>
              <a:pPr/>
              <a:t>‹Nr.›</a:t>
            </a:fld>
            <a:endParaRPr lang="de-DE" dirty="0">
              <a:solidFill>
                <a:schemeClr val="tx1"/>
              </a:solidFill>
            </a:endParaRPr>
          </a:p>
        </p:txBody>
      </p:sp>
    </p:spTree>
    <p:extLst>
      <p:ext uri="{BB962C8B-B14F-4D97-AF65-F5344CB8AC3E}">
        <p14:creationId xmlns:p14="http://schemas.microsoft.com/office/powerpoint/2010/main" val="1466141289"/>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Lst>
  <p:hf hdr="0" dt="0"/>
  <p:txStyles>
    <p:titleStyle>
      <a:lvl1pPr algn="l" defTabSz="914377" rtl="0" eaLnBrk="1" latinLnBrk="0" hangingPunct="1">
        <a:lnSpc>
          <a:spcPts val="3200"/>
        </a:lnSpc>
        <a:spcBef>
          <a:spcPct val="0"/>
        </a:spcBef>
        <a:buNone/>
        <a:defRPr sz="2800" kern="1200">
          <a:solidFill>
            <a:srgbClr val="E6002E"/>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36">
          <p15:clr>
            <a:srgbClr val="F26B43"/>
          </p15:clr>
        </p15:guide>
        <p15:guide id="4" orient="horz" pos="1380">
          <p15:clr>
            <a:srgbClr val="F26B43"/>
          </p15:clr>
        </p15:guide>
        <p15:guide id="9" pos="2688">
          <p15:clr>
            <a:srgbClr val="F26B43"/>
          </p15:clr>
        </p15:guide>
        <p15:guide id="10" pos="3072">
          <p15:clr>
            <a:srgbClr val="F26B43"/>
          </p15:clr>
        </p15:guide>
        <p15:guide id="11" pos="2880">
          <p15:clr>
            <a:srgbClr val="F26B43"/>
          </p15:clr>
        </p15:guide>
        <p15:guide id="12" pos="5424">
          <p15:clr>
            <a:srgbClr val="F26B43"/>
          </p15:clr>
        </p15:guide>
        <p15:guide id="19" orient="horz" pos="780">
          <p15:clr>
            <a:srgbClr val="F26B43"/>
          </p15:clr>
        </p15:guide>
        <p15:guide id="20" orient="horz" pos="189">
          <p15:clr>
            <a:srgbClr val="F26B43"/>
          </p15:clr>
        </p15:guide>
        <p15:guide id="24" orient="horz" pos="1213">
          <p15:clr>
            <a:srgbClr val="F26B43"/>
          </p15:clr>
        </p15:guide>
        <p15:guide id="25" orient="horz" pos="634">
          <p15:clr>
            <a:srgbClr val="F26B43"/>
          </p15:clr>
        </p15:guide>
        <p15:guide id="26" orient="horz" pos="472">
          <p15:clr>
            <a:srgbClr val="F26B43"/>
          </p15:clr>
        </p15:guide>
        <p15:guide id="29" orient="horz" pos="2981">
          <p15:clr>
            <a:srgbClr val="F26B43"/>
          </p15:clr>
        </p15:guide>
        <p15:guide id="30" orient="horz" pos="31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idx="10"/>
          </p:nvPr>
        </p:nvSpPr>
        <p:spPr/>
        <p:txBody>
          <a:bodyPr/>
          <a:lstStyle/>
          <a:p>
            <a:r>
              <a:rPr lang="de-CH" dirty="0"/>
              <a:t>Marta Colmenar Herrera, Mena Lerf, Vinzenz Uhr</a:t>
            </a:r>
          </a:p>
        </p:txBody>
      </p:sp>
      <p:sp>
        <p:nvSpPr>
          <p:cNvPr id="4" name="Textplatzhalter 3"/>
          <p:cNvSpPr>
            <a:spLocks noGrp="1"/>
          </p:cNvSpPr>
          <p:nvPr>
            <p:ph type="body" idx="12"/>
          </p:nvPr>
        </p:nvSpPr>
        <p:spPr/>
        <p:txBody>
          <a:bodyPr/>
          <a:lstStyle/>
          <a:p>
            <a:r>
              <a:rPr lang="de-CH" dirty="0"/>
              <a:t>19.12.2023</a:t>
            </a:r>
          </a:p>
        </p:txBody>
      </p:sp>
      <p:sp>
        <p:nvSpPr>
          <p:cNvPr id="9" name="Textplatzhalter 8"/>
          <p:cNvSpPr>
            <a:spLocks noGrp="1"/>
          </p:cNvSpPr>
          <p:nvPr>
            <p:ph type="body" idx="11"/>
          </p:nvPr>
        </p:nvSpPr>
        <p:spPr/>
        <p:txBody>
          <a:bodyPr/>
          <a:lstStyle/>
          <a:p>
            <a:r>
              <a:rPr lang="en-US" dirty="0"/>
              <a:t>Group C, NLP</a:t>
            </a:r>
          </a:p>
        </p:txBody>
      </p:sp>
      <p:sp>
        <p:nvSpPr>
          <p:cNvPr id="2" name="Titel 1"/>
          <p:cNvSpPr>
            <a:spLocks noGrp="1"/>
          </p:cNvSpPr>
          <p:nvPr>
            <p:ph type="title"/>
          </p:nvPr>
        </p:nvSpPr>
        <p:spPr>
          <a:xfrm>
            <a:off x="540000" y="627534"/>
            <a:ext cx="7020000" cy="1492866"/>
          </a:xfrm>
        </p:spPr>
        <p:txBody>
          <a:bodyPr/>
          <a:lstStyle/>
          <a:p>
            <a:r>
              <a:rPr lang="en-US" dirty="0">
                <a:solidFill>
                  <a:srgbClr val="E6002E"/>
                </a:solidFill>
              </a:rPr>
              <a:t>Final Project Presentation</a:t>
            </a:r>
            <a:endParaRPr lang="de-CH" dirty="0">
              <a:solidFill>
                <a:srgbClr val="E6002E"/>
              </a:solidFill>
            </a:endParaRPr>
          </a:p>
        </p:txBody>
      </p:sp>
    </p:spTree>
    <p:extLst>
      <p:ext uri="{BB962C8B-B14F-4D97-AF65-F5344CB8AC3E}">
        <p14:creationId xmlns:p14="http://schemas.microsoft.com/office/powerpoint/2010/main" val="1995630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0FC4AA5D-AF07-3CCC-1100-F64FEA1D23E1}"/>
              </a:ext>
            </a:extLst>
          </p:cNvPr>
          <p:cNvSpPr>
            <a:spLocks noGrp="1"/>
          </p:cNvSpPr>
          <p:nvPr>
            <p:ph type="body" sz="quarter" idx="16"/>
          </p:nvPr>
        </p:nvSpPr>
        <p:spPr/>
        <p:txBody>
          <a:bodyPr/>
          <a:lstStyle/>
          <a:p>
            <a:r>
              <a:rPr lang="de-CH" dirty="0"/>
              <a:t> </a:t>
            </a:r>
            <a:r>
              <a:rPr lang="de-CH" dirty="0" err="1"/>
              <a:t>Conclusion</a:t>
            </a:r>
            <a:endParaRPr lang="en-GB" dirty="0"/>
          </a:p>
        </p:txBody>
      </p:sp>
      <p:sp>
        <p:nvSpPr>
          <p:cNvPr id="4" name="Textplatzhalter 3">
            <a:extLst>
              <a:ext uri="{FF2B5EF4-FFF2-40B4-BE49-F238E27FC236}">
                <a16:creationId xmlns:a16="http://schemas.microsoft.com/office/drawing/2014/main" id="{E4F0FE54-49B0-ADC7-DB62-13FF5FC8AD7C}"/>
              </a:ext>
            </a:extLst>
          </p:cNvPr>
          <p:cNvSpPr>
            <a:spLocks noGrp="1"/>
          </p:cNvSpPr>
          <p:nvPr>
            <p:ph type="body" sz="quarter" idx="17"/>
          </p:nvPr>
        </p:nvSpPr>
        <p:spPr/>
        <p:txBody>
          <a:bodyPr/>
          <a:lstStyle/>
          <a:p>
            <a:pPr marL="285750" indent="-285750">
              <a:buFont typeface="Arial" panose="020B0604020202020204" pitchFamily="34" charset="0"/>
              <a:buChar char="•"/>
            </a:pPr>
            <a:r>
              <a:rPr lang="en-GB" dirty="0"/>
              <a:t>Too much weight </a:t>
            </a:r>
            <a:br>
              <a:rPr lang="en-GB" dirty="0"/>
            </a:br>
            <a:r>
              <a:rPr lang="en-GB" dirty="0"/>
              <a:t>given to class </a:t>
            </a:r>
            <a:br>
              <a:rPr lang="en-GB" dirty="0"/>
            </a:br>
            <a:r>
              <a:rPr lang="en-GB" dirty="0"/>
              <a:t>surgery</a:t>
            </a:r>
          </a:p>
        </p:txBody>
      </p:sp>
      <p:sp>
        <p:nvSpPr>
          <p:cNvPr id="5" name="Textplatzhalter 4">
            <a:extLst>
              <a:ext uri="{FF2B5EF4-FFF2-40B4-BE49-F238E27FC236}">
                <a16:creationId xmlns:a16="http://schemas.microsoft.com/office/drawing/2014/main" id="{29A42272-4AF6-863E-D56E-7DD77ABA5A28}"/>
              </a:ext>
            </a:extLst>
          </p:cNvPr>
          <p:cNvSpPr>
            <a:spLocks noGrp="1"/>
          </p:cNvSpPr>
          <p:nvPr>
            <p:ph type="body" sz="quarter" idx="18"/>
          </p:nvPr>
        </p:nvSpPr>
        <p:spPr/>
        <p:txBody>
          <a:bodyPr/>
          <a:lstStyle/>
          <a:p>
            <a:endParaRPr lang="en-GB"/>
          </a:p>
        </p:txBody>
      </p:sp>
      <p:sp>
        <p:nvSpPr>
          <p:cNvPr id="6" name="Textplatzhalter 5">
            <a:extLst>
              <a:ext uri="{FF2B5EF4-FFF2-40B4-BE49-F238E27FC236}">
                <a16:creationId xmlns:a16="http://schemas.microsoft.com/office/drawing/2014/main" id="{542B0A0E-35FB-CDB9-3772-18A348605ED0}"/>
              </a:ext>
            </a:extLst>
          </p:cNvPr>
          <p:cNvSpPr>
            <a:spLocks noGrp="1"/>
          </p:cNvSpPr>
          <p:nvPr>
            <p:ph type="body" sz="quarter" idx="19"/>
          </p:nvPr>
        </p:nvSpPr>
        <p:spPr/>
        <p:txBody>
          <a:bodyPr/>
          <a:lstStyle/>
          <a:p>
            <a:endParaRPr lang="en-GB"/>
          </a:p>
        </p:txBody>
      </p:sp>
      <p:sp>
        <p:nvSpPr>
          <p:cNvPr id="7" name="Textplatzhalter 6">
            <a:extLst>
              <a:ext uri="{FF2B5EF4-FFF2-40B4-BE49-F238E27FC236}">
                <a16:creationId xmlns:a16="http://schemas.microsoft.com/office/drawing/2014/main" id="{86000304-9067-CA07-E967-3F5CDF13CD04}"/>
              </a:ext>
            </a:extLst>
          </p:cNvPr>
          <p:cNvSpPr>
            <a:spLocks noGrp="1"/>
          </p:cNvSpPr>
          <p:nvPr>
            <p:ph type="body" sz="quarter" idx="20"/>
          </p:nvPr>
        </p:nvSpPr>
        <p:spPr/>
        <p:txBody>
          <a:bodyPr/>
          <a:lstStyle/>
          <a:p>
            <a:endParaRPr lang="en-GB"/>
          </a:p>
        </p:txBody>
      </p:sp>
      <p:sp>
        <p:nvSpPr>
          <p:cNvPr id="8" name="Titel 7">
            <a:extLst>
              <a:ext uri="{FF2B5EF4-FFF2-40B4-BE49-F238E27FC236}">
                <a16:creationId xmlns:a16="http://schemas.microsoft.com/office/drawing/2014/main" id="{B9ABCD4A-4209-A284-54AA-4462F776EA8F}"/>
              </a:ext>
            </a:extLst>
          </p:cNvPr>
          <p:cNvSpPr>
            <a:spLocks noGrp="1"/>
          </p:cNvSpPr>
          <p:nvPr>
            <p:ph type="title"/>
          </p:nvPr>
        </p:nvSpPr>
        <p:spPr>
          <a:xfrm>
            <a:off x="540000" y="680400"/>
            <a:ext cx="7020000" cy="820738"/>
          </a:xfrm>
        </p:spPr>
        <p:txBody>
          <a:bodyPr/>
          <a:lstStyle/>
          <a:p>
            <a:r>
              <a:rPr lang="de-CH" dirty="0" err="1"/>
              <a:t>Confusion</a:t>
            </a:r>
            <a:r>
              <a:rPr lang="de-CH" dirty="0"/>
              <a:t> </a:t>
            </a:r>
            <a:br>
              <a:rPr lang="de-CH" dirty="0"/>
            </a:br>
            <a:r>
              <a:rPr lang="de-CH" dirty="0" err="1"/>
              <a:t>matrix</a:t>
            </a:r>
            <a:endParaRPr lang="en-GB" dirty="0"/>
          </a:p>
        </p:txBody>
      </p:sp>
      <p:pic>
        <p:nvPicPr>
          <p:cNvPr id="12" name="Grafik 11">
            <a:extLst>
              <a:ext uri="{FF2B5EF4-FFF2-40B4-BE49-F238E27FC236}">
                <a16:creationId xmlns:a16="http://schemas.microsoft.com/office/drawing/2014/main" id="{288FE0C6-0BA6-3FD6-161D-EE514D7A8196}"/>
              </a:ext>
            </a:extLst>
          </p:cNvPr>
          <p:cNvPicPr>
            <a:picLocks noChangeAspect="1"/>
          </p:cNvPicPr>
          <p:nvPr/>
        </p:nvPicPr>
        <p:blipFill>
          <a:blip r:embed="rId2"/>
          <a:stretch>
            <a:fillRect/>
          </a:stretch>
        </p:blipFill>
        <p:spPr>
          <a:xfrm>
            <a:off x="2627784" y="0"/>
            <a:ext cx="5095486" cy="5143500"/>
          </a:xfrm>
          <a:prstGeom prst="rect">
            <a:avLst/>
          </a:prstGeom>
        </p:spPr>
      </p:pic>
    </p:spTree>
    <p:extLst>
      <p:ext uri="{BB962C8B-B14F-4D97-AF65-F5344CB8AC3E}">
        <p14:creationId xmlns:p14="http://schemas.microsoft.com/office/powerpoint/2010/main" val="2913720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5877493-3C7F-59E0-6016-5E43DC4FD6E4}"/>
              </a:ext>
            </a:extLst>
          </p:cNvPr>
          <p:cNvSpPr>
            <a:spLocks noGrp="1"/>
          </p:cNvSpPr>
          <p:nvPr>
            <p:ph type="body" idx="11"/>
          </p:nvPr>
        </p:nvSpPr>
        <p:spPr/>
        <p:txBody>
          <a:bodyPr/>
          <a:lstStyle/>
          <a:p>
            <a:endParaRPr lang="en-GB"/>
          </a:p>
        </p:txBody>
      </p:sp>
      <p:sp>
        <p:nvSpPr>
          <p:cNvPr id="3" name="Textplatzhalter 2">
            <a:extLst>
              <a:ext uri="{FF2B5EF4-FFF2-40B4-BE49-F238E27FC236}">
                <a16:creationId xmlns:a16="http://schemas.microsoft.com/office/drawing/2014/main" id="{C9BEF3D7-B7AE-FAFB-C792-01ACBA9DDBC6}"/>
              </a:ext>
            </a:extLst>
          </p:cNvPr>
          <p:cNvSpPr>
            <a:spLocks noGrp="1"/>
          </p:cNvSpPr>
          <p:nvPr>
            <p:ph type="body" sz="quarter" idx="16"/>
          </p:nvPr>
        </p:nvSpPr>
        <p:spPr/>
        <p:txBody>
          <a:bodyPr/>
          <a:lstStyle/>
          <a:p>
            <a:endParaRPr lang="en-GB" dirty="0"/>
          </a:p>
        </p:txBody>
      </p:sp>
      <p:sp>
        <p:nvSpPr>
          <p:cNvPr id="4" name="Textplatzhalter 3">
            <a:extLst>
              <a:ext uri="{FF2B5EF4-FFF2-40B4-BE49-F238E27FC236}">
                <a16:creationId xmlns:a16="http://schemas.microsoft.com/office/drawing/2014/main" id="{8F3F5520-7A02-C9D2-B703-F6A1BCB7A319}"/>
              </a:ext>
            </a:extLst>
          </p:cNvPr>
          <p:cNvSpPr>
            <a:spLocks noGrp="1"/>
          </p:cNvSpPr>
          <p:nvPr>
            <p:ph type="body" sz="quarter" idx="17"/>
          </p:nvPr>
        </p:nvSpPr>
        <p:spPr/>
        <p:txBody>
          <a:bodyPr/>
          <a:lstStyle/>
          <a:p>
            <a:endParaRPr lang="en-GB"/>
          </a:p>
        </p:txBody>
      </p:sp>
      <p:sp>
        <p:nvSpPr>
          <p:cNvPr id="5" name="Textplatzhalter 4">
            <a:extLst>
              <a:ext uri="{FF2B5EF4-FFF2-40B4-BE49-F238E27FC236}">
                <a16:creationId xmlns:a16="http://schemas.microsoft.com/office/drawing/2014/main" id="{FF637EEA-E90A-72E6-71E5-96150DAD404C}"/>
              </a:ext>
            </a:extLst>
          </p:cNvPr>
          <p:cNvSpPr>
            <a:spLocks noGrp="1"/>
          </p:cNvSpPr>
          <p:nvPr>
            <p:ph type="body" sz="quarter" idx="18"/>
          </p:nvPr>
        </p:nvSpPr>
        <p:spPr/>
        <p:txBody>
          <a:bodyPr/>
          <a:lstStyle/>
          <a:p>
            <a:endParaRPr lang="en-GB"/>
          </a:p>
        </p:txBody>
      </p:sp>
      <p:sp>
        <p:nvSpPr>
          <p:cNvPr id="6" name="Textplatzhalter 5">
            <a:extLst>
              <a:ext uri="{FF2B5EF4-FFF2-40B4-BE49-F238E27FC236}">
                <a16:creationId xmlns:a16="http://schemas.microsoft.com/office/drawing/2014/main" id="{00F15422-6B2D-B352-C28F-62CABB0F83D5}"/>
              </a:ext>
            </a:extLst>
          </p:cNvPr>
          <p:cNvSpPr>
            <a:spLocks noGrp="1"/>
          </p:cNvSpPr>
          <p:nvPr>
            <p:ph type="body" sz="quarter" idx="19"/>
          </p:nvPr>
        </p:nvSpPr>
        <p:spPr/>
        <p:txBody>
          <a:bodyPr/>
          <a:lstStyle/>
          <a:p>
            <a:endParaRPr lang="en-GB"/>
          </a:p>
        </p:txBody>
      </p:sp>
      <p:sp>
        <p:nvSpPr>
          <p:cNvPr id="7" name="Textplatzhalter 6">
            <a:extLst>
              <a:ext uri="{FF2B5EF4-FFF2-40B4-BE49-F238E27FC236}">
                <a16:creationId xmlns:a16="http://schemas.microsoft.com/office/drawing/2014/main" id="{EEABF640-00A5-6C56-2BDD-70160F0024E7}"/>
              </a:ext>
            </a:extLst>
          </p:cNvPr>
          <p:cNvSpPr>
            <a:spLocks noGrp="1"/>
          </p:cNvSpPr>
          <p:nvPr>
            <p:ph type="body" sz="quarter" idx="20"/>
          </p:nvPr>
        </p:nvSpPr>
        <p:spPr/>
        <p:txBody>
          <a:bodyPr/>
          <a:lstStyle/>
          <a:p>
            <a:endParaRPr lang="en-GB"/>
          </a:p>
        </p:txBody>
      </p:sp>
      <p:sp>
        <p:nvSpPr>
          <p:cNvPr id="8" name="Titel 7">
            <a:extLst>
              <a:ext uri="{FF2B5EF4-FFF2-40B4-BE49-F238E27FC236}">
                <a16:creationId xmlns:a16="http://schemas.microsoft.com/office/drawing/2014/main" id="{E0191781-6B39-DBBD-96A5-DE25D4E29EA6}"/>
              </a:ext>
            </a:extLst>
          </p:cNvPr>
          <p:cNvSpPr>
            <a:spLocks noGrp="1"/>
          </p:cNvSpPr>
          <p:nvPr>
            <p:ph type="title"/>
          </p:nvPr>
        </p:nvSpPr>
        <p:spPr/>
        <p:txBody>
          <a:bodyPr/>
          <a:lstStyle/>
          <a:p>
            <a:r>
              <a:rPr lang="de-CH" dirty="0"/>
              <a:t>Class </a:t>
            </a:r>
            <a:r>
              <a:rPr lang="de-CH" dirty="0" err="1"/>
              <a:t>imbalance</a:t>
            </a:r>
            <a:endParaRPr lang="en-GB" dirty="0"/>
          </a:p>
        </p:txBody>
      </p:sp>
      <p:pic>
        <p:nvPicPr>
          <p:cNvPr id="10" name="Grafik 9">
            <a:extLst>
              <a:ext uri="{FF2B5EF4-FFF2-40B4-BE49-F238E27FC236}">
                <a16:creationId xmlns:a16="http://schemas.microsoft.com/office/drawing/2014/main" id="{4774E92F-9A7D-7355-058D-F2A54D4AEA93}"/>
              </a:ext>
            </a:extLst>
          </p:cNvPr>
          <p:cNvPicPr>
            <a:picLocks noChangeAspect="1"/>
          </p:cNvPicPr>
          <p:nvPr/>
        </p:nvPicPr>
        <p:blipFill rotWithShape="1">
          <a:blip r:embed="rId2"/>
          <a:srcRect t="1933"/>
          <a:stretch/>
        </p:blipFill>
        <p:spPr>
          <a:xfrm>
            <a:off x="1916575" y="1170000"/>
            <a:ext cx="4266850" cy="3782902"/>
          </a:xfrm>
          <a:prstGeom prst="rect">
            <a:avLst/>
          </a:prstGeom>
        </p:spPr>
      </p:pic>
    </p:spTree>
    <p:extLst>
      <p:ext uri="{BB962C8B-B14F-4D97-AF65-F5344CB8AC3E}">
        <p14:creationId xmlns:p14="http://schemas.microsoft.com/office/powerpoint/2010/main" val="730108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15CA7CE6-A06F-8AFE-0674-C3D6CA3483F8}"/>
              </a:ext>
            </a:extLst>
          </p:cNvPr>
          <p:cNvSpPr>
            <a:spLocks noGrp="1"/>
          </p:cNvSpPr>
          <p:nvPr>
            <p:ph type="body" idx="11"/>
          </p:nvPr>
        </p:nvSpPr>
        <p:spPr/>
        <p:txBody>
          <a:bodyPr/>
          <a:lstStyle/>
          <a:p>
            <a:endParaRPr lang="en-GB"/>
          </a:p>
        </p:txBody>
      </p:sp>
      <p:sp>
        <p:nvSpPr>
          <p:cNvPr id="3" name="Textplatzhalter 2">
            <a:extLst>
              <a:ext uri="{FF2B5EF4-FFF2-40B4-BE49-F238E27FC236}">
                <a16:creationId xmlns:a16="http://schemas.microsoft.com/office/drawing/2014/main" id="{EF29294F-99C7-DC8B-3428-F47525B2AB56}"/>
              </a:ext>
            </a:extLst>
          </p:cNvPr>
          <p:cNvSpPr>
            <a:spLocks noGrp="1"/>
          </p:cNvSpPr>
          <p:nvPr>
            <p:ph type="body" sz="quarter" idx="12"/>
          </p:nvPr>
        </p:nvSpPr>
        <p:spPr/>
        <p:txBody>
          <a:bodyPr/>
          <a:lstStyle/>
          <a:p>
            <a:pPr marL="342900" indent="-342900">
              <a:buFont typeface="Arial" panose="020B0604020202020204" pitchFamily="34" charset="0"/>
              <a:buChar char="•"/>
            </a:pPr>
            <a:r>
              <a:rPr lang="de-CH" dirty="0"/>
              <a:t>Environment</a:t>
            </a:r>
          </a:p>
          <a:p>
            <a:pPr marL="342900" indent="-342900">
              <a:buFont typeface="Arial" panose="020B0604020202020204" pitchFamily="34" charset="0"/>
              <a:buChar char="•"/>
            </a:pPr>
            <a:r>
              <a:rPr lang="de-CH" dirty="0"/>
              <a:t>Baseline </a:t>
            </a:r>
            <a:r>
              <a:rPr lang="de-CH" dirty="0" err="1"/>
              <a:t>results</a:t>
            </a:r>
            <a:endParaRPr lang="de-CH" dirty="0"/>
          </a:p>
          <a:p>
            <a:pPr marL="342900" indent="-342900">
              <a:buFont typeface="Arial" panose="020B0604020202020204" pitchFamily="34" charset="0"/>
              <a:buChar char="•"/>
            </a:pPr>
            <a:r>
              <a:rPr lang="en-GB" dirty="0">
                <a:solidFill>
                  <a:srgbClr val="FF0000"/>
                </a:solidFill>
              </a:rPr>
              <a:t>Preprocessing</a:t>
            </a:r>
          </a:p>
          <a:p>
            <a:pPr marL="342900" indent="-342900">
              <a:buFont typeface="Arial" panose="020B0604020202020204" pitchFamily="34" charset="0"/>
              <a:buChar char="•"/>
            </a:pPr>
            <a:r>
              <a:rPr lang="en-GB" dirty="0"/>
              <a:t>Further tuning</a:t>
            </a:r>
          </a:p>
          <a:p>
            <a:pPr marL="342900" indent="-342900">
              <a:buFont typeface="Arial" panose="020B0604020202020204" pitchFamily="34" charset="0"/>
              <a:buChar char="•"/>
            </a:pPr>
            <a:r>
              <a:rPr lang="en-GB" dirty="0"/>
              <a:t>Final results</a:t>
            </a:r>
          </a:p>
          <a:p>
            <a:pPr marL="342900" indent="-342900">
              <a:buFont typeface="Arial" panose="020B0604020202020204" pitchFamily="34" charset="0"/>
              <a:buChar char="•"/>
            </a:pPr>
            <a:r>
              <a:rPr lang="en-GB" dirty="0"/>
              <a:t>Discussion</a:t>
            </a:r>
          </a:p>
        </p:txBody>
      </p:sp>
      <p:sp>
        <p:nvSpPr>
          <p:cNvPr id="4" name="Textplatzhalter 3">
            <a:extLst>
              <a:ext uri="{FF2B5EF4-FFF2-40B4-BE49-F238E27FC236}">
                <a16:creationId xmlns:a16="http://schemas.microsoft.com/office/drawing/2014/main" id="{64BF1BAE-298B-4934-F84A-FEF8B2E09DEB}"/>
              </a:ext>
            </a:extLst>
          </p:cNvPr>
          <p:cNvSpPr>
            <a:spLocks noGrp="1"/>
          </p:cNvSpPr>
          <p:nvPr>
            <p:ph type="body" sz="quarter" idx="14"/>
          </p:nvPr>
        </p:nvSpPr>
        <p:spPr/>
        <p:txBody>
          <a:bodyPr/>
          <a:lstStyle/>
          <a:p>
            <a:endParaRPr lang="en-GB"/>
          </a:p>
        </p:txBody>
      </p:sp>
      <p:sp>
        <p:nvSpPr>
          <p:cNvPr id="5" name="Textplatzhalter 4">
            <a:extLst>
              <a:ext uri="{FF2B5EF4-FFF2-40B4-BE49-F238E27FC236}">
                <a16:creationId xmlns:a16="http://schemas.microsoft.com/office/drawing/2014/main" id="{95B122C0-A78B-02E0-04E5-95F69BBEF48D}"/>
              </a:ext>
            </a:extLst>
          </p:cNvPr>
          <p:cNvSpPr>
            <a:spLocks noGrp="1"/>
          </p:cNvSpPr>
          <p:nvPr>
            <p:ph type="body" sz="quarter" idx="20"/>
          </p:nvPr>
        </p:nvSpPr>
        <p:spPr/>
        <p:txBody>
          <a:bodyPr/>
          <a:lstStyle/>
          <a:p>
            <a:endParaRPr lang="en-GB"/>
          </a:p>
        </p:txBody>
      </p:sp>
      <p:sp>
        <p:nvSpPr>
          <p:cNvPr id="6" name="Titel 5">
            <a:extLst>
              <a:ext uri="{FF2B5EF4-FFF2-40B4-BE49-F238E27FC236}">
                <a16:creationId xmlns:a16="http://schemas.microsoft.com/office/drawing/2014/main" id="{94CDB2C8-9321-68C5-2C0A-8EC29894AD56}"/>
              </a:ext>
            </a:extLst>
          </p:cNvPr>
          <p:cNvSpPr>
            <a:spLocks noGrp="1"/>
          </p:cNvSpPr>
          <p:nvPr>
            <p:ph type="title"/>
          </p:nvPr>
        </p:nvSpPr>
        <p:spPr/>
        <p:txBody>
          <a:bodyPr/>
          <a:lstStyle/>
          <a:p>
            <a:r>
              <a:rPr lang="en-GB" dirty="0">
                <a:solidFill>
                  <a:srgbClr val="FF0000"/>
                </a:solidFill>
              </a:rPr>
              <a:t>Preprocessing</a:t>
            </a:r>
          </a:p>
        </p:txBody>
      </p:sp>
      <p:sp>
        <p:nvSpPr>
          <p:cNvPr id="7" name="Foliennummernplatzhalter 6">
            <a:extLst>
              <a:ext uri="{FF2B5EF4-FFF2-40B4-BE49-F238E27FC236}">
                <a16:creationId xmlns:a16="http://schemas.microsoft.com/office/drawing/2014/main" id="{C19F6723-E4EF-C438-1DA3-D14924AE9F85}"/>
              </a:ext>
            </a:extLst>
          </p:cNvPr>
          <p:cNvSpPr>
            <a:spLocks noGrp="1"/>
          </p:cNvSpPr>
          <p:nvPr>
            <p:ph type="sldNum" sz="quarter" idx="21"/>
          </p:nvPr>
        </p:nvSpPr>
        <p:spPr/>
        <p:txBody>
          <a:bodyPr/>
          <a:lstStyle/>
          <a:p>
            <a:fld id="{16AB2C14-F465-F643-BD65-D6125390A9E0}" type="slidenum">
              <a:rPr lang="de-DE" smtClean="0"/>
              <a:t>12</a:t>
            </a:fld>
            <a:endParaRPr lang="de-DE"/>
          </a:p>
        </p:txBody>
      </p:sp>
    </p:spTree>
    <p:extLst>
      <p:ext uri="{BB962C8B-B14F-4D97-AF65-F5344CB8AC3E}">
        <p14:creationId xmlns:p14="http://schemas.microsoft.com/office/powerpoint/2010/main" val="997670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88981B0C-2310-4D49-60C9-77B535E33AED}"/>
              </a:ext>
            </a:extLst>
          </p:cNvPr>
          <p:cNvSpPr>
            <a:spLocks noGrp="1"/>
          </p:cNvSpPr>
          <p:nvPr>
            <p:ph type="body" idx="11"/>
          </p:nvPr>
        </p:nvSpPr>
        <p:spPr/>
        <p:txBody>
          <a:bodyPr/>
          <a:lstStyle/>
          <a:p>
            <a:endParaRPr lang="en-GB"/>
          </a:p>
        </p:txBody>
      </p:sp>
      <p:sp>
        <p:nvSpPr>
          <p:cNvPr id="3" name="Textplatzhalter 2">
            <a:extLst>
              <a:ext uri="{FF2B5EF4-FFF2-40B4-BE49-F238E27FC236}">
                <a16:creationId xmlns:a16="http://schemas.microsoft.com/office/drawing/2014/main" id="{B446FCBC-55A4-EF90-93EB-E2FB4D54B8AC}"/>
              </a:ext>
            </a:extLst>
          </p:cNvPr>
          <p:cNvSpPr>
            <a:spLocks noGrp="1"/>
          </p:cNvSpPr>
          <p:nvPr>
            <p:ph type="body" sz="quarter" idx="16"/>
          </p:nvPr>
        </p:nvSpPr>
        <p:spPr/>
        <p:txBody>
          <a:bodyPr/>
          <a:lstStyle/>
          <a:p>
            <a:r>
              <a:rPr lang="de-CH" dirty="0" err="1"/>
              <a:t>Preprocessing</a:t>
            </a:r>
            <a:r>
              <a:rPr lang="de-CH" dirty="0"/>
              <a:t> </a:t>
            </a:r>
            <a:r>
              <a:rPr lang="de-CH" dirty="0" err="1"/>
              <a:t>steps</a:t>
            </a:r>
            <a:endParaRPr lang="en-GB" dirty="0"/>
          </a:p>
        </p:txBody>
      </p:sp>
      <p:sp>
        <p:nvSpPr>
          <p:cNvPr id="4" name="Textplatzhalter 3">
            <a:extLst>
              <a:ext uri="{FF2B5EF4-FFF2-40B4-BE49-F238E27FC236}">
                <a16:creationId xmlns:a16="http://schemas.microsoft.com/office/drawing/2014/main" id="{07CCB809-4A35-AAA7-F903-AA60D27FBE35}"/>
              </a:ext>
            </a:extLst>
          </p:cNvPr>
          <p:cNvSpPr>
            <a:spLocks noGrp="1"/>
          </p:cNvSpPr>
          <p:nvPr>
            <p:ph type="body" sz="quarter" idx="17"/>
          </p:nvPr>
        </p:nvSpPr>
        <p:spPr/>
        <p:txBody>
          <a:bodyPr/>
          <a:lstStyle/>
          <a:p>
            <a:pPr marL="285750" indent="-285750">
              <a:buFont typeface="Arial" panose="020B0604020202020204" pitchFamily="34" charset="0"/>
              <a:buChar char="•"/>
            </a:pPr>
            <a:r>
              <a:rPr lang="en-US" dirty="0"/>
              <a:t>Lowercase </a:t>
            </a:r>
          </a:p>
          <a:p>
            <a:pPr marL="285750" indent="-285750">
              <a:buFont typeface="Arial" panose="020B0604020202020204" pitchFamily="34" charset="0"/>
              <a:buChar char="•"/>
            </a:pPr>
            <a:r>
              <a:rPr lang="en-US" dirty="0"/>
              <a:t>Replace ‘\n’, ‘t’ and ‘\r’ with ‘ ‘</a:t>
            </a:r>
          </a:p>
          <a:p>
            <a:pPr marL="285750" indent="-285750">
              <a:buFont typeface="Arial" panose="020B0604020202020204" pitchFamily="34" charset="0"/>
              <a:buChar char="•"/>
            </a:pPr>
            <a:r>
              <a:rPr lang="en-US" dirty="0"/>
              <a:t>WordNet </a:t>
            </a:r>
            <a:r>
              <a:rPr lang="en-US" dirty="0" err="1"/>
              <a:t>Lemmatizer</a:t>
            </a:r>
            <a:endParaRPr lang="en-US" dirty="0"/>
          </a:p>
          <a:p>
            <a:pPr marL="285750" indent="-285750">
              <a:buFont typeface="Arial" panose="020B0604020202020204" pitchFamily="34" charset="0"/>
              <a:buChar char="•"/>
            </a:pPr>
            <a:r>
              <a:rPr lang="en-US" dirty="0"/>
              <a:t>Remove stop words</a:t>
            </a:r>
          </a:p>
          <a:p>
            <a:pPr marL="285750" indent="-285750">
              <a:buFont typeface="Arial" panose="020B0604020202020204" pitchFamily="34" charset="0"/>
              <a:buChar char="•"/>
            </a:pPr>
            <a:r>
              <a:rPr lang="en-US" dirty="0"/>
              <a:t>Remove punctuation tokens</a:t>
            </a:r>
          </a:p>
        </p:txBody>
      </p:sp>
      <p:sp>
        <p:nvSpPr>
          <p:cNvPr id="5" name="Textplatzhalter 4">
            <a:extLst>
              <a:ext uri="{FF2B5EF4-FFF2-40B4-BE49-F238E27FC236}">
                <a16:creationId xmlns:a16="http://schemas.microsoft.com/office/drawing/2014/main" id="{0D8F79E0-8004-D080-A1DB-91C9F715B9C1}"/>
              </a:ext>
            </a:extLst>
          </p:cNvPr>
          <p:cNvSpPr>
            <a:spLocks noGrp="1"/>
          </p:cNvSpPr>
          <p:nvPr>
            <p:ph type="body" sz="quarter" idx="18"/>
          </p:nvPr>
        </p:nvSpPr>
        <p:spPr/>
        <p:txBody>
          <a:bodyPr/>
          <a:lstStyle/>
          <a:p>
            <a:endParaRPr lang="en-GB" dirty="0"/>
          </a:p>
        </p:txBody>
      </p:sp>
      <p:sp>
        <p:nvSpPr>
          <p:cNvPr id="6" name="Textplatzhalter 5">
            <a:extLst>
              <a:ext uri="{FF2B5EF4-FFF2-40B4-BE49-F238E27FC236}">
                <a16:creationId xmlns:a16="http://schemas.microsoft.com/office/drawing/2014/main" id="{2061B201-F227-FA31-2254-A7112A8171FC}"/>
              </a:ext>
            </a:extLst>
          </p:cNvPr>
          <p:cNvSpPr>
            <a:spLocks noGrp="1"/>
          </p:cNvSpPr>
          <p:nvPr>
            <p:ph type="body" sz="quarter" idx="19"/>
          </p:nvPr>
        </p:nvSpPr>
        <p:spPr/>
        <p:txBody>
          <a:bodyPr/>
          <a:lstStyle/>
          <a:p>
            <a:pPr marL="285750" indent="-285750">
              <a:buFont typeface="Arial" panose="020B0604020202020204" pitchFamily="34" charset="0"/>
              <a:buChar char="•"/>
            </a:pPr>
            <a:endParaRPr lang="en-GB" dirty="0"/>
          </a:p>
        </p:txBody>
      </p:sp>
      <p:sp>
        <p:nvSpPr>
          <p:cNvPr id="7" name="Textplatzhalter 6">
            <a:extLst>
              <a:ext uri="{FF2B5EF4-FFF2-40B4-BE49-F238E27FC236}">
                <a16:creationId xmlns:a16="http://schemas.microsoft.com/office/drawing/2014/main" id="{93898D19-421E-0359-719E-44A2889F993E}"/>
              </a:ext>
            </a:extLst>
          </p:cNvPr>
          <p:cNvSpPr>
            <a:spLocks noGrp="1"/>
          </p:cNvSpPr>
          <p:nvPr>
            <p:ph type="body" sz="quarter" idx="20"/>
          </p:nvPr>
        </p:nvSpPr>
        <p:spPr/>
        <p:txBody>
          <a:bodyPr/>
          <a:lstStyle/>
          <a:p>
            <a:endParaRPr lang="en-GB"/>
          </a:p>
        </p:txBody>
      </p:sp>
      <p:sp>
        <p:nvSpPr>
          <p:cNvPr id="8" name="Titel 7">
            <a:extLst>
              <a:ext uri="{FF2B5EF4-FFF2-40B4-BE49-F238E27FC236}">
                <a16:creationId xmlns:a16="http://schemas.microsoft.com/office/drawing/2014/main" id="{C623C825-F4EC-9A85-5D47-75F36717A849}"/>
              </a:ext>
            </a:extLst>
          </p:cNvPr>
          <p:cNvSpPr>
            <a:spLocks noGrp="1"/>
          </p:cNvSpPr>
          <p:nvPr>
            <p:ph type="title"/>
          </p:nvPr>
        </p:nvSpPr>
        <p:spPr/>
        <p:txBody>
          <a:bodyPr/>
          <a:lstStyle/>
          <a:p>
            <a:r>
              <a:rPr lang="de-CH" dirty="0"/>
              <a:t>Custom </a:t>
            </a:r>
            <a:r>
              <a:rPr lang="de-CH" dirty="0" err="1"/>
              <a:t>preprocessing</a:t>
            </a:r>
            <a:endParaRPr lang="en-GB" dirty="0"/>
          </a:p>
        </p:txBody>
      </p:sp>
    </p:spTree>
    <p:extLst>
      <p:ext uri="{BB962C8B-B14F-4D97-AF65-F5344CB8AC3E}">
        <p14:creationId xmlns:p14="http://schemas.microsoft.com/office/powerpoint/2010/main" val="1817230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1DB8F218-4B63-D5E5-7013-870444469D05}"/>
              </a:ext>
            </a:extLst>
          </p:cNvPr>
          <p:cNvSpPr>
            <a:spLocks noGrp="1"/>
          </p:cNvSpPr>
          <p:nvPr>
            <p:ph type="body" idx="11"/>
          </p:nvPr>
        </p:nvSpPr>
        <p:spPr/>
        <p:txBody>
          <a:bodyPr/>
          <a:lstStyle/>
          <a:p>
            <a:endParaRPr lang="en-GB"/>
          </a:p>
        </p:txBody>
      </p:sp>
      <p:sp>
        <p:nvSpPr>
          <p:cNvPr id="3" name="Textplatzhalter 2">
            <a:extLst>
              <a:ext uri="{FF2B5EF4-FFF2-40B4-BE49-F238E27FC236}">
                <a16:creationId xmlns:a16="http://schemas.microsoft.com/office/drawing/2014/main" id="{65C54322-3AFB-6B90-7991-F5DCF32419DC}"/>
              </a:ext>
            </a:extLst>
          </p:cNvPr>
          <p:cNvSpPr>
            <a:spLocks noGrp="1"/>
          </p:cNvSpPr>
          <p:nvPr>
            <p:ph type="body" sz="quarter" idx="16"/>
          </p:nvPr>
        </p:nvSpPr>
        <p:spPr/>
        <p:txBody>
          <a:bodyPr/>
          <a:lstStyle/>
          <a:p>
            <a:r>
              <a:rPr lang="de-CH" dirty="0" err="1"/>
              <a:t>Results</a:t>
            </a:r>
            <a:r>
              <a:rPr lang="de-CH" dirty="0"/>
              <a:t> </a:t>
            </a:r>
            <a:endParaRPr lang="en-GB" dirty="0"/>
          </a:p>
        </p:txBody>
      </p:sp>
      <p:sp>
        <p:nvSpPr>
          <p:cNvPr id="4" name="Textplatzhalter 3">
            <a:extLst>
              <a:ext uri="{FF2B5EF4-FFF2-40B4-BE49-F238E27FC236}">
                <a16:creationId xmlns:a16="http://schemas.microsoft.com/office/drawing/2014/main" id="{72D67A95-CBDB-2F4F-4B63-419F5AD03318}"/>
              </a:ext>
            </a:extLst>
          </p:cNvPr>
          <p:cNvSpPr>
            <a:spLocks noGrp="1"/>
          </p:cNvSpPr>
          <p:nvPr>
            <p:ph type="body" sz="quarter" idx="17"/>
          </p:nvPr>
        </p:nvSpPr>
        <p:spPr/>
        <p:txBody>
          <a:bodyPr/>
          <a:lstStyle/>
          <a:p>
            <a:pPr marL="285750" indent="-285750">
              <a:buFont typeface="Arial" panose="020B0604020202020204" pitchFamily="34" charset="0"/>
              <a:buChar char="•"/>
            </a:pPr>
            <a:r>
              <a:rPr lang="de-CH" dirty="0" err="1"/>
              <a:t>Mostly</a:t>
            </a:r>
            <a:r>
              <a:rPr lang="de-CH" dirty="0"/>
              <a:t> </a:t>
            </a:r>
            <a:r>
              <a:rPr lang="de-CH" dirty="0" err="1"/>
              <a:t>preprocessing</a:t>
            </a:r>
            <a:r>
              <a:rPr lang="de-CH" dirty="0"/>
              <a:t> </a:t>
            </a:r>
            <a:r>
              <a:rPr lang="de-CH" dirty="0" err="1"/>
              <a:t>leads</a:t>
            </a:r>
            <a:r>
              <a:rPr lang="de-CH" dirty="0"/>
              <a:t> </a:t>
            </a:r>
            <a:r>
              <a:rPr lang="de-CH" dirty="0" err="1"/>
              <a:t>to</a:t>
            </a:r>
            <a:r>
              <a:rPr lang="de-CH" dirty="0"/>
              <a:t> </a:t>
            </a:r>
            <a:r>
              <a:rPr lang="de-CH" dirty="0" err="1"/>
              <a:t>better</a:t>
            </a:r>
            <a:r>
              <a:rPr lang="de-CH" dirty="0"/>
              <a:t> </a:t>
            </a:r>
            <a:r>
              <a:rPr lang="de-CH" dirty="0" err="1"/>
              <a:t>evaluation</a:t>
            </a:r>
            <a:r>
              <a:rPr lang="de-CH" dirty="0"/>
              <a:t> </a:t>
            </a:r>
            <a:r>
              <a:rPr lang="de-CH" dirty="0" err="1"/>
              <a:t>scores</a:t>
            </a:r>
            <a:endParaRPr lang="de-CH" dirty="0"/>
          </a:p>
          <a:p>
            <a:pPr marL="285750" indent="-285750">
              <a:buFont typeface="Arial" panose="020B0604020202020204" pitchFamily="34" charset="0"/>
              <a:buChar char="•"/>
            </a:pPr>
            <a:endParaRPr lang="en-GB" dirty="0"/>
          </a:p>
        </p:txBody>
      </p:sp>
      <p:sp>
        <p:nvSpPr>
          <p:cNvPr id="5" name="Textplatzhalter 4">
            <a:extLst>
              <a:ext uri="{FF2B5EF4-FFF2-40B4-BE49-F238E27FC236}">
                <a16:creationId xmlns:a16="http://schemas.microsoft.com/office/drawing/2014/main" id="{6AE83D62-EA49-C6B9-C69D-E06D2D5FB1BD}"/>
              </a:ext>
            </a:extLst>
          </p:cNvPr>
          <p:cNvSpPr>
            <a:spLocks noGrp="1"/>
          </p:cNvSpPr>
          <p:nvPr>
            <p:ph type="body" sz="quarter" idx="18"/>
          </p:nvPr>
        </p:nvSpPr>
        <p:spPr/>
        <p:txBody>
          <a:bodyPr/>
          <a:lstStyle/>
          <a:p>
            <a:endParaRPr lang="en-GB"/>
          </a:p>
        </p:txBody>
      </p:sp>
      <p:sp>
        <p:nvSpPr>
          <p:cNvPr id="6" name="Textplatzhalter 5">
            <a:extLst>
              <a:ext uri="{FF2B5EF4-FFF2-40B4-BE49-F238E27FC236}">
                <a16:creationId xmlns:a16="http://schemas.microsoft.com/office/drawing/2014/main" id="{C2378552-6982-B224-57A9-A5FE26C7ECB1}"/>
              </a:ext>
            </a:extLst>
          </p:cNvPr>
          <p:cNvSpPr>
            <a:spLocks noGrp="1"/>
          </p:cNvSpPr>
          <p:nvPr>
            <p:ph type="body" sz="quarter" idx="19"/>
          </p:nvPr>
        </p:nvSpPr>
        <p:spPr>
          <a:xfrm>
            <a:off x="4878000" y="2133321"/>
            <a:ext cx="3942472" cy="2340000"/>
          </a:xfrm>
        </p:spPr>
        <p:txBody>
          <a:bodyPr/>
          <a:lstStyle/>
          <a:p>
            <a:endParaRPr lang="de-CH" dirty="0"/>
          </a:p>
          <a:p>
            <a:endParaRPr lang="en-GB" dirty="0"/>
          </a:p>
          <a:p>
            <a:endParaRPr lang="en-GB" dirty="0"/>
          </a:p>
          <a:p>
            <a:endParaRPr lang="en-GB" dirty="0"/>
          </a:p>
          <a:p>
            <a:endParaRPr lang="en-GB" dirty="0"/>
          </a:p>
          <a:p>
            <a:endParaRPr lang="en-GB" dirty="0"/>
          </a:p>
          <a:p>
            <a:endParaRPr lang="en-GB" dirty="0"/>
          </a:p>
          <a:p>
            <a:endParaRPr lang="en-GB" dirty="0"/>
          </a:p>
          <a:p>
            <a:r>
              <a:rPr lang="en-GB" dirty="0">
                <a:solidFill>
                  <a:srgbClr val="7030A0"/>
                </a:solidFill>
              </a:rPr>
              <a:t>with preprocessing</a:t>
            </a:r>
          </a:p>
          <a:p>
            <a:r>
              <a:rPr lang="en-GB" dirty="0">
                <a:solidFill>
                  <a:schemeClr val="tx1">
                    <a:lumMod val="75000"/>
                    <a:lumOff val="25000"/>
                  </a:schemeClr>
                </a:solidFill>
              </a:rPr>
              <a:t>with preprocessing but no lemmatization </a:t>
            </a:r>
            <a:br>
              <a:rPr lang="en-GB" dirty="0"/>
            </a:br>
            <a:r>
              <a:rPr lang="en-GB" dirty="0">
                <a:solidFill>
                  <a:srgbClr val="FFC000"/>
                </a:solidFill>
              </a:rPr>
              <a:t>without preprocessing</a:t>
            </a:r>
            <a:br>
              <a:rPr lang="en-GB" dirty="0">
                <a:solidFill>
                  <a:srgbClr val="FFC000"/>
                </a:solidFill>
              </a:rPr>
            </a:br>
            <a:endParaRPr lang="en-GB" dirty="0">
              <a:solidFill>
                <a:srgbClr val="FFC000"/>
              </a:solidFill>
            </a:endParaRPr>
          </a:p>
        </p:txBody>
      </p:sp>
      <p:sp>
        <p:nvSpPr>
          <p:cNvPr id="7" name="Textplatzhalter 6">
            <a:extLst>
              <a:ext uri="{FF2B5EF4-FFF2-40B4-BE49-F238E27FC236}">
                <a16:creationId xmlns:a16="http://schemas.microsoft.com/office/drawing/2014/main" id="{135E24DA-EE7E-10D6-F90B-56D3C65D4D9F}"/>
              </a:ext>
            </a:extLst>
          </p:cNvPr>
          <p:cNvSpPr>
            <a:spLocks noGrp="1"/>
          </p:cNvSpPr>
          <p:nvPr>
            <p:ph type="body" sz="quarter" idx="20"/>
          </p:nvPr>
        </p:nvSpPr>
        <p:spPr/>
        <p:txBody>
          <a:bodyPr/>
          <a:lstStyle/>
          <a:p>
            <a:endParaRPr lang="en-GB"/>
          </a:p>
        </p:txBody>
      </p:sp>
      <p:sp>
        <p:nvSpPr>
          <p:cNvPr id="8" name="Titel 7">
            <a:extLst>
              <a:ext uri="{FF2B5EF4-FFF2-40B4-BE49-F238E27FC236}">
                <a16:creationId xmlns:a16="http://schemas.microsoft.com/office/drawing/2014/main" id="{47E7FE34-E313-80E1-3542-E7E7C9E83C35}"/>
              </a:ext>
            </a:extLst>
          </p:cNvPr>
          <p:cNvSpPr>
            <a:spLocks noGrp="1"/>
          </p:cNvSpPr>
          <p:nvPr>
            <p:ph type="title"/>
          </p:nvPr>
        </p:nvSpPr>
        <p:spPr/>
        <p:txBody>
          <a:bodyPr/>
          <a:lstStyle/>
          <a:p>
            <a:r>
              <a:rPr lang="de-CH" dirty="0"/>
              <a:t>Evaluation</a:t>
            </a:r>
            <a:endParaRPr lang="en-GB" dirty="0"/>
          </a:p>
        </p:txBody>
      </p:sp>
      <p:pic>
        <p:nvPicPr>
          <p:cNvPr id="12" name="Grafik 11">
            <a:extLst>
              <a:ext uri="{FF2B5EF4-FFF2-40B4-BE49-F238E27FC236}">
                <a16:creationId xmlns:a16="http://schemas.microsoft.com/office/drawing/2014/main" id="{0BEB866B-6D46-2FEE-2ABF-86E5621D8507}"/>
              </a:ext>
            </a:extLst>
          </p:cNvPr>
          <p:cNvPicPr>
            <a:picLocks noChangeAspect="1"/>
          </p:cNvPicPr>
          <p:nvPr/>
        </p:nvPicPr>
        <p:blipFill>
          <a:blip r:embed="rId2"/>
          <a:stretch>
            <a:fillRect/>
          </a:stretch>
        </p:blipFill>
        <p:spPr>
          <a:xfrm>
            <a:off x="4878000" y="1854484"/>
            <a:ext cx="2650157" cy="2311938"/>
          </a:xfrm>
          <a:prstGeom prst="rect">
            <a:avLst/>
          </a:prstGeom>
        </p:spPr>
      </p:pic>
    </p:spTree>
    <p:extLst>
      <p:ext uri="{BB962C8B-B14F-4D97-AF65-F5344CB8AC3E}">
        <p14:creationId xmlns:p14="http://schemas.microsoft.com/office/powerpoint/2010/main" val="4131531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AC41F17C-7B65-CCE4-F2A6-56F2DC549AEC}"/>
              </a:ext>
            </a:extLst>
          </p:cNvPr>
          <p:cNvSpPr>
            <a:spLocks noGrp="1"/>
          </p:cNvSpPr>
          <p:nvPr>
            <p:ph type="body" idx="11"/>
          </p:nvPr>
        </p:nvSpPr>
        <p:spPr/>
        <p:txBody>
          <a:bodyPr/>
          <a:lstStyle/>
          <a:p>
            <a:endParaRPr lang="en-GB"/>
          </a:p>
        </p:txBody>
      </p:sp>
      <p:sp>
        <p:nvSpPr>
          <p:cNvPr id="3" name="Textplatzhalter 2">
            <a:extLst>
              <a:ext uri="{FF2B5EF4-FFF2-40B4-BE49-F238E27FC236}">
                <a16:creationId xmlns:a16="http://schemas.microsoft.com/office/drawing/2014/main" id="{77438494-23DE-E24E-4820-B2CC281CEC32}"/>
              </a:ext>
            </a:extLst>
          </p:cNvPr>
          <p:cNvSpPr>
            <a:spLocks noGrp="1"/>
          </p:cNvSpPr>
          <p:nvPr>
            <p:ph type="body" sz="quarter" idx="16"/>
          </p:nvPr>
        </p:nvSpPr>
        <p:spPr/>
        <p:txBody>
          <a:bodyPr/>
          <a:lstStyle/>
          <a:p>
            <a:endParaRPr lang="en-GB" dirty="0"/>
          </a:p>
        </p:txBody>
      </p:sp>
      <p:sp>
        <p:nvSpPr>
          <p:cNvPr id="4" name="Textplatzhalter 3">
            <a:extLst>
              <a:ext uri="{FF2B5EF4-FFF2-40B4-BE49-F238E27FC236}">
                <a16:creationId xmlns:a16="http://schemas.microsoft.com/office/drawing/2014/main" id="{BEED3CE5-AF25-B789-B484-FC394F32703B}"/>
              </a:ext>
            </a:extLst>
          </p:cNvPr>
          <p:cNvSpPr>
            <a:spLocks noGrp="1"/>
          </p:cNvSpPr>
          <p:nvPr>
            <p:ph type="body" sz="quarter" idx="17"/>
          </p:nvPr>
        </p:nvSpPr>
        <p:spPr/>
        <p:txBody>
          <a:bodyPr/>
          <a:lstStyle/>
          <a:p>
            <a:pPr marL="285750" indent="-285750">
              <a:buFont typeface="Arial" panose="020B0604020202020204" pitchFamily="34" charset="0"/>
              <a:buChar char="•"/>
            </a:pPr>
            <a:r>
              <a:rPr lang="de-CH" dirty="0" err="1"/>
              <a:t>With</a:t>
            </a:r>
            <a:r>
              <a:rPr lang="de-CH" dirty="0"/>
              <a:t> </a:t>
            </a:r>
            <a:r>
              <a:rPr lang="de-CH" dirty="0" err="1"/>
              <a:t>our</a:t>
            </a:r>
            <a:r>
              <a:rPr lang="de-CH" dirty="0"/>
              <a:t> </a:t>
            </a:r>
            <a:r>
              <a:rPr lang="de-CH" dirty="0" err="1"/>
              <a:t>dataset</a:t>
            </a:r>
            <a:r>
              <a:rPr lang="de-CH" dirty="0"/>
              <a:t> </a:t>
            </a:r>
            <a:r>
              <a:rPr lang="de-CH" dirty="0" err="1"/>
              <a:t>more</a:t>
            </a:r>
            <a:r>
              <a:rPr lang="de-CH" dirty="0"/>
              <a:t> </a:t>
            </a:r>
            <a:r>
              <a:rPr lang="de-CH" dirty="0" err="1"/>
              <a:t>preprocessing</a:t>
            </a:r>
            <a:r>
              <a:rPr lang="de-CH" dirty="0"/>
              <a:t> </a:t>
            </a:r>
            <a:r>
              <a:rPr lang="de-CH" dirty="0" err="1"/>
              <a:t>increases</a:t>
            </a:r>
            <a:r>
              <a:rPr lang="de-CH" dirty="0"/>
              <a:t> the </a:t>
            </a:r>
            <a:r>
              <a:rPr lang="de-CH" dirty="0" err="1"/>
              <a:t>evaluation</a:t>
            </a:r>
            <a:r>
              <a:rPr lang="de-CH" dirty="0"/>
              <a:t> </a:t>
            </a:r>
            <a:r>
              <a:rPr lang="de-CH" dirty="0" err="1"/>
              <a:t>scores</a:t>
            </a:r>
            <a:endParaRPr lang="de-CH" dirty="0"/>
          </a:p>
          <a:p>
            <a:pPr marL="285750" indent="-285750">
              <a:buFont typeface="Arial" panose="020B0604020202020204" pitchFamily="34" charset="0"/>
              <a:buChar char="•"/>
            </a:pPr>
            <a:r>
              <a:rPr lang="de-CH" dirty="0" err="1"/>
              <a:t>We</a:t>
            </a:r>
            <a:r>
              <a:rPr lang="de-CH" dirty="0"/>
              <a:t> </a:t>
            </a:r>
            <a:r>
              <a:rPr lang="de-CH" dirty="0" err="1"/>
              <a:t>can</a:t>
            </a:r>
            <a:r>
              <a:rPr lang="de-CH" dirty="0"/>
              <a:t> </a:t>
            </a:r>
            <a:r>
              <a:rPr lang="de-CH" dirty="0" err="1"/>
              <a:t>imagine</a:t>
            </a:r>
            <a:r>
              <a:rPr lang="de-CH" dirty="0"/>
              <a:t> </a:t>
            </a:r>
            <a:r>
              <a:rPr lang="de-CH" dirty="0" err="1"/>
              <a:t>that</a:t>
            </a:r>
            <a:r>
              <a:rPr lang="de-CH" dirty="0"/>
              <a:t> the </a:t>
            </a:r>
            <a:r>
              <a:rPr lang="de-CH" dirty="0" err="1"/>
              <a:t>dataset</a:t>
            </a:r>
            <a:r>
              <a:rPr lang="de-CH" dirty="0"/>
              <a:t> </a:t>
            </a:r>
            <a:r>
              <a:rPr lang="de-CH" dirty="0" err="1"/>
              <a:t>is</a:t>
            </a:r>
            <a:r>
              <a:rPr lang="de-CH" dirty="0"/>
              <a:t> </a:t>
            </a:r>
            <a:r>
              <a:rPr lang="de-CH" dirty="0" err="1"/>
              <a:t>difficult</a:t>
            </a:r>
            <a:r>
              <a:rPr lang="de-CH" dirty="0"/>
              <a:t> </a:t>
            </a:r>
            <a:r>
              <a:rPr lang="de-CH" dirty="0" err="1"/>
              <a:t>to</a:t>
            </a:r>
            <a:r>
              <a:rPr lang="de-CH" dirty="0"/>
              <a:t> </a:t>
            </a:r>
            <a:r>
              <a:rPr lang="de-CH" dirty="0" err="1"/>
              <a:t>learn</a:t>
            </a:r>
            <a:r>
              <a:rPr lang="de-CH" dirty="0"/>
              <a:t> and </a:t>
            </a:r>
            <a:r>
              <a:rPr lang="de-CH" dirty="0" err="1"/>
              <a:t>that</a:t>
            </a:r>
            <a:r>
              <a:rPr lang="de-CH" dirty="0"/>
              <a:t> the </a:t>
            </a:r>
            <a:r>
              <a:rPr lang="de-CH" dirty="0" err="1"/>
              <a:t>classifier</a:t>
            </a:r>
            <a:r>
              <a:rPr lang="de-CH" dirty="0"/>
              <a:t> </a:t>
            </a:r>
            <a:r>
              <a:rPr lang="de-CH" dirty="0" err="1"/>
              <a:t>favours</a:t>
            </a:r>
            <a:r>
              <a:rPr lang="de-CH" dirty="0"/>
              <a:t> </a:t>
            </a:r>
            <a:r>
              <a:rPr lang="de-CH" dirty="0" err="1"/>
              <a:t>any</a:t>
            </a:r>
            <a:r>
              <a:rPr lang="de-CH" dirty="0"/>
              <a:t> </a:t>
            </a:r>
            <a:r>
              <a:rPr lang="de-CH" dirty="0" err="1"/>
              <a:t>kind</a:t>
            </a:r>
            <a:r>
              <a:rPr lang="de-CH" dirty="0"/>
              <a:t> </a:t>
            </a:r>
            <a:r>
              <a:rPr lang="de-CH" dirty="0" err="1"/>
              <a:t>of</a:t>
            </a:r>
            <a:r>
              <a:rPr lang="de-CH" dirty="0"/>
              <a:t> </a:t>
            </a:r>
            <a:r>
              <a:rPr lang="de-CH" dirty="0" err="1"/>
              <a:t>complexity</a:t>
            </a:r>
            <a:r>
              <a:rPr lang="de-CH" dirty="0"/>
              <a:t> </a:t>
            </a:r>
            <a:r>
              <a:rPr lang="de-CH" dirty="0" err="1"/>
              <a:t>reduction</a:t>
            </a:r>
            <a:r>
              <a:rPr lang="de-CH" dirty="0"/>
              <a:t> </a:t>
            </a:r>
          </a:p>
          <a:p>
            <a:pPr marL="285750" indent="-285750">
              <a:buFont typeface="Arial" panose="020B0604020202020204" pitchFamily="34" charset="0"/>
              <a:buChar char="•"/>
            </a:pPr>
            <a:r>
              <a:rPr lang="de-CH" dirty="0" err="1"/>
              <a:t>We</a:t>
            </a:r>
            <a:r>
              <a:rPr lang="de-CH" dirty="0"/>
              <a:t> </a:t>
            </a:r>
            <a:r>
              <a:rPr lang="de-CH" dirty="0" err="1"/>
              <a:t>assume</a:t>
            </a:r>
            <a:r>
              <a:rPr lang="de-CH" dirty="0"/>
              <a:t> </a:t>
            </a:r>
            <a:r>
              <a:rPr lang="de-CH" dirty="0" err="1"/>
              <a:t>this</a:t>
            </a:r>
            <a:r>
              <a:rPr lang="de-CH" dirty="0"/>
              <a:t> </a:t>
            </a:r>
            <a:r>
              <a:rPr lang="de-CH" dirty="0" err="1"/>
              <a:t>behaviour</a:t>
            </a:r>
            <a:r>
              <a:rPr lang="de-CH" dirty="0"/>
              <a:t> </a:t>
            </a:r>
            <a:r>
              <a:rPr lang="de-CH" dirty="0" err="1"/>
              <a:t>changes</a:t>
            </a:r>
            <a:r>
              <a:rPr lang="de-CH" dirty="0"/>
              <a:t> </a:t>
            </a:r>
            <a:r>
              <a:rPr lang="de-CH" dirty="0" err="1"/>
              <a:t>with</a:t>
            </a:r>
            <a:r>
              <a:rPr lang="de-CH" dirty="0"/>
              <a:t> a </a:t>
            </a:r>
            <a:r>
              <a:rPr lang="de-CH" dirty="0" err="1"/>
              <a:t>bigger</a:t>
            </a:r>
            <a:r>
              <a:rPr lang="de-CH" dirty="0"/>
              <a:t> </a:t>
            </a:r>
            <a:r>
              <a:rPr lang="de-CH" dirty="0" err="1"/>
              <a:t>training</a:t>
            </a:r>
            <a:r>
              <a:rPr lang="de-CH" dirty="0"/>
              <a:t> </a:t>
            </a:r>
            <a:r>
              <a:rPr lang="de-CH" dirty="0" err="1"/>
              <a:t>set</a:t>
            </a:r>
            <a:endParaRPr lang="en-GB" dirty="0"/>
          </a:p>
        </p:txBody>
      </p:sp>
      <p:sp>
        <p:nvSpPr>
          <p:cNvPr id="5" name="Textplatzhalter 4">
            <a:extLst>
              <a:ext uri="{FF2B5EF4-FFF2-40B4-BE49-F238E27FC236}">
                <a16:creationId xmlns:a16="http://schemas.microsoft.com/office/drawing/2014/main" id="{572E7ADE-9CEC-BA94-E62A-62D56019D96A}"/>
              </a:ext>
            </a:extLst>
          </p:cNvPr>
          <p:cNvSpPr>
            <a:spLocks noGrp="1"/>
          </p:cNvSpPr>
          <p:nvPr>
            <p:ph type="body" sz="quarter" idx="18"/>
          </p:nvPr>
        </p:nvSpPr>
        <p:spPr/>
        <p:txBody>
          <a:bodyPr/>
          <a:lstStyle/>
          <a:p>
            <a:endParaRPr lang="en-GB"/>
          </a:p>
        </p:txBody>
      </p:sp>
      <p:sp>
        <p:nvSpPr>
          <p:cNvPr id="6" name="Textplatzhalter 5">
            <a:extLst>
              <a:ext uri="{FF2B5EF4-FFF2-40B4-BE49-F238E27FC236}">
                <a16:creationId xmlns:a16="http://schemas.microsoft.com/office/drawing/2014/main" id="{CA791246-93A8-C6F0-32FD-787C41C610A3}"/>
              </a:ext>
            </a:extLst>
          </p:cNvPr>
          <p:cNvSpPr>
            <a:spLocks noGrp="1"/>
          </p:cNvSpPr>
          <p:nvPr>
            <p:ph type="body" sz="quarter" idx="19"/>
          </p:nvPr>
        </p:nvSpPr>
        <p:spPr/>
        <p:txBody>
          <a:bodyPr/>
          <a:lstStyle/>
          <a:p>
            <a:endParaRPr lang="en-GB"/>
          </a:p>
        </p:txBody>
      </p:sp>
      <p:sp>
        <p:nvSpPr>
          <p:cNvPr id="7" name="Textplatzhalter 6">
            <a:extLst>
              <a:ext uri="{FF2B5EF4-FFF2-40B4-BE49-F238E27FC236}">
                <a16:creationId xmlns:a16="http://schemas.microsoft.com/office/drawing/2014/main" id="{C5CFA3AD-DFBE-2AFF-7B22-8D6FFA6CB531}"/>
              </a:ext>
            </a:extLst>
          </p:cNvPr>
          <p:cNvSpPr>
            <a:spLocks noGrp="1"/>
          </p:cNvSpPr>
          <p:nvPr>
            <p:ph type="body" sz="quarter" idx="20"/>
          </p:nvPr>
        </p:nvSpPr>
        <p:spPr/>
        <p:txBody>
          <a:bodyPr/>
          <a:lstStyle/>
          <a:p>
            <a:endParaRPr lang="en-GB"/>
          </a:p>
        </p:txBody>
      </p:sp>
      <p:sp>
        <p:nvSpPr>
          <p:cNvPr id="8" name="Titel 7">
            <a:extLst>
              <a:ext uri="{FF2B5EF4-FFF2-40B4-BE49-F238E27FC236}">
                <a16:creationId xmlns:a16="http://schemas.microsoft.com/office/drawing/2014/main" id="{72B5AB08-A1FA-78E3-3960-A99497296E7D}"/>
              </a:ext>
            </a:extLst>
          </p:cNvPr>
          <p:cNvSpPr>
            <a:spLocks noGrp="1"/>
          </p:cNvSpPr>
          <p:nvPr>
            <p:ph type="title"/>
          </p:nvPr>
        </p:nvSpPr>
        <p:spPr/>
        <p:txBody>
          <a:bodyPr/>
          <a:lstStyle/>
          <a:p>
            <a:r>
              <a:rPr lang="de-CH" dirty="0" err="1"/>
              <a:t>Conclusion</a:t>
            </a:r>
            <a:endParaRPr lang="en-GB" dirty="0"/>
          </a:p>
        </p:txBody>
      </p:sp>
    </p:spTree>
    <p:extLst>
      <p:ext uri="{BB962C8B-B14F-4D97-AF65-F5344CB8AC3E}">
        <p14:creationId xmlns:p14="http://schemas.microsoft.com/office/powerpoint/2010/main" val="3708444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15CA7CE6-A06F-8AFE-0674-C3D6CA3483F8}"/>
              </a:ext>
            </a:extLst>
          </p:cNvPr>
          <p:cNvSpPr>
            <a:spLocks noGrp="1"/>
          </p:cNvSpPr>
          <p:nvPr>
            <p:ph type="body" idx="11"/>
          </p:nvPr>
        </p:nvSpPr>
        <p:spPr/>
        <p:txBody>
          <a:bodyPr/>
          <a:lstStyle/>
          <a:p>
            <a:endParaRPr lang="en-GB"/>
          </a:p>
        </p:txBody>
      </p:sp>
      <p:sp>
        <p:nvSpPr>
          <p:cNvPr id="3" name="Textplatzhalter 2">
            <a:extLst>
              <a:ext uri="{FF2B5EF4-FFF2-40B4-BE49-F238E27FC236}">
                <a16:creationId xmlns:a16="http://schemas.microsoft.com/office/drawing/2014/main" id="{EF29294F-99C7-DC8B-3428-F47525B2AB56}"/>
              </a:ext>
            </a:extLst>
          </p:cNvPr>
          <p:cNvSpPr>
            <a:spLocks noGrp="1"/>
          </p:cNvSpPr>
          <p:nvPr>
            <p:ph type="body" sz="quarter" idx="12"/>
          </p:nvPr>
        </p:nvSpPr>
        <p:spPr/>
        <p:txBody>
          <a:bodyPr/>
          <a:lstStyle/>
          <a:p>
            <a:pPr marL="342900" indent="-342900">
              <a:buFont typeface="Arial" panose="020B0604020202020204" pitchFamily="34" charset="0"/>
              <a:buChar char="•"/>
            </a:pPr>
            <a:r>
              <a:rPr lang="de-CH" dirty="0"/>
              <a:t>Environment</a:t>
            </a:r>
          </a:p>
          <a:p>
            <a:pPr marL="342900" indent="-342900">
              <a:buFont typeface="Arial" panose="020B0604020202020204" pitchFamily="34" charset="0"/>
              <a:buChar char="•"/>
            </a:pPr>
            <a:r>
              <a:rPr lang="de-CH" dirty="0"/>
              <a:t>Baseline </a:t>
            </a:r>
            <a:r>
              <a:rPr lang="de-CH" dirty="0" err="1"/>
              <a:t>results</a:t>
            </a:r>
            <a:endParaRPr lang="de-CH" dirty="0"/>
          </a:p>
          <a:p>
            <a:pPr marL="342900" indent="-342900">
              <a:buFont typeface="Arial" panose="020B0604020202020204" pitchFamily="34" charset="0"/>
              <a:buChar char="•"/>
            </a:pPr>
            <a:r>
              <a:rPr lang="en-GB" dirty="0"/>
              <a:t>Preprocessing</a:t>
            </a:r>
          </a:p>
          <a:p>
            <a:pPr marL="342900" indent="-342900">
              <a:buFont typeface="Arial" panose="020B0604020202020204" pitchFamily="34" charset="0"/>
              <a:buChar char="•"/>
            </a:pPr>
            <a:r>
              <a:rPr lang="en-GB" dirty="0">
                <a:solidFill>
                  <a:srgbClr val="FF0000"/>
                </a:solidFill>
              </a:rPr>
              <a:t>Further tuning</a:t>
            </a:r>
          </a:p>
          <a:p>
            <a:pPr marL="342900" indent="-342900">
              <a:buFont typeface="Arial" panose="020B0604020202020204" pitchFamily="34" charset="0"/>
              <a:buChar char="•"/>
            </a:pPr>
            <a:r>
              <a:rPr lang="en-GB" dirty="0"/>
              <a:t>Final results</a:t>
            </a:r>
          </a:p>
          <a:p>
            <a:pPr marL="342900" indent="-342900">
              <a:buFont typeface="Arial" panose="020B0604020202020204" pitchFamily="34" charset="0"/>
              <a:buChar char="•"/>
            </a:pPr>
            <a:r>
              <a:rPr lang="en-GB" dirty="0"/>
              <a:t>Discussion</a:t>
            </a:r>
          </a:p>
        </p:txBody>
      </p:sp>
      <p:sp>
        <p:nvSpPr>
          <p:cNvPr id="4" name="Textplatzhalter 3">
            <a:extLst>
              <a:ext uri="{FF2B5EF4-FFF2-40B4-BE49-F238E27FC236}">
                <a16:creationId xmlns:a16="http://schemas.microsoft.com/office/drawing/2014/main" id="{64BF1BAE-298B-4934-F84A-FEF8B2E09DEB}"/>
              </a:ext>
            </a:extLst>
          </p:cNvPr>
          <p:cNvSpPr>
            <a:spLocks noGrp="1"/>
          </p:cNvSpPr>
          <p:nvPr>
            <p:ph type="body" sz="quarter" idx="14"/>
          </p:nvPr>
        </p:nvSpPr>
        <p:spPr/>
        <p:txBody>
          <a:bodyPr/>
          <a:lstStyle/>
          <a:p>
            <a:endParaRPr lang="en-GB"/>
          </a:p>
        </p:txBody>
      </p:sp>
      <p:sp>
        <p:nvSpPr>
          <p:cNvPr id="5" name="Textplatzhalter 4">
            <a:extLst>
              <a:ext uri="{FF2B5EF4-FFF2-40B4-BE49-F238E27FC236}">
                <a16:creationId xmlns:a16="http://schemas.microsoft.com/office/drawing/2014/main" id="{95B122C0-A78B-02E0-04E5-95F69BBEF48D}"/>
              </a:ext>
            </a:extLst>
          </p:cNvPr>
          <p:cNvSpPr>
            <a:spLocks noGrp="1"/>
          </p:cNvSpPr>
          <p:nvPr>
            <p:ph type="body" sz="quarter" idx="20"/>
          </p:nvPr>
        </p:nvSpPr>
        <p:spPr/>
        <p:txBody>
          <a:bodyPr/>
          <a:lstStyle/>
          <a:p>
            <a:endParaRPr lang="en-GB"/>
          </a:p>
        </p:txBody>
      </p:sp>
      <p:sp>
        <p:nvSpPr>
          <p:cNvPr id="6" name="Titel 5">
            <a:extLst>
              <a:ext uri="{FF2B5EF4-FFF2-40B4-BE49-F238E27FC236}">
                <a16:creationId xmlns:a16="http://schemas.microsoft.com/office/drawing/2014/main" id="{94CDB2C8-9321-68C5-2C0A-8EC29894AD56}"/>
              </a:ext>
            </a:extLst>
          </p:cNvPr>
          <p:cNvSpPr>
            <a:spLocks noGrp="1"/>
          </p:cNvSpPr>
          <p:nvPr>
            <p:ph type="title"/>
          </p:nvPr>
        </p:nvSpPr>
        <p:spPr>
          <a:xfrm>
            <a:off x="540000" y="680400"/>
            <a:ext cx="7020000" cy="820738"/>
          </a:xfrm>
        </p:spPr>
        <p:txBody>
          <a:bodyPr/>
          <a:lstStyle/>
          <a:p>
            <a:r>
              <a:rPr lang="en-GB" dirty="0">
                <a:solidFill>
                  <a:srgbClr val="FF0000"/>
                </a:solidFill>
              </a:rPr>
              <a:t>Further tuning</a:t>
            </a:r>
            <a:br>
              <a:rPr lang="en-GB" dirty="0">
                <a:solidFill>
                  <a:srgbClr val="FF0000"/>
                </a:solidFill>
              </a:rPr>
            </a:br>
            <a:endParaRPr lang="en-GB" dirty="0">
              <a:solidFill>
                <a:srgbClr val="FF0000"/>
              </a:solidFill>
            </a:endParaRPr>
          </a:p>
        </p:txBody>
      </p:sp>
      <p:sp>
        <p:nvSpPr>
          <p:cNvPr id="7" name="Foliennummernplatzhalter 6">
            <a:extLst>
              <a:ext uri="{FF2B5EF4-FFF2-40B4-BE49-F238E27FC236}">
                <a16:creationId xmlns:a16="http://schemas.microsoft.com/office/drawing/2014/main" id="{C19F6723-E4EF-C438-1DA3-D14924AE9F85}"/>
              </a:ext>
            </a:extLst>
          </p:cNvPr>
          <p:cNvSpPr>
            <a:spLocks noGrp="1"/>
          </p:cNvSpPr>
          <p:nvPr>
            <p:ph type="sldNum" sz="quarter" idx="21"/>
          </p:nvPr>
        </p:nvSpPr>
        <p:spPr/>
        <p:txBody>
          <a:bodyPr/>
          <a:lstStyle/>
          <a:p>
            <a:fld id="{16AB2C14-F465-F643-BD65-D6125390A9E0}" type="slidenum">
              <a:rPr lang="de-DE" smtClean="0"/>
              <a:t>16</a:t>
            </a:fld>
            <a:endParaRPr lang="de-DE"/>
          </a:p>
        </p:txBody>
      </p:sp>
    </p:spTree>
    <p:extLst>
      <p:ext uri="{BB962C8B-B14F-4D97-AF65-F5344CB8AC3E}">
        <p14:creationId xmlns:p14="http://schemas.microsoft.com/office/powerpoint/2010/main" val="2536002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88981B0C-2310-4D49-60C9-77B535E33AED}"/>
              </a:ext>
            </a:extLst>
          </p:cNvPr>
          <p:cNvSpPr>
            <a:spLocks noGrp="1"/>
          </p:cNvSpPr>
          <p:nvPr>
            <p:ph type="body" idx="11"/>
          </p:nvPr>
        </p:nvSpPr>
        <p:spPr/>
        <p:txBody>
          <a:bodyPr/>
          <a:lstStyle/>
          <a:p>
            <a:endParaRPr lang="en-GB"/>
          </a:p>
        </p:txBody>
      </p:sp>
      <p:sp>
        <p:nvSpPr>
          <p:cNvPr id="3" name="Textplatzhalter 2">
            <a:extLst>
              <a:ext uri="{FF2B5EF4-FFF2-40B4-BE49-F238E27FC236}">
                <a16:creationId xmlns:a16="http://schemas.microsoft.com/office/drawing/2014/main" id="{B446FCBC-55A4-EF90-93EB-E2FB4D54B8AC}"/>
              </a:ext>
            </a:extLst>
          </p:cNvPr>
          <p:cNvSpPr>
            <a:spLocks noGrp="1"/>
          </p:cNvSpPr>
          <p:nvPr>
            <p:ph type="body" sz="quarter" idx="16"/>
          </p:nvPr>
        </p:nvSpPr>
        <p:spPr/>
        <p:txBody>
          <a:bodyPr/>
          <a:lstStyle/>
          <a:p>
            <a:r>
              <a:rPr lang="de-CH" dirty="0" err="1"/>
              <a:t>Results</a:t>
            </a:r>
            <a:endParaRPr lang="en-GB" dirty="0"/>
          </a:p>
        </p:txBody>
      </p:sp>
      <p:sp>
        <p:nvSpPr>
          <p:cNvPr id="4" name="Textplatzhalter 3">
            <a:extLst>
              <a:ext uri="{FF2B5EF4-FFF2-40B4-BE49-F238E27FC236}">
                <a16:creationId xmlns:a16="http://schemas.microsoft.com/office/drawing/2014/main" id="{07CCB809-4A35-AAA7-F903-AA60D27FBE35}"/>
              </a:ext>
            </a:extLst>
          </p:cNvPr>
          <p:cNvSpPr>
            <a:spLocks noGrp="1"/>
          </p:cNvSpPr>
          <p:nvPr>
            <p:ph type="body" sz="quarter" idx="17"/>
          </p:nvPr>
        </p:nvSpPr>
        <p:spPr/>
        <p:txBody>
          <a:bodyPr/>
          <a:lstStyle/>
          <a:p>
            <a:pPr marL="285750" indent="-285750">
              <a:buFont typeface="Arial" panose="020B0604020202020204" pitchFamily="34" charset="0"/>
              <a:buChar char="•"/>
            </a:pPr>
            <a:r>
              <a:rPr lang="de-CH" dirty="0"/>
              <a:t>Best F1 5e-4: 0.01</a:t>
            </a:r>
          </a:p>
          <a:p>
            <a:pPr marL="285750" indent="-285750">
              <a:buFont typeface="Arial" panose="020B0604020202020204" pitchFamily="34" charset="0"/>
              <a:buChar char="•"/>
            </a:pPr>
            <a:r>
              <a:rPr lang="de-CH" dirty="0"/>
              <a:t>Best F1 5e-5: 0.01</a:t>
            </a:r>
          </a:p>
          <a:p>
            <a:pPr marL="285750" indent="-285750">
              <a:buFont typeface="Arial" panose="020B0604020202020204" pitchFamily="34" charset="0"/>
              <a:buChar char="•"/>
            </a:pPr>
            <a:r>
              <a:rPr lang="de-CH" dirty="0">
                <a:solidFill>
                  <a:srgbClr val="FF0000"/>
                </a:solidFill>
              </a:rPr>
              <a:t>Best F1 5e-6: 0.38 </a:t>
            </a:r>
          </a:p>
          <a:p>
            <a:pPr marL="285750" indent="-285750">
              <a:buFont typeface="Arial" panose="020B0604020202020204" pitchFamily="34" charset="0"/>
              <a:buChar char="•"/>
            </a:pPr>
            <a:r>
              <a:rPr lang="de-CH" dirty="0"/>
              <a:t>Best F1 5e-7: 0.35</a:t>
            </a:r>
          </a:p>
          <a:p>
            <a:pPr marL="285750" indent="-285750">
              <a:buFont typeface="Arial" panose="020B0604020202020204" pitchFamily="34" charset="0"/>
              <a:buChar char="•"/>
            </a:pPr>
            <a:endParaRPr lang="de-CH" dirty="0"/>
          </a:p>
        </p:txBody>
      </p:sp>
      <p:sp>
        <p:nvSpPr>
          <p:cNvPr id="5" name="Textplatzhalter 4">
            <a:extLst>
              <a:ext uri="{FF2B5EF4-FFF2-40B4-BE49-F238E27FC236}">
                <a16:creationId xmlns:a16="http://schemas.microsoft.com/office/drawing/2014/main" id="{0D8F79E0-8004-D080-A1DB-91C9F715B9C1}"/>
              </a:ext>
            </a:extLst>
          </p:cNvPr>
          <p:cNvSpPr>
            <a:spLocks noGrp="1"/>
          </p:cNvSpPr>
          <p:nvPr>
            <p:ph type="body" sz="quarter" idx="18"/>
          </p:nvPr>
        </p:nvSpPr>
        <p:spPr/>
        <p:txBody>
          <a:bodyPr/>
          <a:lstStyle/>
          <a:p>
            <a:endParaRPr lang="en-GB" dirty="0"/>
          </a:p>
        </p:txBody>
      </p:sp>
      <p:sp>
        <p:nvSpPr>
          <p:cNvPr id="6" name="Textplatzhalter 5">
            <a:extLst>
              <a:ext uri="{FF2B5EF4-FFF2-40B4-BE49-F238E27FC236}">
                <a16:creationId xmlns:a16="http://schemas.microsoft.com/office/drawing/2014/main" id="{2061B201-F227-FA31-2254-A7112A8171FC}"/>
              </a:ext>
            </a:extLst>
          </p:cNvPr>
          <p:cNvSpPr>
            <a:spLocks noGrp="1"/>
          </p:cNvSpPr>
          <p:nvPr>
            <p:ph type="body" sz="quarter" idx="19"/>
          </p:nvPr>
        </p:nvSpPr>
        <p:spPr/>
        <p:txBody>
          <a:bodyPr/>
          <a:lstStyle/>
          <a:p>
            <a:pPr marL="285750" indent="-285750">
              <a:buFont typeface="Arial" panose="020B0604020202020204" pitchFamily="34" charset="0"/>
              <a:buChar char="•"/>
            </a:pPr>
            <a:r>
              <a:rPr lang="en-US" dirty="0">
                <a:highlight>
                  <a:srgbClr val="FFFF00"/>
                </a:highlight>
              </a:rPr>
              <a:t>Insert</a:t>
            </a:r>
            <a:endParaRPr lang="en-GB" dirty="0">
              <a:highlight>
                <a:srgbClr val="FFFF00"/>
              </a:highlight>
            </a:endParaRPr>
          </a:p>
        </p:txBody>
      </p:sp>
      <p:sp>
        <p:nvSpPr>
          <p:cNvPr id="7" name="Textplatzhalter 6">
            <a:extLst>
              <a:ext uri="{FF2B5EF4-FFF2-40B4-BE49-F238E27FC236}">
                <a16:creationId xmlns:a16="http://schemas.microsoft.com/office/drawing/2014/main" id="{93898D19-421E-0359-719E-44A2889F993E}"/>
              </a:ext>
            </a:extLst>
          </p:cNvPr>
          <p:cNvSpPr>
            <a:spLocks noGrp="1"/>
          </p:cNvSpPr>
          <p:nvPr>
            <p:ph type="body" sz="quarter" idx="20"/>
          </p:nvPr>
        </p:nvSpPr>
        <p:spPr/>
        <p:txBody>
          <a:bodyPr/>
          <a:lstStyle/>
          <a:p>
            <a:endParaRPr lang="en-GB"/>
          </a:p>
        </p:txBody>
      </p:sp>
      <p:sp>
        <p:nvSpPr>
          <p:cNvPr id="8" name="Titel 7">
            <a:extLst>
              <a:ext uri="{FF2B5EF4-FFF2-40B4-BE49-F238E27FC236}">
                <a16:creationId xmlns:a16="http://schemas.microsoft.com/office/drawing/2014/main" id="{C623C825-F4EC-9A85-5D47-75F36717A849}"/>
              </a:ext>
            </a:extLst>
          </p:cNvPr>
          <p:cNvSpPr>
            <a:spLocks noGrp="1"/>
          </p:cNvSpPr>
          <p:nvPr>
            <p:ph type="title"/>
          </p:nvPr>
        </p:nvSpPr>
        <p:spPr/>
        <p:txBody>
          <a:bodyPr/>
          <a:lstStyle/>
          <a:p>
            <a:r>
              <a:rPr lang="de-CH" dirty="0"/>
              <a:t>Different </a:t>
            </a:r>
            <a:r>
              <a:rPr lang="de-CH" dirty="0" err="1"/>
              <a:t>learning</a:t>
            </a:r>
            <a:r>
              <a:rPr lang="de-CH" dirty="0"/>
              <a:t> rate</a:t>
            </a:r>
            <a:endParaRPr lang="en-GB" dirty="0"/>
          </a:p>
        </p:txBody>
      </p:sp>
      <p:sp>
        <p:nvSpPr>
          <p:cNvPr id="9" name="Textplatzhalter 5">
            <a:extLst>
              <a:ext uri="{FF2B5EF4-FFF2-40B4-BE49-F238E27FC236}">
                <a16:creationId xmlns:a16="http://schemas.microsoft.com/office/drawing/2014/main" id="{5C1AC722-2F37-81F9-F766-EBC7EB33788B}"/>
              </a:ext>
            </a:extLst>
          </p:cNvPr>
          <p:cNvSpPr txBox="1">
            <a:spLocks/>
          </p:cNvSpPr>
          <p:nvPr/>
        </p:nvSpPr>
        <p:spPr>
          <a:xfrm>
            <a:off x="4878000" y="2026590"/>
            <a:ext cx="3942472" cy="2340000"/>
          </a:xfrm>
          <a:prstGeom prst="rect">
            <a:avLst/>
          </a:prstGeom>
        </p:spPr>
        <p:txBody>
          <a:bodyPr lIns="0" tIns="0" rIns="0" bIns="0"/>
          <a:lstStyle>
            <a:lvl1pPr marL="0" indent="0" algn="l" defTabSz="914377" rtl="0" eaLnBrk="1" latinLnBrk="0" hangingPunct="1">
              <a:lnSpc>
                <a:spcPts val="2000"/>
              </a:lnSpc>
              <a:spcBef>
                <a:spcPts val="0"/>
              </a:spcBef>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de-CH" dirty="0"/>
          </a:p>
          <a:p>
            <a:endParaRPr lang="en-GB" dirty="0"/>
          </a:p>
          <a:p>
            <a:endParaRPr lang="en-GB" dirty="0"/>
          </a:p>
          <a:p>
            <a:endParaRPr lang="en-GB" dirty="0"/>
          </a:p>
          <a:p>
            <a:endParaRPr lang="en-GB" dirty="0"/>
          </a:p>
          <a:p>
            <a:endParaRPr lang="en-GB" dirty="0"/>
          </a:p>
          <a:p>
            <a:endParaRPr lang="en-GB" dirty="0"/>
          </a:p>
          <a:p>
            <a:endParaRPr lang="en-GB" dirty="0"/>
          </a:p>
          <a:p>
            <a:r>
              <a:rPr lang="en-GB" dirty="0">
                <a:solidFill>
                  <a:srgbClr val="7030A0"/>
                </a:solidFill>
              </a:rPr>
              <a:t>Lr 5e-4</a:t>
            </a:r>
          </a:p>
          <a:p>
            <a:r>
              <a:rPr lang="en-GB" dirty="0">
                <a:solidFill>
                  <a:srgbClr val="FFC000"/>
                </a:solidFill>
              </a:rPr>
              <a:t>Lr 5e-5</a:t>
            </a:r>
          </a:p>
          <a:p>
            <a:r>
              <a:rPr lang="en-GB" dirty="0">
                <a:solidFill>
                  <a:srgbClr val="FF3399"/>
                </a:solidFill>
              </a:rPr>
              <a:t>Lr 5e-6</a:t>
            </a:r>
          </a:p>
          <a:p>
            <a:r>
              <a:rPr lang="en-GB" dirty="0">
                <a:solidFill>
                  <a:schemeClr val="accent6">
                    <a:lumMod val="60000"/>
                    <a:lumOff val="40000"/>
                  </a:schemeClr>
                </a:solidFill>
              </a:rPr>
              <a:t>Lr 5e-7</a:t>
            </a:r>
            <a:br>
              <a:rPr lang="en-GB" dirty="0">
                <a:solidFill>
                  <a:srgbClr val="FFC000"/>
                </a:solidFill>
              </a:rPr>
            </a:br>
            <a:endParaRPr lang="en-GB" dirty="0">
              <a:solidFill>
                <a:srgbClr val="FFC000"/>
              </a:solidFill>
            </a:endParaRPr>
          </a:p>
        </p:txBody>
      </p:sp>
      <p:pic>
        <p:nvPicPr>
          <p:cNvPr id="11" name="Grafik 10">
            <a:extLst>
              <a:ext uri="{FF2B5EF4-FFF2-40B4-BE49-F238E27FC236}">
                <a16:creationId xmlns:a16="http://schemas.microsoft.com/office/drawing/2014/main" id="{E43C456C-BE83-38EC-C63D-E191A20E45A0}"/>
              </a:ext>
            </a:extLst>
          </p:cNvPr>
          <p:cNvPicPr>
            <a:picLocks noChangeAspect="1"/>
          </p:cNvPicPr>
          <p:nvPr/>
        </p:nvPicPr>
        <p:blipFill>
          <a:blip r:embed="rId2"/>
          <a:stretch>
            <a:fillRect/>
          </a:stretch>
        </p:blipFill>
        <p:spPr>
          <a:xfrm>
            <a:off x="4878000" y="1563638"/>
            <a:ext cx="3438416" cy="2488871"/>
          </a:xfrm>
          <a:prstGeom prst="rect">
            <a:avLst/>
          </a:prstGeom>
        </p:spPr>
      </p:pic>
    </p:spTree>
    <p:extLst>
      <p:ext uri="{BB962C8B-B14F-4D97-AF65-F5344CB8AC3E}">
        <p14:creationId xmlns:p14="http://schemas.microsoft.com/office/powerpoint/2010/main" val="14085824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platzhalter 5">
            <a:extLst>
              <a:ext uri="{FF2B5EF4-FFF2-40B4-BE49-F238E27FC236}">
                <a16:creationId xmlns:a16="http://schemas.microsoft.com/office/drawing/2014/main" id="{C2378552-6982-B224-57A9-A5FE26C7ECB1}"/>
              </a:ext>
            </a:extLst>
          </p:cNvPr>
          <p:cNvSpPr>
            <a:spLocks noGrp="1"/>
          </p:cNvSpPr>
          <p:nvPr>
            <p:ph type="body" sz="quarter" idx="19"/>
          </p:nvPr>
        </p:nvSpPr>
        <p:spPr>
          <a:xfrm>
            <a:off x="4878000" y="2133321"/>
            <a:ext cx="3942472" cy="2340000"/>
          </a:xfrm>
        </p:spPr>
        <p:txBody>
          <a:bodyPr/>
          <a:lstStyle/>
          <a:p>
            <a:endParaRPr lang="de-CH" dirty="0"/>
          </a:p>
          <a:p>
            <a:endParaRPr lang="en-GB" dirty="0"/>
          </a:p>
          <a:p>
            <a:endParaRPr lang="en-GB" dirty="0"/>
          </a:p>
          <a:p>
            <a:endParaRPr lang="en-GB" dirty="0"/>
          </a:p>
          <a:p>
            <a:endParaRPr lang="en-GB" dirty="0"/>
          </a:p>
          <a:p>
            <a:endParaRPr lang="en-GB" dirty="0"/>
          </a:p>
          <a:p>
            <a:endParaRPr lang="en-GB" dirty="0"/>
          </a:p>
          <a:p>
            <a:endParaRPr lang="en-GB" dirty="0"/>
          </a:p>
          <a:p>
            <a:r>
              <a:rPr lang="en-GB" dirty="0">
                <a:solidFill>
                  <a:schemeClr val="accent2">
                    <a:lumMod val="75000"/>
                  </a:schemeClr>
                </a:solidFill>
              </a:rPr>
              <a:t>with 40 classes</a:t>
            </a:r>
          </a:p>
          <a:p>
            <a:r>
              <a:rPr lang="en-GB" dirty="0">
                <a:solidFill>
                  <a:schemeClr val="tx1">
                    <a:lumMod val="65000"/>
                    <a:lumOff val="35000"/>
                  </a:schemeClr>
                </a:solidFill>
              </a:rPr>
              <a:t>with 23 classes (</a:t>
            </a:r>
            <a:r>
              <a:rPr lang="en-GB" dirty="0" err="1">
                <a:solidFill>
                  <a:schemeClr val="tx1">
                    <a:lumMod val="65000"/>
                    <a:lumOff val="35000"/>
                  </a:schemeClr>
                </a:solidFill>
              </a:rPr>
              <a:t>num</a:t>
            </a:r>
            <a:r>
              <a:rPr lang="en-GB" dirty="0">
                <a:solidFill>
                  <a:schemeClr val="tx1">
                    <a:lumMod val="65000"/>
                    <a:lumOff val="35000"/>
                  </a:schemeClr>
                </a:solidFill>
              </a:rPr>
              <a:t> samples &gt; 30)</a:t>
            </a:r>
            <a:br>
              <a:rPr lang="en-GB" dirty="0">
                <a:solidFill>
                  <a:schemeClr val="tx1">
                    <a:lumMod val="65000"/>
                    <a:lumOff val="35000"/>
                  </a:schemeClr>
                </a:solidFill>
              </a:rPr>
            </a:br>
            <a:r>
              <a:rPr lang="en-GB" dirty="0">
                <a:solidFill>
                  <a:srgbClr val="81C6E7"/>
                </a:solidFill>
              </a:rPr>
              <a:t>with 4 classes</a:t>
            </a:r>
            <a:br>
              <a:rPr lang="en-GB" dirty="0">
                <a:solidFill>
                  <a:srgbClr val="FFC000"/>
                </a:solidFill>
              </a:rPr>
            </a:br>
            <a:endParaRPr lang="en-GB" dirty="0">
              <a:solidFill>
                <a:srgbClr val="FFC000"/>
              </a:solidFill>
            </a:endParaRPr>
          </a:p>
        </p:txBody>
      </p:sp>
      <p:sp>
        <p:nvSpPr>
          <p:cNvPr id="2" name="Textplatzhalter 1">
            <a:extLst>
              <a:ext uri="{FF2B5EF4-FFF2-40B4-BE49-F238E27FC236}">
                <a16:creationId xmlns:a16="http://schemas.microsoft.com/office/drawing/2014/main" id="{1DB8F218-4B63-D5E5-7013-870444469D05}"/>
              </a:ext>
            </a:extLst>
          </p:cNvPr>
          <p:cNvSpPr>
            <a:spLocks noGrp="1"/>
          </p:cNvSpPr>
          <p:nvPr>
            <p:ph type="body" idx="11"/>
          </p:nvPr>
        </p:nvSpPr>
        <p:spPr/>
        <p:txBody>
          <a:bodyPr/>
          <a:lstStyle/>
          <a:p>
            <a:endParaRPr lang="en-GB"/>
          </a:p>
        </p:txBody>
      </p:sp>
      <p:sp>
        <p:nvSpPr>
          <p:cNvPr id="3" name="Textplatzhalter 2">
            <a:extLst>
              <a:ext uri="{FF2B5EF4-FFF2-40B4-BE49-F238E27FC236}">
                <a16:creationId xmlns:a16="http://schemas.microsoft.com/office/drawing/2014/main" id="{65C54322-3AFB-6B90-7991-F5DCF32419DC}"/>
              </a:ext>
            </a:extLst>
          </p:cNvPr>
          <p:cNvSpPr>
            <a:spLocks noGrp="1"/>
          </p:cNvSpPr>
          <p:nvPr>
            <p:ph type="body" sz="quarter" idx="16"/>
          </p:nvPr>
        </p:nvSpPr>
        <p:spPr/>
        <p:txBody>
          <a:bodyPr/>
          <a:lstStyle/>
          <a:p>
            <a:r>
              <a:rPr lang="de-CH" dirty="0" err="1"/>
              <a:t>Results</a:t>
            </a:r>
            <a:r>
              <a:rPr lang="de-CH" dirty="0"/>
              <a:t> </a:t>
            </a:r>
            <a:endParaRPr lang="en-GB" dirty="0"/>
          </a:p>
        </p:txBody>
      </p:sp>
      <p:sp>
        <p:nvSpPr>
          <p:cNvPr id="4" name="Textplatzhalter 3">
            <a:extLst>
              <a:ext uri="{FF2B5EF4-FFF2-40B4-BE49-F238E27FC236}">
                <a16:creationId xmlns:a16="http://schemas.microsoft.com/office/drawing/2014/main" id="{72D67A95-CBDB-2F4F-4B63-419F5AD03318}"/>
              </a:ext>
            </a:extLst>
          </p:cNvPr>
          <p:cNvSpPr>
            <a:spLocks noGrp="1"/>
          </p:cNvSpPr>
          <p:nvPr>
            <p:ph type="body" sz="quarter" idx="17"/>
          </p:nvPr>
        </p:nvSpPr>
        <p:spPr/>
        <p:txBody>
          <a:bodyPr/>
          <a:lstStyle/>
          <a:p>
            <a:pPr marL="285750" indent="-285750">
              <a:buFont typeface="Arial" panose="020B0604020202020204" pitchFamily="34" charset="0"/>
              <a:buChar char="•"/>
            </a:pPr>
            <a:r>
              <a:rPr lang="de-CH" dirty="0">
                <a:solidFill>
                  <a:srgbClr val="FF0000"/>
                </a:solidFill>
              </a:rPr>
              <a:t>Best F1 40 </a:t>
            </a:r>
            <a:r>
              <a:rPr lang="de-CH" dirty="0" err="1">
                <a:solidFill>
                  <a:srgbClr val="FF0000"/>
                </a:solidFill>
              </a:rPr>
              <a:t>classes</a:t>
            </a:r>
            <a:r>
              <a:rPr lang="de-CH" dirty="0">
                <a:solidFill>
                  <a:srgbClr val="FF0000"/>
                </a:solidFill>
              </a:rPr>
              <a:t>: 0.35</a:t>
            </a:r>
          </a:p>
          <a:p>
            <a:pPr marL="285750" indent="-285750">
              <a:buFont typeface="Arial" panose="020B0604020202020204" pitchFamily="34" charset="0"/>
              <a:buChar char="•"/>
            </a:pPr>
            <a:r>
              <a:rPr lang="de-CH" dirty="0"/>
              <a:t>Best F1 23 </a:t>
            </a:r>
            <a:r>
              <a:rPr lang="de-CH" dirty="0" err="1"/>
              <a:t>classes</a:t>
            </a:r>
            <a:r>
              <a:rPr lang="de-CH" dirty="0"/>
              <a:t>: 0.38</a:t>
            </a:r>
          </a:p>
          <a:p>
            <a:pPr marL="285750" indent="-285750">
              <a:buFont typeface="Arial" panose="020B0604020202020204" pitchFamily="34" charset="0"/>
              <a:buChar char="•"/>
            </a:pPr>
            <a:r>
              <a:rPr lang="de-CH" dirty="0"/>
              <a:t>Best F1 4 </a:t>
            </a:r>
            <a:r>
              <a:rPr lang="de-CH" dirty="0" err="1"/>
              <a:t>classes</a:t>
            </a:r>
            <a:r>
              <a:rPr lang="de-CH" dirty="0"/>
              <a:t>: 0.69</a:t>
            </a:r>
          </a:p>
          <a:p>
            <a:endParaRPr lang="de-CH" dirty="0"/>
          </a:p>
          <a:p>
            <a:pPr marL="285750" indent="-285750">
              <a:buFont typeface="Arial" panose="020B0604020202020204" pitchFamily="34" charset="0"/>
              <a:buChar char="•"/>
            </a:pPr>
            <a:endParaRPr lang="de-CH" dirty="0"/>
          </a:p>
          <a:p>
            <a:pPr marL="285750" indent="-285750">
              <a:buFont typeface="Arial" panose="020B0604020202020204" pitchFamily="34" charset="0"/>
              <a:buChar char="•"/>
            </a:pPr>
            <a:endParaRPr lang="en-GB" dirty="0"/>
          </a:p>
        </p:txBody>
      </p:sp>
      <p:sp>
        <p:nvSpPr>
          <p:cNvPr id="5" name="Textplatzhalter 4">
            <a:extLst>
              <a:ext uri="{FF2B5EF4-FFF2-40B4-BE49-F238E27FC236}">
                <a16:creationId xmlns:a16="http://schemas.microsoft.com/office/drawing/2014/main" id="{6AE83D62-EA49-C6B9-C69D-E06D2D5FB1BD}"/>
              </a:ext>
            </a:extLst>
          </p:cNvPr>
          <p:cNvSpPr>
            <a:spLocks noGrp="1"/>
          </p:cNvSpPr>
          <p:nvPr>
            <p:ph type="body" sz="quarter" idx="18"/>
          </p:nvPr>
        </p:nvSpPr>
        <p:spPr/>
        <p:txBody>
          <a:bodyPr/>
          <a:lstStyle/>
          <a:p>
            <a:endParaRPr lang="en-GB"/>
          </a:p>
        </p:txBody>
      </p:sp>
      <p:sp>
        <p:nvSpPr>
          <p:cNvPr id="7" name="Textplatzhalter 6">
            <a:extLst>
              <a:ext uri="{FF2B5EF4-FFF2-40B4-BE49-F238E27FC236}">
                <a16:creationId xmlns:a16="http://schemas.microsoft.com/office/drawing/2014/main" id="{135E24DA-EE7E-10D6-F90B-56D3C65D4D9F}"/>
              </a:ext>
            </a:extLst>
          </p:cNvPr>
          <p:cNvSpPr>
            <a:spLocks noGrp="1"/>
          </p:cNvSpPr>
          <p:nvPr>
            <p:ph type="body" sz="quarter" idx="20"/>
          </p:nvPr>
        </p:nvSpPr>
        <p:spPr/>
        <p:txBody>
          <a:bodyPr/>
          <a:lstStyle/>
          <a:p>
            <a:endParaRPr lang="en-GB"/>
          </a:p>
        </p:txBody>
      </p:sp>
      <p:sp>
        <p:nvSpPr>
          <p:cNvPr id="8" name="Titel 7">
            <a:extLst>
              <a:ext uri="{FF2B5EF4-FFF2-40B4-BE49-F238E27FC236}">
                <a16:creationId xmlns:a16="http://schemas.microsoft.com/office/drawing/2014/main" id="{47E7FE34-E313-80E1-3542-E7E7C9E83C35}"/>
              </a:ext>
            </a:extLst>
          </p:cNvPr>
          <p:cNvSpPr>
            <a:spLocks noGrp="1"/>
          </p:cNvSpPr>
          <p:nvPr>
            <p:ph type="title"/>
          </p:nvPr>
        </p:nvSpPr>
        <p:spPr/>
        <p:txBody>
          <a:bodyPr/>
          <a:lstStyle/>
          <a:p>
            <a:r>
              <a:rPr lang="de-CH" dirty="0" err="1"/>
              <a:t>Reduce</a:t>
            </a:r>
            <a:r>
              <a:rPr lang="de-CH" dirty="0"/>
              <a:t> </a:t>
            </a:r>
            <a:r>
              <a:rPr lang="de-CH" dirty="0" err="1"/>
              <a:t>number</a:t>
            </a:r>
            <a:r>
              <a:rPr lang="de-CH" dirty="0"/>
              <a:t> </a:t>
            </a:r>
            <a:r>
              <a:rPr lang="de-CH" dirty="0" err="1"/>
              <a:t>of</a:t>
            </a:r>
            <a:r>
              <a:rPr lang="de-CH" dirty="0"/>
              <a:t> </a:t>
            </a:r>
            <a:r>
              <a:rPr lang="de-CH" dirty="0" err="1"/>
              <a:t>classes</a:t>
            </a:r>
            <a:endParaRPr lang="en-GB" dirty="0"/>
          </a:p>
        </p:txBody>
      </p:sp>
      <p:pic>
        <p:nvPicPr>
          <p:cNvPr id="17" name="Grafik 16">
            <a:extLst>
              <a:ext uri="{FF2B5EF4-FFF2-40B4-BE49-F238E27FC236}">
                <a16:creationId xmlns:a16="http://schemas.microsoft.com/office/drawing/2014/main" id="{2A630AFF-7CF1-C8CF-BAE0-ADE035A50284}"/>
              </a:ext>
            </a:extLst>
          </p:cNvPr>
          <p:cNvPicPr>
            <a:picLocks noChangeAspect="1"/>
          </p:cNvPicPr>
          <p:nvPr/>
        </p:nvPicPr>
        <p:blipFill>
          <a:blip r:embed="rId2"/>
          <a:stretch>
            <a:fillRect/>
          </a:stretch>
        </p:blipFill>
        <p:spPr>
          <a:xfrm>
            <a:off x="4878000" y="1901441"/>
            <a:ext cx="2987184" cy="2173417"/>
          </a:xfrm>
          <a:prstGeom prst="rect">
            <a:avLst/>
          </a:prstGeom>
        </p:spPr>
      </p:pic>
    </p:spTree>
    <p:extLst>
      <p:ext uri="{BB962C8B-B14F-4D97-AF65-F5344CB8AC3E}">
        <p14:creationId xmlns:p14="http://schemas.microsoft.com/office/powerpoint/2010/main" val="2702227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15CA7CE6-A06F-8AFE-0674-C3D6CA3483F8}"/>
              </a:ext>
            </a:extLst>
          </p:cNvPr>
          <p:cNvSpPr>
            <a:spLocks noGrp="1"/>
          </p:cNvSpPr>
          <p:nvPr>
            <p:ph type="body" idx="11"/>
          </p:nvPr>
        </p:nvSpPr>
        <p:spPr/>
        <p:txBody>
          <a:bodyPr/>
          <a:lstStyle/>
          <a:p>
            <a:endParaRPr lang="en-GB"/>
          </a:p>
        </p:txBody>
      </p:sp>
      <p:sp>
        <p:nvSpPr>
          <p:cNvPr id="3" name="Textplatzhalter 2">
            <a:extLst>
              <a:ext uri="{FF2B5EF4-FFF2-40B4-BE49-F238E27FC236}">
                <a16:creationId xmlns:a16="http://schemas.microsoft.com/office/drawing/2014/main" id="{EF29294F-99C7-DC8B-3428-F47525B2AB56}"/>
              </a:ext>
            </a:extLst>
          </p:cNvPr>
          <p:cNvSpPr>
            <a:spLocks noGrp="1"/>
          </p:cNvSpPr>
          <p:nvPr>
            <p:ph type="body" sz="quarter" idx="12"/>
          </p:nvPr>
        </p:nvSpPr>
        <p:spPr/>
        <p:txBody>
          <a:bodyPr/>
          <a:lstStyle/>
          <a:p>
            <a:pPr marL="342900" indent="-342900">
              <a:buFont typeface="Arial" panose="020B0604020202020204" pitchFamily="34" charset="0"/>
              <a:buChar char="•"/>
            </a:pPr>
            <a:r>
              <a:rPr lang="de-CH" dirty="0"/>
              <a:t>Environment</a:t>
            </a:r>
          </a:p>
          <a:p>
            <a:pPr marL="342900" indent="-342900">
              <a:buFont typeface="Arial" panose="020B0604020202020204" pitchFamily="34" charset="0"/>
              <a:buChar char="•"/>
            </a:pPr>
            <a:r>
              <a:rPr lang="de-CH" dirty="0"/>
              <a:t>Baseline </a:t>
            </a:r>
            <a:r>
              <a:rPr lang="de-CH" dirty="0" err="1"/>
              <a:t>results</a:t>
            </a:r>
            <a:endParaRPr lang="de-CH" dirty="0"/>
          </a:p>
          <a:p>
            <a:pPr marL="342900" indent="-342900">
              <a:buFont typeface="Arial" panose="020B0604020202020204" pitchFamily="34" charset="0"/>
              <a:buChar char="•"/>
            </a:pPr>
            <a:r>
              <a:rPr lang="en-GB" dirty="0"/>
              <a:t>Preprocessing</a:t>
            </a:r>
          </a:p>
          <a:p>
            <a:pPr marL="342900" indent="-342900">
              <a:buFont typeface="Arial" panose="020B0604020202020204" pitchFamily="34" charset="0"/>
              <a:buChar char="•"/>
            </a:pPr>
            <a:r>
              <a:rPr lang="en-GB" dirty="0"/>
              <a:t>Further tuning</a:t>
            </a:r>
          </a:p>
          <a:p>
            <a:pPr marL="342900" indent="-342900">
              <a:buFont typeface="Arial" panose="020B0604020202020204" pitchFamily="34" charset="0"/>
              <a:buChar char="•"/>
            </a:pPr>
            <a:r>
              <a:rPr lang="en-GB" dirty="0">
                <a:solidFill>
                  <a:srgbClr val="FF0000"/>
                </a:solidFill>
              </a:rPr>
              <a:t>Final results</a:t>
            </a:r>
          </a:p>
          <a:p>
            <a:pPr marL="342900" indent="-342900">
              <a:buFont typeface="Arial" panose="020B0604020202020204" pitchFamily="34" charset="0"/>
              <a:buChar char="•"/>
            </a:pPr>
            <a:r>
              <a:rPr lang="en-GB" dirty="0"/>
              <a:t>Discussion</a:t>
            </a:r>
          </a:p>
        </p:txBody>
      </p:sp>
      <p:sp>
        <p:nvSpPr>
          <p:cNvPr id="4" name="Textplatzhalter 3">
            <a:extLst>
              <a:ext uri="{FF2B5EF4-FFF2-40B4-BE49-F238E27FC236}">
                <a16:creationId xmlns:a16="http://schemas.microsoft.com/office/drawing/2014/main" id="{64BF1BAE-298B-4934-F84A-FEF8B2E09DEB}"/>
              </a:ext>
            </a:extLst>
          </p:cNvPr>
          <p:cNvSpPr>
            <a:spLocks noGrp="1"/>
          </p:cNvSpPr>
          <p:nvPr>
            <p:ph type="body" sz="quarter" idx="14"/>
          </p:nvPr>
        </p:nvSpPr>
        <p:spPr/>
        <p:txBody>
          <a:bodyPr/>
          <a:lstStyle/>
          <a:p>
            <a:endParaRPr lang="en-GB"/>
          </a:p>
        </p:txBody>
      </p:sp>
      <p:sp>
        <p:nvSpPr>
          <p:cNvPr id="5" name="Textplatzhalter 4">
            <a:extLst>
              <a:ext uri="{FF2B5EF4-FFF2-40B4-BE49-F238E27FC236}">
                <a16:creationId xmlns:a16="http://schemas.microsoft.com/office/drawing/2014/main" id="{95B122C0-A78B-02E0-04E5-95F69BBEF48D}"/>
              </a:ext>
            </a:extLst>
          </p:cNvPr>
          <p:cNvSpPr>
            <a:spLocks noGrp="1"/>
          </p:cNvSpPr>
          <p:nvPr>
            <p:ph type="body" sz="quarter" idx="20"/>
          </p:nvPr>
        </p:nvSpPr>
        <p:spPr/>
        <p:txBody>
          <a:bodyPr/>
          <a:lstStyle/>
          <a:p>
            <a:endParaRPr lang="en-GB"/>
          </a:p>
        </p:txBody>
      </p:sp>
      <p:sp>
        <p:nvSpPr>
          <p:cNvPr id="6" name="Titel 5">
            <a:extLst>
              <a:ext uri="{FF2B5EF4-FFF2-40B4-BE49-F238E27FC236}">
                <a16:creationId xmlns:a16="http://schemas.microsoft.com/office/drawing/2014/main" id="{94CDB2C8-9321-68C5-2C0A-8EC29894AD56}"/>
              </a:ext>
            </a:extLst>
          </p:cNvPr>
          <p:cNvSpPr>
            <a:spLocks noGrp="1"/>
          </p:cNvSpPr>
          <p:nvPr>
            <p:ph type="title"/>
          </p:nvPr>
        </p:nvSpPr>
        <p:spPr>
          <a:xfrm>
            <a:off x="540000" y="680400"/>
            <a:ext cx="7020000" cy="410369"/>
          </a:xfrm>
        </p:spPr>
        <p:txBody>
          <a:bodyPr/>
          <a:lstStyle/>
          <a:p>
            <a:r>
              <a:rPr lang="en-GB" dirty="0">
                <a:solidFill>
                  <a:srgbClr val="FF0000"/>
                </a:solidFill>
              </a:rPr>
              <a:t>Final results</a:t>
            </a:r>
          </a:p>
        </p:txBody>
      </p:sp>
      <p:sp>
        <p:nvSpPr>
          <p:cNvPr id="7" name="Foliennummernplatzhalter 6">
            <a:extLst>
              <a:ext uri="{FF2B5EF4-FFF2-40B4-BE49-F238E27FC236}">
                <a16:creationId xmlns:a16="http://schemas.microsoft.com/office/drawing/2014/main" id="{C19F6723-E4EF-C438-1DA3-D14924AE9F85}"/>
              </a:ext>
            </a:extLst>
          </p:cNvPr>
          <p:cNvSpPr>
            <a:spLocks noGrp="1"/>
          </p:cNvSpPr>
          <p:nvPr>
            <p:ph type="sldNum" sz="quarter" idx="21"/>
          </p:nvPr>
        </p:nvSpPr>
        <p:spPr/>
        <p:txBody>
          <a:bodyPr/>
          <a:lstStyle/>
          <a:p>
            <a:fld id="{16AB2C14-F465-F643-BD65-D6125390A9E0}" type="slidenum">
              <a:rPr lang="de-DE" smtClean="0"/>
              <a:t>19</a:t>
            </a:fld>
            <a:endParaRPr lang="de-DE"/>
          </a:p>
        </p:txBody>
      </p:sp>
    </p:spTree>
    <p:extLst>
      <p:ext uri="{BB962C8B-B14F-4D97-AF65-F5344CB8AC3E}">
        <p14:creationId xmlns:p14="http://schemas.microsoft.com/office/powerpoint/2010/main" val="1702536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4CDDC0FF-D1AF-EA1A-6498-6A823A42DC8D}"/>
              </a:ext>
            </a:extLst>
          </p:cNvPr>
          <p:cNvSpPr>
            <a:spLocks noGrp="1"/>
          </p:cNvSpPr>
          <p:nvPr>
            <p:ph type="title"/>
          </p:nvPr>
        </p:nvSpPr>
        <p:spPr/>
        <p:txBody>
          <a:bodyPr/>
          <a:lstStyle/>
          <a:p>
            <a:r>
              <a:rPr lang="de-CH" dirty="0"/>
              <a:t>Looking back</a:t>
            </a:r>
            <a:endParaRPr lang="en-US" dirty="0"/>
          </a:p>
        </p:txBody>
      </p:sp>
      <p:sp>
        <p:nvSpPr>
          <p:cNvPr id="7" name="Foliennummernplatzhalter 6">
            <a:extLst>
              <a:ext uri="{FF2B5EF4-FFF2-40B4-BE49-F238E27FC236}">
                <a16:creationId xmlns:a16="http://schemas.microsoft.com/office/drawing/2014/main" id="{6AF849CE-38B6-AFA5-E601-34B6A9C156AB}"/>
              </a:ext>
            </a:extLst>
          </p:cNvPr>
          <p:cNvSpPr>
            <a:spLocks noGrp="1"/>
          </p:cNvSpPr>
          <p:nvPr>
            <p:ph type="sldNum" sz="quarter" idx="4294967295"/>
          </p:nvPr>
        </p:nvSpPr>
        <p:spPr>
          <a:xfrm>
            <a:off x="6400800" y="6356350"/>
            <a:ext cx="2743200" cy="365125"/>
          </a:xfrm>
        </p:spPr>
        <p:txBody>
          <a:bodyPr/>
          <a:lstStyle/>
          <a:p>
            <a:fld id="{16AB2C14-F465-F643-BD65-D6125390A9E0}" type="slidenum">
              <a:rPr lang="de-DE" smtClean="0"/>
              <a:t>2</a:t>
            </a:fld>
            <a:endParaRPr lang="de-DE"/>
          </a:p>
        </p:txBody>
      </p:sp>
      <p:sp>
        <p:nvSpPr>
          <p:cNvPr id="16" name="Rechteck: abgerundete Ecken 15">
            <a:extLst>
              <a:ext uri="{FF2B5EF4-FFF2-40B4-BE49-F238E27FC236}">
                <a16:creationId xmlns:a16="http://schemas.microsoft.com/office/drawing/2014/main" id="{B789ED3C-F0A1-5BEC-E829-97D3E5EB031D}"/>
              </a:ext>
            </a:extLst>
          </p:cNvPr>
          <p:cNvSpPr/>
          <p:nvPr/>
        </p:nvSpPr>
        <p:spPr>
          <a:xfrm>
            <a:off x="683568" y="1635646"/>
            <a:ext cx="1728192" cy="936104"/>
          </a:xfrm>
          <a:prstGeom prst="roundRect">
            <a:avLst/>
          </a:prstGeom>
          <a:no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Rechteck: abgerundete Ecken 16">
            <a:extLst>
              <a:ext uri="{FF2B5EF4-FFF2-40B4-BE49-F238E27FC236}">
                <a16:creationId xmlns:a16="http://schemas.microsoft.com/office/drawing/2014/main" id="{005602C7-82D8-8043-5715-6D176AC30842}"/>
              </a:ext>
            </a:extLst>
          </p:cNvPr>
          <p:cNvSpPr/>
          <p:nvPr/>
        </p:nvSpPr>
        <p:spPr>
          <a:xfrm>
            <a:off x="3199657" y="1635646"/>
            <a:ext cx="1728192" cy="936104"/>
          </a:xfrm>
          <a:prstGeom prst="roundRect">
            <a:avLst/>
          </a:prstGeom>
          <a:noFill/>
          <a:ln>
            <a:solidFill>
              <a:srgbClr val="FF0000"/>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Rechteck: abgerundete Ecken 17">
            <a:extLst>
              <a:ext uri="{FF2B5EF4-FFF2-40B4-BE49-F238E27FC236}">
                <a16:creationId xmlns:a16="http://schemas.microsoft.com/office/drawing/2014/main" id="{2E76C284-59DC-5250-3A28-3F9DE230AC27}"/>
              </a:ext>
            </a:extLst>
          </p:cNvPr>
          <p:cNvSpPr/>
          <p:nvPr/>
        </p:nvSpPr>
        <p:spPr>
          <a:xfrm>
            <a:off x="5715746" y="1635646"/>
            <a:ext cx="1728192" cy="936104"/>
          </a:xfrm>
          <a:prstGeom prst="roundRect">
            <a:avLst/>
          </a:prstGeom>
          <a:noFill/>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Textfeld 18">
            <a:extLst>
              <a:ext uri="{FF2B5EF4-FFF2-40B4-BE49-F238E27FC236}">
                <a16:creationId xmlns:a16="http://schemas.microsoft.com/office/drawing/2014/main" id="{EDAD67C6-910D-FF95-4CF5-81ED3170817B}"/>
              </a:ext>
            </a:extLst>
          </p:cNvPr>
          <p:cNvSpPr txBox="1"/>
          <p:nvPr/>
        </p:nvSpPr>
        <p:spPr>
          <a:xfrm>
            <a:off x="791580" y="1919032"/>
            <a:ext cx="1512168" cy="338554"/>
          </a:xfrm>
          <a:prstGeom prst="rect">
            <a:avLst/>
          </a:prstGeom>
          <a:noFill/>
        </p:spPr>
        <p:txBody>
          <a:bodyPr wrap="square" rtlCol="0">
            <a:spAutoFit/>
          </a:bodyPr>
          <a:lstStyle/>
          <a:p>
            <a:pPr algn="ctr"/>
            <a:r>
              <a:rPr lang="de-CH" sz="1600" dirty="0" err="1">
                <a:latin typeface="Arial" panose="020B0604020202020204" pitchFamily="34" charset="0"/>
                <a:cs typeface="Arial" panose="020B0604020202020204" pitchFamily="34" charset="0"/>
              </a:rPr>
              <a:t>Preprocessing</a:t>
            </a:r>
            <a:endParaRPr lang="en-US" sz="1600" dirty="0">
              <a:latin typeface="Arial" panose="020B0604020202020204" pitchFamily="34" charset="0"/>
              <a:cs typeface="Arial" panose="020B0604020202020204" pitchFamily="34" charset="0"/>
            </a:endParaRPr>
          </a:p>
        </p:txBody>
      </p:sp>
      <p:sp>
        <p:nvSpPr>
          <p:cNvPr id="21" name="Textfeld 20">
            <a:extLst>
              <a:ext uri="{FF2B5EF4-FFF2-40B4-BE49-F238E27FC236}">
                <a16:creationId xmlns:a16="http://schemas.microsoft.com/office/drawing/2014/main" id="{7CF351B6-003C-6153-7A6D-1273E39EC354}"/>
              </a:ext>
            </a:extLst>
          </p:cNvPr>
          <p:cNvSpPr txBox="1"/>
          <p:nvPr/>
        </p:nvSpPr>
        <p:spPr>
          <a:xfrm>
            <a:off x="3307669" y="1933406"/>
            <a:ext cx="1512168" cy="338554"/>
          </a:xfrm>
          <a:prstGeom prst="rect">
            <a:avLst/>
          </a:prstGeom>
          <a:noFill/>
        </p:spPr>
        <p:txBody>
          <a:bodyPr wrap="square" rtlCol="0">
            <a:spAutoFit/>
          </a:bodyPr>
          <a:lstStyle/>
          <a:p>
            <a:pPr algn="ctr"/>
            <a:r>
              <a:rPr lang="de-CH" sz="1600" dirty="0">
                <a:latin typeface="Arial" panose="020B0604020202020204" pitchFamily="34" charset="0"/>
                <a:cs typeface="Arial" panose="020B0604020202020204" pitchFamily="34" charset="0"/>
              </a:rPr>
              <a:t>NER </a:t>
            </a:r>
            <a:r>
              <a:rPr lang="de-CH" sz="1600" dirty="0" err="1">
                <a:latin typeface="Arial" panose="020B0604020202020204" pitchFamily="34" charset="0"/>
                <a:cs typeface="Arial" panose="020B0604020202020204" pitchFamily="34" charset="0"/>
              </a:rPr>
              <a:t>Types</a:t>
            </a:r>
            <a:endParaRPr lang="en-US" sz="1600" dirty="0">
              <a:latin typeface="Arial" panose="020B0604020202020204" pitchFamily="34" charset="0"/>
              <a:cs typeface="Arial" panose="020B0604020202020204" pitchFamily="34" charset="0"/>
            </a:endParaRPr>
          </a:p>
        </p:txBody>
      </p:sp>
      <p:cxnSp>
        <p:nvCxnSpPr>
          <p:cNvPr id="23" name="Gerade Verbindung mit Pfeil 22">
            <a:extLst>
              <a:ext uri="{FF2B5EF4-FFF2-40B4-BE49-F238E27FC236}">
                <a16:creationId xmlns:a16="http://schemas.microsoft.com/office/drawing/2014/main" id="{AF79ACF7-90C7-96E2-C045-7D482F9B3BDF}"/>
              </a:ext>
            </a:extLst>
          </p:cNvPr>
          <p:cNvCxnSpPr>
            <a:stCxn id="16" idx="3"/>
            <a:endCxn id="17" idx="1"/>
          </p:cNvCxnSpPr>
          <p:nvPr/>
        </p:nvCxnSpPr>
        <p:spPr>
          <a:xfrm>
            <a:off x="2411760" y="2103698"/>
            <a:ext cx="78789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Gerade Verbindung mit Pfeil 24">
            <a:extLst>
              <a:ext uri="{FF2B5EF4-FFF2-40B4-BE49-F238E27FC236}">
                <a16:creationId xmlns:a16="http://schemas.microsoft.com/office/drawing/2014/main" id="{EC0B6EE7-04E8-A717-4883-C2B7F6BD0214}"/>
              </a:ext>
            </a:extLst>
          </p:cNvPr>
          <p:cNvCxnSpPr>
            <a:stCxn id="17" idx="3"/>
            <a:endCxn id="18" idx="1"/>
          </p:cNvCxnSpPr>
          <p:nvPr/>
        </p:nvCxnSpPr>
        <p:spPr>
          <a:xfrm>
            <a:off x="4927849" y="2103698"/>
            <a:ext cx="78789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Textfeld 25">
            <a:extLst>
              <a:ext uri="{FF2B5EF4-FFF2-40B4-BE49-F238E27FC236}">
                <a16:creationId xmlns:a16="http://schemas.microsoft.com/office/drawing/2014/main" id="{BC2250B4-169A-7917-2F49-4BF68A6FA43E}"/>
              </a:ext>
            </a:extLst>
          </p:cNvPr>
          <p:cNvSpPr txBox="1"/>
          <p:nvPr/>
        </p:nvSpPr>
        <p:spPr>
          <a:xfrm>
            <a:off x="3195341" y="2624340"/>
            <a:ext cx="3424571" cy="338554"/>
          </a:xfrm>
          <a:prstGeom prst="rect">
            <a:avLst/>
          </a:prstGeom>
          <a:noFill/>
        </p:spPr>
        <p:txBody>
          <a:bodyPr wrap="square" rtlCol="0">
            <a:spAutoFit/>
          </a:bodyPr>
          <a:lstStyle/>
          <a:p>
            <a:r>
              <a:rPr lang="de-CH" sz="1600" dirty="0">
                <a:latin typeface="Arial" panose="020B0604020202020204" pitchFamily="34" charset="0"/>
                <a:cs typeface="Arial" panose="020B0604020202020204" pitchFamily="34" charset="0"/>
              </a:rPr>
              <a:t>Feedback: </a:t>
            </a:r>
          </a:p>
        </p:txBody>
      </p:sp>
      <p:pic>
        <p:nvPicPr>
          <p:cNvPr id="30" name="Grafik 29">
            <a:extLst>
              <a:ext uri="{FF2B5EF4-FFF2-40B4-BE49-F238E27FC236}">
                <a16:creationId xmlns:a16="http://schemas.microsoft.com/office/drawing/2014/main" id="{6610B958-C9DA-361D-46A9-CD3BBD440186}"/>
              </a:ext>
            </a:extLst>
          </p:cNvPr>
          <p:cNvPicPr>
            <a:picLocks noChangeAspect="1"/>
          </p:cNvPicPr>
          <p:nvPr/>
        </p:nvPicPr>
        <p:blipFill rotWithShape="1">
          <a:blip r:embed="rId3"/>
          <a:srcRect t="25226"/>
          <a:stretch/>
        </p:blipFill>
        <p:spPr>
          <a:xfrm>
            <a:off x="3515878" y="3226113"/>
            <a:ext cx="2457576" cy="560317"/>
          </a:xfrm>
          <a:prstGeom prst="rect">
            <a:avLst/>
          </a:prstGeom>
        </p:spPr>
      </p:pic>
      <p:pic>
        <p:nvPicPr>
          <p:cNvPr id="32" name="Grafik 31">
            <a:extLst>
              <a:ext uri="{FF2B5EF4-FFF2-40B4-BE49-F238E27FC236}">
                <a16:creationId xmlns:a16="http://schemas.microsoft.com/office/drawing/2014/main" id="{07E65CA7-A5B3-4DA4-A37C-0ABA71CD71F8}"/>
              </a:ext>
            </a:extLst>
          </p:cNvPr>
          <p:cNvPicPr>
            <a:picLocks noChangeAspect="1"/>
          </p:cNvPicPr>
          <p:nvPr/>
        </p:nvPicPr>
        <p:blipFill rotWithShape="1">
          <a:blip r:embed="rId4"/>
          <a:srcRect l="3992" r="-1"/>
          <a:stretch/>
        </p:blipFill>
        <p:spPr>
          <a:xfrm>
            <a:off x="5824786" y="3186255"/>
            <a:ext cx="1987574" cy="609631"/>
          </a:xfrm>
          <a:prstGeom prst="rect">
            <a:avLst/>
          </a:prstGeom>
        </p:spPr>
      </p:pic>
      <p:sp>
        <p:nvSpPr>
          <p:cNvPr id="33" name="Textfeld 32">
            <a:extLst>
              <a:ext uri="{FF2B5EF4-FFF2-40B4-BE49-F238E27FC236}">
                <a16:creationId xmlns:a16="http://schemas.microsoft.com/office/drawing/2014/main" id="{5C1EC696-95CE-53D1-CED2-F41B16AAEC82}"/>
              </a:ext>
            </a:extLst>
          </p:cNvPr>
          <p:cNvSpPr txBox="1"/>
          <p:nvPr/>
        </p:nvSpPr>
        <p:spPr>
          <a:xfrm>
            <a:off x="3195341" y="2916197"/>
            <a:ext cx="2055065" cy="338554"/>
          </a:xfrm>
          <a:prstGeom prst="rect">
            <a:avLst/>
          </a:prstGeom>
          <a:noFill/>
        </p:spPr>
        <p:txBody>
          <a:bodyPr wrap="square" rtlCol="0">
            <a:spAutoFit/>
          </a:bodyPr>
          <a:lstStyle/>
          <a:p>
            <a:pPr marL="285750" indent="-285750">
              <a:buFont typeface="Arial" panose="020B0604020202020204" pitchFamily="34" charset="0"/>
              <a:buChar char="•"/>
            </a:pPr>
            <a:r>
              <a:rPr lang="de-CH" sz="1600" dirty="0" err="1">
                <a:latin typeface="Arial" panose="020B0604020202020204" pitchFamily="34" charset="0"/>
                <a:cs typeface="Arial" panose="020B0604020202020204" pitchFamily="34" charset="0"/>
              </a:rPr>
              <a:t>Lemmatization</a:t>
            </a:r>
            <a:endParaRPr lang="en-US" sz="1600" dirty="0">
              <a:latin typeface="Arial" panose="020B0604020202020204" pitchFamily="34" charset="0"/>
              <a:cs typeface="Arial" panose="020B0604020202020204" pitchFamily="34" charset="0"/>
            </a:endParaRPr>
          </a:p>
        </p:txBody>
      </p:sp>
      <p:sp>
        <p:nvSpPr>
          <p:cNvPr id="34" name="Textfeld 33">
            <a:extLst>
              <a:ext uri="{FF2B5EF4-FFF2-40B4-BE49-F238E27FC236}">
                <a16:creationId xmlns:a16="http://schemas.microsoft.com/office/drawing/2014/main" id="{EB71067E-FFE3-D0DA-0C9D-4CCB32FB1FA0}"/>
              </a:ext>
            </a:extLst>
          </p:cNvPr>
          <p:cNvSpPr txBox="1"/>
          <p:nvPr/>
        </p:nvSpPr>
        <p:spPr>
          <a:xfrm>
            <a:off x="5769145" y="2916197"/>
            <a:ext cx="1899199" cy="338554"/>
          </a:xfrm>
          <a:prstGeom prst="rect">
            <a:avLst/>
          </a:prstGeom>
          <a:noFill/>
        </p:spPr>
        <p:txBody>
          <a:bodyPr wrap="square" rtlCol="0">
            <a:spAutoFit/>
          </a:bodyPr>
          <a:lstStyle/>
          <a:p>
            <a:r>
              <a:rPr lang="de-CH" sz="1600" dirty="0">
                <a:latin typeface="Arial" panose="020B0604020202020204" pitchFamily="34" charset="0"/>
                <a:cs typeface="Arial" panose="020B0604020202020204" pitchFamily="34" charset="0"/>
              </a:rPr>
              <a:t>No </a:t>
            </a:r>
            <a:r>
              <a:rPr lang="de-CH" sz="1600" dirty="0" err="1">
                <a:latin typeface="Arial" panose="020B0604020202020204" pitchFamily="34" charset="0"/>
                <a:cs typeface="Arial" panose="020B0604020202020204" pitchFamily="34" charset="0"/>
              </a:rPr>
              <a:t>Lemmatization</a:t>
            </a:r>
            <a:endParaRPr lang="en-US" sz="1600" dirty="0">
              <a:latin typeface="Arial" panose="020B0604020202020204" pitchFamily="34" charset="0"/>
              <a:cs typeface="Arial" panose="020B0604020202020204" pitchFamily="34" charset="0"/>
            </a:endParaRPr>
          </a:p>
        </p:txBody>
      </p:sp>
      <p:sp>
        <p:nvSpPr>
          <p:cNvPr id="35" name="Textfeld 34">
            <a:extLst>
              <a:ext uri="{FF2B5EF4-FFF2-40B4-BE49-F238E27FC236}">
                <a16:creationId xmlns:a16="http://schemas.microsoft.com/office/drawing/2014/main" id="{0AF9688C-05A9-1982-AE13-B6FB2371455B}"/>
              </a:ext>
            </a:extLst>
          </p:cNvPr>
          <p:cNvSpPr txBox="1"/>
          <p:nvPr/>
        </p:nvSpPr>
        <p:spPr>
          <a:xfrm>
            <a:off x="3195341" y="3786430"/>
            <a:ext cx="4914488" cy="1323439"/>
          </a:xfrm>
          <a:prstGeom prst="rect">
            <a:avLst/>
          </a:prstGeom>
          <a:noFill/>
        </p:spPr>
        <p:txBody>
          <a:bodyPr wrap="square" rtlCol="0">
            <a:spAutoFit/>
          </a:bodyPr>
          <a:lstStyle/>
          <a:p>
            <a:pPr marL="285750" indent="-285750">
              <a:buFont typeface="Arial" panose="020B0604020202020204" pitchFamily="34" charset="0"/>
              <a:buChar char="•"/>
            </a:pPr>
            <a:r>
              <a:rPr lang="de-CH" sz="1600" dirty="0">
                <a:latin typeface="Arial" panose="020B0604020202020204" pitchFamily="34" charset="0"/>
                <a:cs typeface="Arial" panose="020B0604020202020204" pitchFamily="34" charset="0"/>
              </a:rPr>
              <a:t>NER Type </a:t>
            </a:r>
            <a:r>
              <a:rPr lang="de-CH" sz="1600" dirty="0" err="1">
                <a:latin typeface="Arial" panose="020B0604020202020204" pitchFamily="34" charset="0"/>
                <a:cs typeface="Arial" panose="020B0604020202020204" pitchFamily="34" charset="0"/>
              </a:rPr>
              <a:t>Ambiguity</a:t>
            </a:r>
            <a:endParaRPr lang="de-CH" sz="1600" dirty="0">
              <a:latin typeface="Arial" panose="020B0604020202020204" pitchFamily="34" charset="0"/>
              <a:cs typeface="Arial" panose="020B0604020202020204" pitchFamily="34" charset="0"/>
            </a:endParaRPr>
          </a:p>
          <a:p>
            <a:pPr marL="288000"/>
            <a:r>
              <a:rPr lang="de-CH" sz="1600" dirty="0" err="1">
                <a:latin typeface="Arial" panose="020B0604020202020204" pitchFamily="34" charset="0"/>
                <a:cs typeface="Arial" panose="020B0604020202020204" pitchFamily="34" charset="0"/>
              </a:rPr>
              <a:t>Merge</a:t>
            </a:r>
            <a:r>
              <a:rPr lang="de-CH" sz="1600" dirty="0">
                <a:latin typeface="Arial" panose="020B0604020202020204" pitchFamily="34" charset="0"/>
                <a:cs typeface="Arial" panose="020B0604020202020204" pitchFamily="34" charset="0"/>
              </a:rPr>
              <a:t> </a:t>
            </a:r>
            <a:r>
              <a:rPr lang="de-CH" sz="1600" dirty="0" err="1">
                <a:latin typeface="Arial" panose="020B0604020202020204" pitchFamily="34" charset="0"/>
                <a:cs typeface="Arial" panose="020B0604020202020204" pitchFamily="34" charset="0"/>
              </a:rPr>
              <a:t>Entities</a:t>
            </a:r>
            <a:r>
              <a:rPr lang="de-CH" sz="1600" dirty="0">
                <a:latin typeface="Arial" panose="020B0604020202020204" pitchFamily="34" charset="0"/>
                <a:cs typeface="Arial" panose="020B0604020202020204" pitchFamily="34" charset="0"/>
              </a:rPr>
              <a:t>: e.g. ‘CARDINAL’ and ‘DOSAGE’</a:t>
            </a:r>
          </a:p>
          <a:p>
            <a:pPr marL="288000"/>
            <a:r>
              <a:rPr lang="de-CH" sz="1600" dirty="0">
                <a:latin typeface="Arial" panose="020B0604020202020204" pitchFamily="34" charset="0"/>
                <a:cs typeface="Arial" panose="020B0604020202020204" pitchFamily="34" charset="0"/>
                <a:sym typeface="Wingdings" panose="05000000000000000000" pitchFamily="2" charset="2"/>
              </a:rPr>
              <a:t> ‘DOSAGE’ </a:t>
            </a:r>
            <a:r>
              <a:rPr lang="de-CH" sz="1600" dirty="0" err="1">
                <a:latin typeface="Arial" panose="020B0604020202020204" pitchFamily="34" charset="0"/>
                <a:cs typeface="Arial" panose="020B0604020202020204" pitchFamily="34" charset="0"/>
                <a:sym typeface="Wingdings" panose="05000000000000000000" pitchFamily="2" charset="2"/>
              </a:rPr>
              <a:t>includes</a:t>
            </a:r>
            <a:r>
              <a:rPr lang="de-CH" sz="1600" dirty="0">
                <a:latin typeface="Arial" panose="020B0604020202020204" pitchFamily="34" charset="0"/>
                <a:cs typeface="Arial" panose="020B0604020202020204" pitchFamily="34" charset="0"/>
                <a:sym typeface="Wingdings" panose="05000000000000000000" pitchFamily="2" charset="2"/>
              </a:rPr>
              <a:t> </a:t>
            </a:r>
            <a:r>
              <a:rPr lang="de-CH" sz="1600" dirty="0" err="1">
                <a:latin typeface="Arial" panose="020B0604020202020204" pitchFamily="34" charset="0"/>
                <a:cs typeface="Arial" panose="020B0604020202020204" pitchFamily="34" charset="0"/>
                <a:sym typeface="Wingdings" panose="05000000000000000000" pitchFamily="2" charset="2"/>
              </a:rPr>
              <a:t>terms</a:t>
            </a:r>
            <a:r>
              <a:rPr lang="de-CH" sz="1600" dirty="0">
                <a:latin typeface="Arial" panose="020B0604020202020204" pitchFamily="34" charset="0"/>
                <a:cs typeface="Arial" panose="020B0604020202020204" pitchFamily="34" charset="0"/>
                <a:sym typeface="Wingdings" panose="05000000000000000000" pitchFamily="2" charset="2"/>
              </a:rPr>
              <a:t> </a:t>
            </a:r>
            <a:r>
              <a:rPr lang="de-CH" sz="1600" dirty="0" err="1">
                <a:latin typeface="Arial" panose="020B0604020202020204" pitchFamily="34" charset="0"/>
                <a:cs typeface="Arial" panose="020B0604020202020204" pitchFamily="34" charset="0"/>
                <a:sym typeface="Wingdings" panose="05000000000000000000" pitchFamily="2" charset="2"/>
              </a:rPr>
              <a:t>that</a:t>
            </a:r>
            <a:r>
              <a:rPr lang="de-CH" sz="1600" dirty="0">
                <a:latin typeface="Arial" panose="020B0604020202020204" pitchFamily="34" charset="0"/>
                <a:cs typeface="Arial" panose="020B0604020202020204" pitchFamily="34" charset="0"/>
                <a:sym typeface="Wingdings" panose="05000000000000000000" pitchFamily="2" charset="2"/>
              </a:rPr>
              <a:t> </a:t>
            </a:r>
            <a:r>
              <a:rPr lang="de-CH" sz="1600" dirty="0" err="1">
                <a:latin typeface="Arial" panose="020B0604020202020204" pitchFamily="34" charset="0"/>
                <a:cs typeface="Arial" panose="020B0604020202020204" pitchFamily="34" charset="0"/>
                <a:sym typeface="Wingdings" panose="05000000000000000000" pitchFamily="2" charset="2"/>
              </a:rPr>
              <a:t>may</a:t>
            </a:r>
            <a:r>
              <a:rPr lang="de-CH" sz="1600" dirty="0">
                <a:latin typeface="Arial" panose="020B0604020202020204" pitchFamily="34" charset="0"/>
                <a:cs typeface="Arial" panose="020B0604020202020204" pitchFamily="34" charset="0"/>
                <a:sym typeface="Wingdings" panose="05000000000000000000" pitchFamily="2" charset="2"/>
              </a:rPr>
              <a:t> not </a:t>
            </a:r>
            <a:r>
              <a:rPr lang="de-CH" sz="1600" dirty="0" err="1">
                <a:latin typeface="Arial" panose="020B0604020202020204" pitchFamily="34" charset="0"/>
                <a:cs typeface="Arial" panose="020B0604020202020204" pitchFamily="34" charset="0"/>
                <a:sym typeface="Wingdings" panose="05000000000000000000" pitchFamily="2" charset="2"/>
              </a:rPr>
              <a:t>be</a:t>
            </a:r>
            <a:r>
              <a:rPr lang="de-CH" sz="1600" dirty="0">
                <a:latin typeface="Arial" panose="020B0604020202020204" pitchFamily="34" charset="0"/>
                <a:cs typeface="Arial" panose="020B0604020202020204" pitchFamily="34" charset="0"/>
                <a:sym typeface="Wingdings" panose="05000000000000000000" pitchFamily="2" charset="2"/>
              </a:rPr>
              <a:t>      </a:t>
            </a:r>
            <a:r>
              <a:rPr lang="de-CH" sz="1600" dirty="0" err="1">
                <a:latin typeface="Arial" panose="020B0604020202020204" pitchFamily="34" charset="0"/>
                <a:cs typeface="Arial" panose="020B0604020202020204" pitchFamily="34" charset="0"/>
                <a:sym typeface="Wingdings" panose="05000000000000000000" pitchFamily="2" charset="2"/>
              </a:rPr>
              <a:t>captured</a:t>
            </a:r>
            <a:r>
              <a:rPr lang="de-CH" sz="1600" dirty="0">
                <a:latin typeface="Arial" panose="020B0604020202020204" pitchFamily="34" charset="0"/>
                <a:cs typeface="Arial" panose="020B0604020202020204" pitchFamily="34" charset="0"/>
                <a:sym typeface="Wingdings" panose="05000000000000000000" pitchFamily="2" charset="2"/>
              </a:rPr>
              <a:t> </a:t>
            </a:r>
            <a:r>
              <a:rPr lang="de-CH" sz="1600" dirty="0" err="1">
                <a:latin typeface="Arial" panose="020B0604020202020204" pitchFamily="34" charset="0"/>
                <a:cs typeface="Arial" panose="020B0604020202020204" pitchFamily="34" charset="0"/>
                <a:sym typeface="Wingdings" panose="05000000000000000000" pitchFamily="2" charset="2"/>
              </a:rPr>
              <a:t>by</a:t>
            </a:r>
            <a:r>
              <a:rPr lang="de-CH" sz="1600" dirty="0">
                <a:latin typeface="Arial" panose="020B0604020202020204" pitchFamily="34" charset="0"/>
                <a:cs typeface="Arial" panose="020B0604020202020204" pitchFamily="34" charset="0"/>
                <a:sym typeface="Wingdings" panose="05000000000000000000" pitchFamily="2" charset="2"/>
              </a:rPr>
              <a:t> ‘CARDINAL’  </a:t>
            </a:r>
            <a:r>
              <a:rPr lang="de-CH" sz="1600" dirty="0" err="1">
                <a:latin typeface="Arial" panose="020B0604020202020204" pitchFamily="34" charset="0"/>
                <a:cs typeface="Arial" panose="020B0604020202020204" pitchFamily="34" charset="0"/>
                <a:sym typeface="Wingdings" panose="05000000000000000000" pitchFamily="2" charset="2"/>
              </a:rPr>
              <a:t>keep</a:t>
            </a:r>
            <a:r>
              <a:rPr lang="de-CH" sz="1600" dirty="0">
                <a:latin typeface="Arial" panose="020B0604020202020204" pitchFamily="34" charset="0"/>
                <a:cs typeface="Arial" panose="020B0604020202020204" pitchFamily="34" charset="0"/>
                <a:sym typeface="Wingdings" panose="05000000000000000000" pitchFamily="2" charset="2"/>
              </a:rPr>
              <a:t> </a:t>
            </a:r>
            <a:r>
              <a:rPr lang="de-CH" sz="1600" dirty="0" err="1">
                <a:latin typeface="Arial" panose="020B0604020202020204" pitchFamily="34" charset="0"/>
                <a:cs typeface="Arial" panose="020B0604020202020204" pitchFamily="34" charset="0"/>
                <a:sym typeface="Wingdings" panose="05000000000000000000" pitchFamily="2" charset="2"/>
              </a:rPr>
              <a:t>both</a:t>
            </a:r>
            <a:endParaRPr lang="de-CH" sz="1600" dirty="0">
              <a:latin typeface="Arial" panose="020B0604020202020204" pitchFamily="34" charset="0"/>
              <a:cs typeface="Arial" panose="020B0604020202020204" pitchFamily="34" charset="0"/>
            </a:endParaRPr>
          </a:p>
          <a:p>
            <a:r>
              <a:rPr lang="de-CH" sz="1600" dirty="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6375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1DB8F218-4B63-D5E5-7013-870444469D05}"/>
              </a:ext>
            </a:extLst>
          </p:cNvPr>
          <p:cNvSpPr>
            <a:spLocks noGrp="1"/>
          </p:cNvSpPr>
          <p:nvPr>
            <p:ph type="body" idx="11"/>
          </p:nvPr>
        </p:nvSpPr>
        <p:spPr/>
        <p:txBody>
          <a:bodyPr/>
          <a:lstStyle/>
          <a:p>
            <a:endParaRPr lang="en-GB"/>
          </a:p>
        </p:txBody>
      </p:sp>
      <p:sp>
        <p:nvSpPr>
          <p:cNvPr id="3" name="Textplatzhalter 2">
            <a:extLst>
              <a:ext uri="{FF2B5EF4-FFF2-40B4-BE49-F238E27FC236}">
                <a16:creationId xmlns:a16="http://schemas.microsoft.com/office/drawing/2014/main" id="{65C54322-3AFB-6B90-7991-F5DCF32419DC}"/>
              </a:ext>
            </a:extLst>
          </p:cNvPr>
          <p:cNvSpPr>
            <a:spLocks noGrp="1"/>
          </p:cNvSpPr>
          <p:nvPr>
            <p:ph type="body" sz="quarter" idx="16"/>
          </p:nvPr>
        </p:nvSpPr>
        <p:spPr/>
        <p:txBody>
          <a:bodyPr/>
          <a:lstStyle/>
          <a:p>
            <a:r>
              <a:rPr lang="de-CH" dirty="0" err="1"/>
              <a:t>Results</a:t>
            </a:r>
            <a:r>
              <a:rPr lang="de-CH" dirty="0"/>
              <a:t> </a:t>
            </a:r>
            <a:endParaRPr lang="en-GB" dirty="0"/>
          </a:p>
        </p:txBody>
      </p:sp>
      <p:sp>
        <p:nvSpPr>
          <p:cNvPr id="4" name="Textplatzhalter 3">
            <a:extLst>
              <a:ext uri="{FF2B5EF4-FFF2-40B4-BE49-F238E27FC236}">
                <a16:creationId xmlns:a16="http://schemas.microsoft.com/office/drawing/2014/main" id="{72D67A95-CBDB-2F4F-4B63-419F5AD03318}"/>
              </a:ext>
            </a:extLst>
          </p:cNvPr>
          <p:cNvSpPr>
            <a:spLocks noGrp="1"/>
          </p:cNvSpPr>
          <p:nvPr>
            <p:ph type="body" sz="quarter" idx="17"/>
          </p:nvPr>
        </p:nvSpPr>
        <p:spPr/>
        <p:txBody>
          <a:bodyPr/>
          <a:lstStyle/>
          <a:p>
            <a:pPr marL="285750" indent="-285750">
              <a:buFont typeface="Arial" panose="020B0604020202020204" pitchFamily="34" charset="0"/>
              <a:buChar char="•"/>
            </a:pPr>
            <a:r>
              <a:rPr lang="de-CH" dirty="0"/>
              <a:t>40 </a:t>
            </a:r>
            <a:r>
              <a:rPr lang="de-CH" dirty="0" err="1"/>
              <a:t>classes</a:t>
            </a:r>
            <a:endParaRPr lang="de-CH" dirty="0"/>
          </a:p>
          <a:p>
            <a:pPr marL="285750" indent="-285750">
              <a:buFont typeface="Arial" panose="020B0604020202020204" pitchFamily="34" charset="0"/>
              <a:buChar char="•"/>
            </a:pPr>
            <a:r>
              <a:rPr lang="de-CH" dirty="0" err="1"/>
              <a:t>With</a:t>
            </a:r>
            <a:r>
              <a:rPr lang="de-CH" dirty="0"/>
              <a:t> </a:t>
            </a:r>
            <a:r>
              <a:rPr lang="de-CH" dirty="0" err="1"/>
              <a:t>custom</a:t>
            </a:r>
            <a:r>
              <a:rPr lang="de-CH" dirty="0"/>
              <a:t> </a:t>
            </a:r>
            <a:r>
              <a:rPr lang="de-CH" dirty="0" err="1"/>
              <a:t>preprocessing</a:t>
            </a:r>
            <a:endParaRPr lang="de-CH" dirty="0"/>
          </a:p>
          <a:p>
            <a:pPr marL="285750" indent="-285750">
              <a:buFont typeface="Arial" panose="020B0604020202020204" pitchFamily="34" charset="0"/>
              <a:buChar char="•"/>
            </a:pPr>
            <a:r>
              <a:rPr lang="de-CH" dirty="0"/>
              <a:t>Early </a:t>
            </a:r>
            <a:r>
              <a:rPr lang="de-CH" dirty="0" err="1"/>
              <a:t>stopping</a:t>
            </a:r>
            <a:r>
              <a:rPr lang="de-CH" dirty="0"/>
              <a:t> </a:t>
            </a:r>
            <a:r>
              <a:rPr lang="de-CH" dirty="0" err="1"/>
              <a:t>based</a:t>
            </a:r>
            <a:r>
              <a:rPr lang="de-CH" dirty="0"/>
              <a:t> on F1 score</a:t>
            </a:r>
          </a:p>
          <a:p>
            <a:pPr marL="285750" indent="-285750">
              <a:buFont typeface="Arial" panose="020B0604020202020204" pitchFamily="34" charset="0"/>
              <a:buChar char="•"/>
            </a:pPr>
            <a:r>
              <a:rPr lang="de-CH" dirty="0"/>
              <a:t>F1 score: 0.38</a:t>
            </a:r>
          </a:p>
          <a:p>
            <a:pPr marL="285750" indent="-285750">
              <a:buFont typeface="Arial" panose="020B0604020202020204" pitchFamily="34" charset="0"/>
              <a:buChar char="•"/>
            </a:pPr>
            <a:r>
              <a:rPr lang="de-CH" dirty="0"/>
              <a:t>Precision: 0.32</a:t>
            </a:r>
          </a:p>
          <a:p>
            <a:pPr marL="285750" indent="-285750">
              <a:buFont typeface="Arial" panose="020B0604020202020204" pitchFamily="34" charset="0"/>
              <a:buChar char="•"/>
            </a:pPr>
            <a:r>
              <a:rPr lang="de-CH" dirty="0"/>
              <a:t>Recall: 0.59</a:t>
            </a:r>
            <a:endParaRPr lang="en-GB" dirty="0"/>
          </a:p>
        </p:txBody>
      </p:sp>
      <p:sp>
        <p:nvSpPr>
          <p:cNvPr id="5" name="Textplatzhalter 4">
            <a:extLst>
              <a:ext uri="{FF2B5EF4-FFF2-40B4-BE49-F238E27FC236}">
                <a16:creationId xmlns:a16="http://schemas.microsoft.com/office/drawing/2014/main" id="{6AE83D62-EA49-C6B9-C69D-E06D2D5FB1BD}"/>
              </a:ext>
            </a:extLst>
          </p:cNvPr>
          <p:cNvSpPr>
            <a:spLocks noGrp="1"/>
          </p:cNvSpPr>
          <p:nvPr>
            <p:ph type="body" sz="quarter" idx="18"/>
          </p:nvPr>
        </p:nvSpPr>
        <p:spPr/>
        <p:txBody>
          <a:bodyPr/>
          <a:lstStyle/>
          <a:p>
            <a:endParaRPr lang="en-GB"/>
          </a:p>
        </p:txBody>
      </p:sp>
      <p:sp>
        <p:nvSpPr>
          <p:cNvPr id="6" name="Textplatzhalter 5">
            <a:extLst>
              <a:ext uri="{FF2B5EF4-FFF2-40B4-BE49-F238E27FC236}">
                <a16:creationId xmlns:a16="http://schemas.microsoft.com/office/drawing/2014/main" id="{C2378552-6982-B224-57A9-A5FE26C7ECB1}"/>
              </a:ext>
            </a:extLst>
          </p:cNvPr>
          <p:cNvSpPr>
            <a:spLocks noGrp="1"/>
          </p:cNvSpPr>
          <p:nvPr>
            <p:ph type="body" sz="quarter" idx="19"/>
          </p:nvPr>
        </p:nvSpPr>
        <p:spPr>
          <a:xfrm>
            <a:off x="4878000" y="2133321"/>
            <a:ext cx="3942472" cy="2340000"/>
          </a:xfrm>
        </p:spPr>
        <p:txBody>
          <a:bodyPr/>
          <a:lstStyle/>
          <a:p>
            <a:endParaRPr lang="de-CH" dirty="0"/>
          </a:p>
          <a:p>
            <a:endParaRPr lang="en-GB" dirty="0"/>
          </a:p>
          <a:p>
            <a:endParaRPr lang="en-GB" dirty="0"/>
          </a:p>
          <a:p>
            <a:endParaRPr lang="en-GB" dirty="0"/>
          </a:p>
          <a:p>
            <a:endParaRPr lang="en-GB" dirty="0"/>
          </a:p>
          <a:p>
            <a:endParaRPr lang="en-GB" dirty="0"/>
          </a:p>
          <a:p>
            <a:endParaRPr lang="en-GB" dirty="0"/>
          </a:p>
          <a:p>
            <a:r>
              <a:rPr lang="en-GB" dirty="0"/>
              <a:t> </a:t>
            </a:r>
            <a:endParaRPr lang="en-GB" dirty="0">
              <a:solidFill>
                <a:srgbClr val="FFC000"/>
              </a:solidFill>
            </a:endParaRPr>
          </a:p>
        </p:txBody>
      </p:sp>
      <p:sp>
        <p:nvSpPr>
          <p:cNvPr id="7" name="Textplatzhalter 6">
            <a:extLst>
              <a:ext uri="{FF2B5EF4-FFF2-40B4-BE49-F238E27FC236}">
                <a16:creationId xmlns:a16="http://schemas.microsoft.com/office/drawing/2014/main" id="{135E24DA-EE7E-10D6-F90B-56D3C65D4D9F}"/>
              </a:ext>
            </a:extLst>
          </p:cNvPr>
          <p:cNvSpPr>
            <a:spLocks noGrp="1"/>
          </p:cNvSpPr>
          <p:nvPr>
            <p:ph type="body" sz="quarter" idx="20"/>
          </p:nvPr>
        </p:nvSpPr>
        <p:spPr/>
        <p:txBody>
          <a:bodyPr/>
          <a:lstStyle/>
          <a:p>
            <a:endParaRPr lang="en-GB"/>
          </a:p>
        </p:txBody>
      </p:sp>
      <p:sp>
        <p:nvSpPr>
          <p:cNvPr id="8" name="Titel 7">
            <a:extLst>
              <a:ext uri="{FF2B5EF4-FFF2-40B4-BE49-F238E27FC236}">
                <a16:creationId xmlns:a16="http://schemas.microsoft.com/office/drawing/2014/main" id="{47E7FE34-E313-80E1-3542-E7E7C9E83C35}"/>
              </a:ext>
            </a:extLst>
          </p:cNvPr>
          <p:cNvSpPr>
            <a:spLocks noGrp="1"/>
          </p:cNvSpPr>
          <p:nvPr>
            <p:ph type="title"/>
          </p:nvPr>
        </p:nvSpPr>
        <p:spPr/>
        <p:txBody>
          <a:bodyPr/>
          <a:lstStyle/>
          <a:p>
            <a:r>
              <a:rPr lang="de-CH" dirty="0"/>
              <a:t>Evaluation </a:t>
            </a:r>
            <a:r>
              <a:rPr lang="de-CH" dirty="0" err="1"/>
              <a:t>metrics</a:t>
            </a:r>
            <a:endParaRPr lang="en-GB" dirty="0"/>
          </a:p>
        </p:txBody>
      </p:sp>
      <p:pic>
        <p:nvPicPr>
          <p:cNvPr id="10" name="Grafik 9">
            <a:extLst>
              <a:ext uri="{FF2B5EF4-FFF2-40B4-BE49-F238E27FC236}">
                <a16:creationId xmlns:a16="http://schemas.microsoft.com/office/drawing/2014/main" id="{ABE87ED6-25B2-37CB-FAC0-E4A9C12A21FA}"/>
              </a:ext>
            </a:extLst>
          </p:cNvPr>
          <p:cNvPicPr>
            <a:picLocks noChangeAspect="1"/>
          </p:cNvPicPr>
          <p:nvPr/>
        </p:nvPicPr>
        <p:blipFill>
          <a:blip r:embed="rId2"/>
          <a:stretch>
            <a:fillRect/>
          </a:stretch>
        </p:blipFill>
        <p:spPr>
          <a:xfrm>
            <a:off x="4902138" y="2160000"/>
            <a:ext cx="3205808" cy="2277174"/>
          </a:xfrm>
          <a:prstGeom prst="rect">
            <a:avLst/>
          </a:prstGeom>
        </p:spPr>
      </p:pic>
    </p:spTree>
    <p:extLst>
      <p:ext uri="{BB962C8B-B14F-4D97-AF65-F5344CB8AC3E}">
        <p14:creationId xmlns:p14="http://schemas.microsoft.com/office/powerpoint/2010/main" val="34690003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4FEC28EA-A2E7-A8AD-585C-E5F125A9047A}"/>
              </a:ext>
            </a:extLst>
          </p:cNvPr>
          <p:cNvSpPr>
            <a:spLocks noGrp="1"/>
          </p:cNvSpPr>
          <p:nvPr>
            <p:ph type="body" sz="quarter" idx="16"/>
          </p:nvPr>
        </p:nvSpPr>
        <p:spPr/>
        <p:txBody>
          <a:bodyPr/>
          <a:lstStyle/>
          <a:p>
            <a:endParaRPr lang="en-GB"/>
          </a:p>
        </p:txBody>
      </p:sp>
      <p:sp>
        <p:nvSpPr>
          <p:cNvPr id="4" name="Textplatzhalter 3">
            <a:extLst>
              <a:ext uri="{FF2B5EF4-FFF2-40B4-BE49-F238E27FC236}">
                <a16:creationId xmlns:a16="http://schemas.microsoft.com/office/drawing/2014/main" id="{CC62F4A3-05C2-2FF4-B699-F9C959A7C757}"/>
              </a:ext>
            </a:extLst>
          </p:cNvPr>
          <p:cNvSpPr>
            <a:spLocks noGrp="1"/>
          </p:cNvSpPr>
          <p:nvPr>
            <p:ph type="body" sz="quarter" idx="17"/>
          </p:nvPr>
        </p:nvSpPr>
        <p:spPr/>
        <p:txBody>
          <a:bodyPr/>
          <a:lstStyle/>
          <a:p>
            <a:endParaRPr lang="en-GB" dirty="0"/>
          </a:p>
        </p:txBody>
      </p:sp>
      <p:sp>
        <p:nvSpPr>
          <p:cNvPr id="5" name="Textplatzhalter 4">
            <a:extLst>
              <a:ext uri="{FF2B5EF4-FFF2-40B4-BE49-F238E27FC236}">
                <a16:creationId xmlns:a16="http://schemas.microsoft.com/office/drawing/2014/main" id="{7D7ED40A-EB65-AAFF-CDA7-670BBC9BE757}"/>
              </a:ext>
            </a:extLst>
          </p:cNvPr>
          <p:cNvSpPr>
            <a:spLocks noGrp="1"/>
          </p:cNvSpPr>
          <p:nvPr>
            <p:ph type="body" sz="quarter" idx="18"/>
          </p:nvPr>
        </p:nvSpPr>
        <p:spPr/>
        <p:txBody>
          <a:bodyPr/>
          <a:lstStyle/>
          <a:p>
            <a:endParaRPr lang="en-GB"/>
          </a:p>
        </p:txBody>
      </p:sp>
      <p:sp>
        <p:nvSpPr>
          <p:cNvPr id="6" name="Textplatzhalter 5">
            <a:extLst>
              <a:ext uri="{FF2B5EF4-FFF2-40B4-BE49-F238E27FC236}">
                <a16:creationId xmlns:a16="http://schemas.microsoft.com/office/drawing/2014/main" id="{3980047C-FBC7-93DC-B03F-56D491F758BE}"/>
              </a:ext>
            </a:extLst>
          </p:cNvPr>
          <p:cNvSpPr>
            <a:spLocks noGrp="1"/>
          </p:cNvSpPr>
          <p:nvPr>
            <p:ph type="body" sz="quarter" idx="19"/>
          </p:nvPr>
        </p:nvSpPr>
        <p:spPr/>
        <p:txBody>
          <a:bodyPr/>
          <a:lstStyle/>
          <a:p>
            <a:endParaRPr lang="en-GB"/>
          </a:p>
        </p:txBody>
      </p:sp>
      <p:sp>
        <p:nvSpPr>
          <p:cNvPr id="7" name="Textplatzhalter 6">
            <a:extLst>
              <a:ext uri="{FF2B5EF4-FFF2-40B4-BE49-F238E27FC236}">
                <a16:creationId xmlns:a16="http://schemas.microsoft.com/office/drawing/2014/main" id="{E44C12F2-312C-E285-6FB2-779C21325CB7}"/>
              </a:ext>
            </a:extLst>
          </p:cNvPr>
          <p:cNvSpPr>
            <a:spLocks noGrp="1"/>
          </p:cNvSpPr>
          <p:nvPr>
            <p:ph type="body" sz="quarter" idx="20"/>
          </p:nvPr>
        </p:nvSpPr>
        <p:spPr/>
        <p:txBody>
          <a:bodyPr/>
          <a:lstStyle/>
          <a:p>
            <a:endParaRPr lang="en-GB"/>
          </a:p>
        </p:txBody>
      </p:sp>
      <p:sp>
        <p:nvSpPr>
          <p:cNvPr id="8" name="Titel 7">
            <a:extLst>
              <a:ext uri="{FF2B5EF4-FFF2-40B4-BE49-F238E27FC236}">
                <a16:creationId xmlns:a16="http://schemas.microsoft.com/office/drawing/2014/main" id="{3780F98F-B245-3FF5-69BD-C5D7D2D1BBE9}"/>
              </a:ext>
            </a:extLst>
          </p:cNvPr>
          <p:cNvSpPr>
            <a:spLocks noGrp="1"/>
          </p:cNvSpPr>
          <p:nvPr>
            <p:ph type="title"/>
          </p:nvPr>
        </p:nvSpPr>
        <p:spPr>
          <a:xfrm>
            <a:off x="540000" y="680400"/>
            <a:ext cx="7020000" cy="820738"/>
          </a:xfrm>
        </p:spPr>
        <p:txBody>
          <a:bodyPr/>
          <a:lstStyle/>
          <a:p>
            <a:r>
              <a:rPr lang="de-CH" dirty="0" err="1"/>
              <a:t>Confusion</a:t>
            </a:r>
            <a:br>
              <a:rPr lang="de-CH" dirty="0"/>
            </a:br>
            <a:r>
              <a:rPr lang="de-CH" dirty="0" err="1"/>
              <a:t>matrix</a:t>
            </a:r>
            <a:endParaRPr lang="en-GB" dirty="0"/>
          </a:p>
        </p:txBody>
      </p:sp>
      <p:pic>
        <p:nvPicPr>
          <p:cNvPr id="10" name="Grafik 9">
            <a:extLst>
              <a:ext uri="{FF2B5EF4-FFF2-40B4-BE49-F238E27FC236}">
                <a16:creationId xmlns:a16="http://schemas.microsoft.com/office/drawing/2014/main" id="{989CB69D-D768-53EB-44C7-6EEA5C5282C5}"/>
              </a:ext>
            </a:extLst>
          </p:cNvPr>
          <p:cNvPicPr>
            <a:picLocks noChangeAspect="1"/>
          </p:cNvPicPr>
          <p:nvPr/>
        </p:nvPicPr>
        <p:blipFill>
          <a:blip r:embed="rId2"/>
          <a:stretch>
            <a:fillRect/>
          </a:stretch>
        </p:blipFill>
        <p:spPr>
          <a:xfrm>
            <a:off x="3131840" y="0"/>
            <a:ext cx="4629769" cy="5143500"/>
          </a:xfrm>
          <a:prstGeom prst="rect">
            <a:avLst/>
          </a:prstGeom>
        </p:spPr>
      </p:pic>
    </p:spTree>
    <p:extLst>
      <p:ext uri="{BB962C8B-B14F-4D97-AF65-F5344CB8AC3E}">
        <p14:creationId xmlns:p14="http://schemas.microsoft.com/office/powerpoint/2010/main" val="24122734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15CA7CE6-A06F-8AFE-0674-C3D6CA3483F8}"/>
              </a:ext>
            </a:extLst>
          </p:cNvPr>
          <p:cNvSpPr>
            <a:spLocks noGrp="1"/>
          </p:cNvSpPr>
          <p:nvPr>
            <p:ph type="body" idx="11"/>
          </p:nvPr>
        </p:nvSpPr>
        <p:spPr/>
        <p:txBody>
          <a:bodyPr/>
          <a:lstStyle/>
          <a:p>
            <a:endParaRPr lang="en-GB"/>
          </a:p>
        </p:txBody>
      </p:sp>
      <p:sp>
        <p:nvSpPr>
          <p:cNvPr id="3" name="Textplatzhalter 2">
            <a:extLst>
              <a:ext uri="{FF2B5EF4-FFF2-40B4-BE49-F238E27FC236}">
                <a16:creationId xmlns:a16="http://schemas.microsoft.com/office/drawing/2014/main" id="{EF29294F-99C7-DC8B-3428-F47525B2AB56}"/>
              </a:ext>
            </a:extLst>
          </p:cNvPr>
          <p:cNvSpPr>
            <a:spLocks noGrp="1"/>
          </p:cNvSpPr>
          <p:nvPr>
            <p:ph type="body" sz="quarter" idx="12"/>
          </p:nvPr>
        </p:nvSpPr>
        <p:spPr/>
        <p:txBody>
          <a:bodyPr/>
          <a:lstStyle/>
          <a:p>
            <a:pPr marL="342900" indent="-342900">
              <a:buFont typeface="Arial" panose="020B0604020202020204" pitchFamily="34" charset="0"/>
              <a:buChar char="•"/>
            </a:pPr>
            <a:r>
              <a:rPr lang="de-CH" dirty="0"/>
              <a:t>Environment</a:t>
            </a:r>
          </a:p>
          <a:p>
            <a:pPr marL="342900" indent="-342900">
              <a:buFont typeface="Arial" panose="020B0604020202020204" pitchFamily="34" charset="0"/>
              <a:buChar char="•"/>
            </a:pPr>
            <a:r>
              <a:rPr lang="de-CH" dirty="0"/>
              <a:t>Baseline </a:t>
            </a:r>
            <a:r>
              <a:rPr lang="de-CH" dirty="0" err="1"/>
              <a:t>results</a:t>
            </a:r>
            <a:endParaRPr lang="de-CH" dirty="0"/>
          </a:p>
          <a:p>
            <a:pPr marL="342900" indent="-342900">
              <a:buFont typeface="Arial" panose="020B0604020202020204" pitchFamily="34" charset="0"/>
              <a:buChar char="•"/>
            </a:pPr>
            <a:r>
              <a:rPr lang="en-GB" dirty="0"/>
              <a:t>Preprocessing</a:t>
            </a:r>
          </a:p>
          <a:p>
            <a:pPr marL="342900" indent="-342900">
              <a:buFont typeface="Arial" panose="020B0604020202020204" pitchFamily="34" charset="0"/>
              <a:buChar char="•"/>
            </a:pPr>
            <a:r>
              <a:rPr lang="en-GB" dirty="0"/>
              <a:t>Further tuning</a:t>
            </a:r>
          </a:p>
          <a:p>
            <a:pPr marL="342900" indent="-342900">
              <a:buFont typeface="Arial" panose="020B0604020202020204" pitchFamily="34" charset="0"/>
              <a:buChar char="•"/>
            </a:pPr>
            <a:r>
              <a:rPr lang="en-GB" dirty="0"/>
              <a:t>Final results</a:t>
            </a:r>
          </a:p>
          <a:p>
            <a:pPr marL="342900" indent="-342900">
              <a:buFont typeface="Arial" panose="020B0604020202020204" pitchFamily="34" charset="0"/>
              <a:buChar char="•"/>
            </a:pPr>
            <a:r>
              <a:rPr lang="en-GB" dirty="0">
                <a:solidFill>
                  <a:srgbClr val="FF0000"/>
                </a:solidFill>
              </a:rPr>
              <a:t>Discussion</a:t>
            </a:r>
          </a:p>
        </p:txBody>
      </p:sp>
      <p:sp>
        <p:nvSpPr>
          <p:cNvPr id="4" name="Textplatzhalter 3">
            <a:extLst>
              <a:ext uri="{FF2B5EF4-FFF2-40B4-BE49-F238E27FC236}">
                <a16:creationId xmlns:a16="http://schemas.microsoft.com/office/drawing/2014/main" id="{64BF1BAE-298B-4934-F84A-FEF8B2E09DEB}"/>
              </a:ext>
            </a:extLst>
          </p:cNvPr>
          <p:cNvSpPr>
            <a:spLocks noGrp="1"/>
          </p:cNvSpPr>
          <p:nvPr>
            <p:ph type="body" sz="quarter" idx="14"/>
          </p:nvPr>
        </p:nvSpPr>
        <p:spPr/>
        <p:txBody>
          <a:bodyPr/>
          <a:lstStyle/>
          <a:p>
            <a:endParaRPr lang="en-GB"/>
          </a:p>
        </p:txBody>
      </p:sp>
      <p:sp>
        <p:nvSpPr>
          <p:cNvPr id="5" name="Textplatzhalter 4">
            <a:extLst>
              <a:ext uri="{FF2B5EF4-FFF2-40B4-BE49-F238E27FC236}">
                <a16:creationId xmlns:a16="http://schemas.microsoft.com/office/drawing/2014/main" id="{95B122C0-A78B-02E0-04E5-95F69BBEF48D}"/>
              </a:ext>
            </a:extLst>
          </p:cNvPr>
          <p:cNvSpPr>
            <a:spLocks noGrp="1"/>
          </p:cNvSpPr>
          <p:nvPr>
            <p:ph type="body" sz="quarter" idx="20"/>
          </p:nvPr>
        </p:nvSpPr>
        <p:spPr/>
        <p:txBody>
          <a:bodyPr/>
          <a:lstStyle/>
          <a:p>
            <a:endParaRPr lang="en-GB"/>
          </a:p>
        </p:txBody>
      </p:sp>
      <p:sp>
        <p:nvSpPr>
          <p:cNvPr id="6" name="Titel 5">
            <a:extLst>
              <a:ext uri="{FF2B5EF4-FFF2-40B4-BE49-F238E27FC236}">
                <a16:creationId xmlns:a16="http://schemas.microsoft.com/office/drawing/2014/main" id="{94CDB2C8-9321-68C5-2C0A-8EC29894AD56}"/>
              </a:ext>
            </a:extLst>
          </p:cNvPr>
          <p:cNvSpPr>
            <a:spLocks noGrp="1"/>
          </p:cNvSpPr>
          <p:nvPr>
            <p:ph type="title"/>
          </p:nvPr>
        </p:nvSpPr>
        <p:spPr>
          <a:xfrm>
            <a:off x="540000" y="680400"/>
            <a:ext cx="7020000" cy="820738"/>
          </a:xfrm>
        </p:spPr>
        <p:txBody>
          <a:bodyPr/>
          <a:lstStyle/>
          <a:p>
            <a:r>
              <a:rPr lang="en-GB" dirty="0">
                <a:solidFill>
                  <a:srgbClr val="FF0000"/>
                </a:solidFill>
              </a:rPr>
              <a:t>Discussion</a:t>
            </a:r>
            <a:br>
              <a:rPr lang="en-GB" dirty="0">
                <a:solidFill>
                  <a:srgbClr val="FF0000"/>
                </a:solidFill>
              </a:rPr>
            </a:br>
            <a:endParaRPr lang="en-GB" dirty="0">
              <a:solidFill>
                <a:srgbClr val="FF0000"/>
              </a:solidFill>
            </a:endParaRPr>
          </a:p>
        </p:txBody>
      </p:sp>
      <p:sp>
        <p:nvSpPr>
          <p:cNvPr id="7" name="Foliennummernplatzhalter 6">
            <a:extLst>
              <a:ext uri="{FF2B5EF4-FFF2-40B4-BE49-F238E27FC236}">
                <a16:creationId xmlns:a16="http://schemas.microsoft.com/office/drawing/2014/main" id="{C19F6723-E4EF-C438-1DA3-D14924AE9F85}"/>
              </a:ext>
            </a:extLst>
          </p:cNvPr>
          <p:cNvSpPr>
            <a:spLocks noGrp="1"/>
          </p:cNvSpPr>
          <p:nvPr>
            <p:ph type="sldNum" sz="quarter" idx="21"/>
          </p:nvPr>
        </p:nvSpPr>
        <p:spPr/>
        <p:txBody>
          <a:bodyPr/>
          <a:lstStyle/>
          <a:p>
            <a:fld id="{16AB2C14-F465-F643-BD65-D6125390A9E0}" type="slidenum">
              <a:rPr lang="de-DE" smtClean="0"/>
              <a:t>22</a:t>
            </a:fld>
            <a:endParaRPr lang="de-DE"/>
          </a:p>
        </p:txBody>
      </p:sp>
    </p:spTree>
    <p:extLst>
      <p:ext uri="{BB962C8B-B14F-4D97-AF65-F5344CB8AC3E}">
        <p14:creationId xmlns:p14="http://schemas.microsoft.com/office/powerpoint/2010/main" val="11338643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1DB8F218-4B63-D5E5-7013-870444469D05}"/>
              </a:ext>
            </a:extLst>
          </p:cNvPr>
          <p:cNvSpPr>
            <a:spLocks noGrp="1"/>
          </p:cNvSpPr>
          <p:nvPr>
            <p:ph type="body" idx="11"/>
          </p:nvPr>
        </p:nvSpPr>
        <p:spPr/>
        <p:txBody>
          <a:bodyPr/>
          <a:lstStyle/>
          <a:p>
            <a:endParaRPr lang="en-GB"/>
          </a:p>
        </p:txBody>
      </p:sp>
      <p:sp>
        <p:nvSpPr>
          <p:cNvPr id="3" name="Textplatzhalter 2">
            <a:extLst>
              <a:ext uri="{FF2B5EF4-FFF2-40B4-BE49-F238E27FC236}">
                <a16:creationId xmlns:a16="http://schemas.microsoft.com/office/drawing/2014/main" id="{65C54322-3AFB-6B90-7991-F5DCF32419DC}"/>
              </a:ext>
            </a:extLst>
          </p:cNvPr>
          <p:cNvSpPr>
            <a:spLocks noGrp="1"/>
          </p:cNvSpPr>
          <p:nvPr>
            <p:ph type="body" sz="quarter" idx="16"/>
          </p:nvPr>
        </p:nvSpPr>
        <p:spPr/>
        <p:txBody>
          <a:bodyPr/>
          <a:lstStyle/>
          <a:p>
            <a:r>
              <a:rPr lang="de-CH" dirty="0"/>
              <a:t>  </a:t>
            </a:r>
            <a:endParaRPr lang="en-GB" dirty="0"/>
          </a:p>
        </p:txBody>
      </p:sp>
      <p:sp>
        <p:nvSpPr>
          <p:cNvPr id="4" name="Textplatzhalter 3">
            <a:extLst>
              <a:ext uri="{FF2B5EF4-FFF2-40B4-BE49-F238E27FC236}">
                <a16:creationId xmlns:a16="http://schemas.microsoft.com/office/drawing/2014/main" id="{72D67A95-CBDB-2F4F-4B63-419F5AD03318}"/>
              </a:ext>
            </a:extLst>
          </p:cNvPr>
          <p:cNvSpPr>
            <a:spLocks noGrp="1"/>
          </p:cNvSpPr>
          <p:nvPr>
            <p:ph type="body" sz="quarter" idx="17"/>
          </p:nvPr>
        </p:nvSpPr>
        <p:spPr/>
        <p:txBody>
          <a:bodyPr/>
          <a:lstStyle/>
          <a:p>
            <a:pPr marL="285750" indent="-285750">
              <a:buFont typeface="Arial" panose="020B0604020202020204" pitchFamily="34" charset="0"/>
              <a:buChar char="•"/>
            </a:pPr>
            <a:r>
              <a:rPr lang="de-CH" dirty="0"/>
              <a:t>The </a:t>
            </a:r>
            <a:r>
              <a:rPr lang="de-CH" dirty="0" err="1"/>
              <a:t>scores</a:t>
            </a:r>
            <a:r>
              <a:rPr lang="de-CH" dirty="0"/>
              <a:t> </a:t>
            </a:r>
            <a:r>
              <a:rPr lang="de-CH" dirty="0" err="1"/>
              <a:t>are</a:t>
            </a:r>
            <a:r>
              <a:rPr lang="de-CH" dirty="0"/>
              <a:t> </a:t>
            </a:r>
            <a:r>
              <a:rPr lang="de-CH" dirty="0" err="1"/>
              <a:t>too</a:t>
            </a:r>
            <a:r>
              <a:rPr lang="de-CH" dirty="0"/>
              <a:t> </a:t>
            </a:r>
            <a:r>
              <a:rPr lang="de-CH" dirty="0" err="1"/>
              <a:t>low</a:t>
            </a:r>
            <a:r>
              <a:rPr lang="de-CH" dirty="0"/>
              <a:t> to </a:t>
            </a:r>
            <a:r>
              <a:rPr lang="de-CH" dirty="0" err="1"/>
              <a:t>be</a:t>
            </a:r>
            <a:r>
              <a:rPr lang="de-CH" dirty="0"/>
              <a:t> </a:t>
            </a:r>
            <a:r>
              <a:rPr lang="de-CH" dirty="0" err="1"/>
              <a:t>used</a:t>
            </a:r>
            <a:r>
              <a:rPr lang="de-CH" dirty="0"/>
              <a:t> in a real </a:t>
            </a:r>
            <a:r>
              <a:rPr lang="de-CH" dirty="0" err="1"/>
              <a:t>application</a:t>
            </a:r>
            <a:endParaRPr lang="de-CH" dirty="0"/>
          </a:p>
          <a:p>
            <a:pPr marL="285750" indent="-285750">
              <a:buFont typeface="Arial" panose="020B0604020202020204" pitchFamily="34" charset="0"/>
              <a:buChar char="•"/>
            </a:pPr>
            <a:r>
              <a:rPr lang="de-CH" dirty="0"/>
              <a:t>Training on </a:t>
            </a:r>
            <a:r>
              <a:rPr lang="de-CH" dirty="0" err="1"/>
              <a:t>classes</a:t>
            </a:r>
            <a:r>
              <a:rPr lang="de-CH" dirty="0"/>
              <a:t> </a:t>
            </a:r>
            <a:r>
              <a:rPr lang="de-CH" dirty="0" err="1"/>
              <a:t>with</a:t>
            </a:r>
            <a:r>
              <a:rPr lang="de-CH" dirty="0"/>
              <a:t> </a:t>
            </a:r>
            <a:r>
              <a:rPr lang="de-CH" dirty="0" err="1"/>
              <a:t>six</a:t>
            </a:r>
            <a:r>
              <a:rPr lang="de-CH" dirty="0"/>
              <a:t> </a:t>
            </a:r>
            <a:r>
              <a:rPr lang="de-CH" dirty="0" err="1"/>
              <a:t>samples</a:t>
            </a:r>
            <a:r>
              <a:rPr lang="de-CH" dirty="0"/>
              <a:t> </a:t>
            </a:r>
            <a:r>
              <a:rPr lang="de-CH" dirty="0" err="1"/>
              <a:t>does</a:t>
            </a:r>
            <a:r>
              <a:rPr lang="de-CH" dirty="0"/>
              <a:t> not </a:t>
            </a:r>
            <a:r>
              <a:rPr lang="de-CH" dirty="0" err="1"/>
              <a:t>make</a:t>
            </a:r>
            <a:r>
              <a:rPr lang="de-CH" dirty="0"/>
              <a:t> sense </a:t>
            </a:r>
            <a:r>
              <a:rPr lang="de-CH" dirty="0">
                <a:sym typeface="Wingdings" panose="05000000000000000000" pitchFamily="2" charset="2"/>
              </a:rPr>
              <a:t></a:t>
            </a:r>
            <a:r>
              <a:rPr lang="de-CH" dirty="0"/>
              <a:t> </a:t>
            </a:r>
            <a:r>
              <a:rPr lang="de-CH" dirty="0" err="1"/>
              <a:t>need</a:t>
            </a:r>
            <a:r>
              <a:rPr lang="de-CH" dirty="0"/>
              <a:t> </a:t>
            </a:r>
            <a:r>
              <a:rPr lang="de-CH" dirty="0" err="1"/>
              <a:t>more</a:t>
            </a:r>
            <a:r>
              <a:rPr lang="de-CH" dirty="0"/>
              <a:t> </a:t>
            </a:r>
            <a:r>
              <a:rPr lang="de-CH" dirty="0" err="1"/>
              <a:t>data</a:t>
            </a:r>
            <a:r>
              <a:rPr lang="de-CH" dirty="0"/>
              <a:t> per </a:t>
            </a:r>
            <a:r>
              <a:rPr lang="de-CH" dirty="0" err="1"/>
              <a:t>class</a:t>
            </a:r>
            <a:r>
              <a:rPr lang="de-CH" dirty="0"/>
              <a:t> </a:t>
            </a:r>
            <a:r>
              <a:rPr lang="de-CH" dirty="0" err="1"/>
              <a:t>or</a:t>
            </a:r>
            <a:r>
              <a:rPr lang="de-CH" dirty="0"/>
              <a:t> (</a:t>
            </a:r>
            <a:r>
              <a:rPr lang="de-CH" dirty="0" err="1"/>
              <a:t>depending</a:t>
            </a:r>
            <a:r>
              <a:rPr lang="de-CH" dirty="0"/>
              <a:t> on </a:t>
            </a:r>
            <a:r>
              <a:rPr lang="de-CH" dirty="0" err="1"/>
              <a:t>application</a:t>
            </a:r>
            <a:r>
              <a:rPr lang="de-CH" dirty="0"/>
              <a:t>) </a:t>
            </a:r>
            <a:r>
              <a:rPr lang="de-CH" dirty="0" err="1"/>
              <a:t>merge</a:t>
            </a:r>
            <a:r>
              <a:rPr lang="de-CH" dirty="0"/>
              <a:t> </a:t>
            </a:r>
            <a:r>
              <a:rPr lang="de-CH" dirty="0" err="1"/>
              <a:t>similar</a:t>
            </a:r>
            <a:r>
              <a:rPr lang="de-CH" dirty="0"/>
              <a:t> </a:t>
            </a:r>
            <a:r>
              <a:rPr lang="de-CH" dirty="0" err="1"/>
              <a:t>classes</a:t>
            </a:r>
            <a:r>
              <a:rPr lang="de-CH" dirty="0"/>
              <a:t>.</a:t>
            </a:r>
          </a:p>
          <a:p>
            <a:pPr marL="285750" indent="-285750">
              <a:buFont typeface="Arial" panose="020B0604020202020204" pitchFamily="34" charset="0"/>
              <a:buChar char="•"/>
            </a:pPr>
            <a:r>
              <a:rPr lang="de-CH" dirty="0"/>
              <a:t>Data: </a:t>
            </a:r>
            <a:r>
              <a:rPr lang="de-CH" dirty="0" err="1"/>
              <a:t>hard</a:t>
            </a:r>
            <a:r>
              <a:rPr lang="de-CH" dirty="0"/>
              <a:t> to get in </a:t>
            </a:r>
            <a:r>
              <a:rPr lang="de-CH" dirty="0" err="1"/>
              <a:t>medical</a:t>
            </a:r>
            <a:r>
              <a:rPr lang="de-CH" dirty="0"/>
              <a:t> </a:t>
            </a:r>
            <a:r>
              <a:rPr lang="de-CH" dirty="0" err="1"/>
              <a:t>domain</a:t>
            </a:r>
            <a:endParaRPr lang="de-CH" dirty="0"/>
          </a:p>
          <a:p>
            <a:pPr marL="285750" indent="-285750">
              <a:buFont typeface="Arial" panose="020B0604020202020204" pitchFamily="34" charset="0"/>
              <a:buChar char="•"/>
            </a:pPr>
            <a:r>
              <a:rPr lang="de-CH" dirty="0"/>
              <a:t>Baseline: </a:t>
            </a:r>
            <a:r>
              <a:rPr lang="de-CH" dirty="0" err="1"/>
              <a:t>use</a:t>
            </a:r>
            <a:r>
              <a:rPr lang="de-CH" dirty="0"/>
              <a:t> naive </a:t>
            </a:r>
            <a:r>
              <a:rPr lang="de-CH" dirty="0" err="1"/>
              <a:t>bayes</a:t>
            </a:r>
            <a:r>
              <a:rPr lang="de-CH" dirty="0"/>
              <a:t> to </a:t>
            </a:r>
            <a:r>
              <a:rPr lang="de-CH" dirty="0" err="1"/>
              <a:t>see</a:t>
            </a:r>
            <a:r>
              <a:rPr lang="de-CH" dirty="0"/>
              <a:t> </a:t>
            </a:r>
            <a:r>
              <a:rPr lang="de-CH" dirty="0" err="1"/>
              <a:t>performance</a:t>
            </a:r>
            <a:r>
              <a:rPr lang="de-CH" dirty="0"/>
              <a:t> (boost?) of BERT</a:t>
            </a:r>
          </a:p>
          <a:p>
            <a:pPr marL="285750" indent="-285750">
              <a:buFont typeface="Arial" panose="020B0604020202020204" pitchFamily="34" charset="0"/>
              <a:buChar char="•"/>
            </a:pPr>
            <a:endParaRPr lang="en-GB" dirty="0">
              <a:solidFill>
                <a:srgbClr val="FF0000"/>
              </a:solidFill>
            </a:endParaRPr>
          </a:p>
        </p:txBody>
      </p:sp>
      <p:sp>
        <p:nvSpPr>
          <p:cNvPr id="5" name="Textplatzhalter 4">
            <a:extLst>
              <a:ext uri="{FF2B5EF4-FFF2-40B4-BE49-F238E27FC236}">
                <a16:creationId xmlns:a16="http://schemas.microsoft.com/office/drawing/2014/main" id="{6AE83D62-EA49-C6B9-C69D-E06D2D5FB1BD}"/>
              </a:ext>
            </a:extLst>
          </p:cNvPr>
          <p:cNvSpPr>
            <a:spLocks noGrp="1"/>
          </p:cNvSpPr>
          <p:nvPr>
            <p:ph type="body" sz="quarter" idx="18"/>
          </p:nvPr>
        </p:nvSpPr>
        <p:spPr/>
        <p:txBody>
          <a:bodyPr/>
          <a:lstStyle/>
          <a:p>
            <a:endParaRPr lang="en-GB"/>
          </a:p>
        </p:txBody>
      </p:sp>
      <p:sp>
        <p:nvSpPr>
          <p:cNvPr id="6" name="Textplatzhalter 5">
            <a:extLst>
              <a:ext uri="{FF2B5EF4-FFF2-40B4-BE49-F238E27FC236}">
                <a16:creationId xmlns:a16="http://schemas.microsoft.com/office/drawing/2014/main" id="{C2378552-6982-B224-57A9-A5FE26C7ECB1}"/>
              </a:ext>
            </a:extLst>
          </p:cNvPr>
          <p:cNvSpPr>
            <a:spLocks noGrp="1"/>
          </p:cNvSpPr>
          <p:nvPr>
            <p:ph type="body" sz="quarter" idx="19"/>
          </p:nvPr>
        </p:nvSpPr>
        <p:spPr>
          <a:xfrm>
            <a:off x="4878000" y="2133321"/>
            <a:ext cx="3942472" cy="2340000"/>
          </a:xfrm>
        </p:spPr>
        <p:txBody>
          <a:bodyPr/>
          <a:lstStyle/>
          <a:p>
            <a:endParaRPr lang="de-CH" dirty="0"/>
          </a:p>
          <a:p>
            <a:endParaRPr lang="en-GB" dirty="0"/>
          </a:p>
          <a:p>
            <a:endParaRPr lang="en-GB" dirty="0"/>
          </a:p>
          <a:p>
            <a:endParaRPr lang="en-GB" dirty="0"/>
          </a:p>
          <a:p>
            <a:endParaRPr lang="en-GB" dirty="0"/>
          </a:p>
          <a:p>
            <a:br>
              <a:rPr lang="en-GB" dirty="0">
                <a:solidFill>
                  <a:srgbClr val="FFC000"/>
                </a:solidFill>
              </a:rPr>
            </a:br>
            <a:endParaRPr lang="en-GB" dirty="0">
              <a:solidFill>
                <a:srgbClr val="FFC000"/>
              </a:solidFill>
            </a:endParaRPr>
          </a:p>
        </p:txBody>
      </p:sp>
      <p:sp>
        <p:nvSpPr>
          <p:cNvPr id="7" name="Textplatzhalter 6">
            <a:extLst>
              <a:ext uri="{FF2B5EF4-FFF2-40B4-BE49-F238E27FC236}">
                <a16:creationId xmlns:a16="http://schemas.microsoft.com/office/drawing/2014/main" id="{135E24DA-EE7E-10D6-F90B-56D3C65D4D9F}"/>
              </a:ext>
            </a:extLst>
          </p:cNvPr>
          <p:cNvSpPr>
            <a:spLocks noGrp="1"/>
          </p:cNvSpPr>
          <p:nvPr>
            <p:ph type="body" sz="quarter" idx="20"/>
          </p:nvPr>
        </p:nvSpPr>
        <p:spPr/>
        <p:txBody>
          <a:bodyPr/>
          <a:lstStyle/>
          <a:p>
            <a:endParaRPr lang="en-GB"/>
          </a:p>
        </p:txBody>
      </p:sp>
      <p:sp>
        <p:nvSpPr>
          <p:cNvPr id="8" name="Titel 7">
            <a:extLst>
              <a:ext uri="{FF2B5EF4-FFF2-40B4-BE49-F238E27FC236}">
                <a16:creationId xmlns:a16="http://schemas.microsoft.com/office/drawing/2014/main" id="{47E7FE34-E313-80E1-3542-E7E7C9E83C35}"/>
              </a:ext>
            </a:extLst>
          </p:cNvPr>
          <p:cNvSpPr>
            <a:spLocks noGrp="1"/>
          </p:cNvSpPr>
          <p:nvPr>
            <p:ph type="title"/>
          </p:nvPr>
        </p:nvSpPr>
        <p:spPr/>
        <p:txBody>
          <a:bodyPr/>
          <a:lstStyle/>
          <a:p>
            <a:r>
              <a:rPr lang="de-CH" dirty="0" err="1"/>
              <a:t>Discussing</a:t>
            </a:r>
            <a:r>
              <a:rPr lang="de-CH" dirty="0"/>
              <a:t> </a:t>
            </a:r>
            <a:r>
              <a:rPr lang="de-CH" dirty="0" err="1"/>
              <a:t>results</a:t>
            </a:r>
            <a:endParaRPr lang="en-GB" dirty="0"/>
          </a:p>
        </p:txBody>
      </p:sp>
    </p:spTree>
    <p:extLst>
      <p:ext uri="{BB962C8B-B14F-4D97-AF65-F5344CB8AC3E}">
        <p14:creationId xmlns:p14="http://schemas.microsoft.com/office/powerpoint/2010/main" val="1131585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1DB8F218-4B63-D5E5-7013-870444469D05}"/>
              </a:ext>
            </a:extLst>
          </p:cNvPr>
          <p:cNvSpPr>
            <a:spLocks noGrp="1"/>
          </p:cNvSpPr>
          <p:nvPr>
            <p:ph type="body" idx="11"/>
          </p:nvPr>
        </p:nvSpPr>
        <p:spPr/>
        <p:txBody>
          <a:bodyPr/>
          <a:lstStyle/>
          <a:p>
            <a:endParaRPr lang="en-GB"/>
          </a:p>
        </p:txBody>
      </p:sp>
      <p:sp>
        <p:nvSpPr>
          <p:cNvPr id="3" name="Textplatzhalter 2">
            <a:extLst>
              <a:ext uri="{FF2B5EF4-FFF2-40B4-BE49-F238E27FC236}">
                <a16:creationId xmlns:a16="http://schemas.microsoft.com/office/drawing/2014/main" id="{65C54322-3AFB-6B90-7991-F5DCF32419DC}"/>
              </a:ext>
            </a:extLst>
          </p:cNvPr>
          <p:cNvSpPr>
            <a:spLocks noGrp="1"/>
          </p:cNvSpPr>
          <p:nvPr>
            <p:ph type="body" sz="quarter" idx="16"/>
          </p:nvPr>
        </p:nvSpPr>
        <p:spPr/>
        <p:txBody>
          <a:bodyPr/>
          <a:lstStyle/>
          <a:p>
            <a:r>
              <a:rPr lang="de-CH" dirty="0"/>
              <a:t>  </a:t>
            </a:r>
            <a:endParaRPr lang="en-GB" dirty="0"/>
          </a:p>
        </p:txBody>
      </p:sp>
      <p:sp>
        <p:nvSpPr>
          <p:cNvPr id="4" name="Textplatzhalter 3">
            <a:extLst>
              <a:ext uri="{FF2B5EF4-FFF2-40B4-BE49-F238E27FC236}">
                <a16:creationId xmlns:a16="http://schemas.microsoft.com/office/drawing/2014/main" id="{72D67A95-CBDB-2F4F-4B63-419F5AD03318}"/>
              </a:ext>
            </a:extLst>
          </p:cNvPr>
          <p:cNvSpPr>
            <a:spLocks noGrp="1"/>
          </p:cNvSpPr>
          <p:nvPr>
            <p:ph type="body" sz="quarter" idx="17"/>
          </p:nvPr>
        </p:nvSpPr>
        <p:spPr/>
        <p:txBody>
          <a:bodyPr/>
          <a:lstStyle/>
          <a:p>
            <a:pPr marL="285750" indent="-285750">
              <a:buFont typeface="Arial" panose="020B0604020202020204" pitchFamily="34" charset="0"/>
              <a:buChar char="•"/>
            </a:pPr>
            <a:r>
              <a:rPr lang="de-CH" dirty="0" err="1"/>
              <a:t>Trying</a:t>
            </a:r>
            <a:r>
              <a:rPr lang="de-CH" dirty="0"/>
              <a:t> </a:t>
            </a:r>
            <a:r>
              <a:rPr lang="de-CH" dirty="0" err="1"/>
              <a:t>other</a:t>
            </a:r>
            <a:r>
              <a:rPr lang="de-CH" dirty="0"/>
              <a:t> </a:t>
            </a:r>
            <a:r>
              <a:rPr lang="de-CH" dirty="0" err="1"/>
              <a:t>models</a:t>
            </a:r>
            <a:endParaRPr lang="de-CH" dirty="0"/>
          </a:p>
          <a:p>
            <a:pPr marL="285750" indent="-285750">
              <a:buFont typeface="Arial" panose="020B0604020202020204" pitchFamily="34" charset="0"/>
              <a:buChar char="•"/>
            </a:pPr>
            <a:r>
              <a:rPr lang="de-CH" dirty="0" err="1"/>
              <a:t>Increase</a:t>
            </a:r>
            <a:r>
              <a:rPr lang="de-CH" dirty="0"/>
              <a:t> </a:t>
            </a:r>
            <a:r>
              <a:rPr lang="de-CH" dirty="0" err="1"/>
              <a:t>training</a:t>
            </a:r>
            <a:r>
              <a:rPr lang="de-CH" dirty="0"/>
              <a:t> </a:t>
            </a:r>
            <a:r>
              <a:rPr lang="de-CH" dirty="0" err="1"/>
              <a:t>size</a:t>
            </a:r>
            <a:r>
              <a:rPr lang="de-CH" dirty="0"/>
              <a:t> </a:t>
            </a:r>
            <a:r>
              <a:rPr lang="de-CH" dirty="0" err="1"/>
              <a:t>with</a:t>
            </a:r>
            <a:r>
              <a:rPr lang="de-CH" dirty="0"/>
              <a:t> </a:t>
            </a:r>
            <a:r>
              <a:rPr lang="de-CH" dirty="0" err="1"/>
              <a:t>cross</a:t>
            </a:r>
            <a:r>
              <a:rPr lang="de-CH" dirty="0"/>
              <a:t>-validation</a:t>
            </a:r>
          </a:p>
          <a:p>
            <a:pPr marL="285750" indent="-285750">
              <a:buFont typeface="Arial" panose="020B0604020202020204" pitchFamily="34" charset="0"/>
              <a:buChar char="•"/>
            </a:pPr>
            <a:r>
              <a:rPr lang="de-CH" dirty="0"/>
              <a:t>Other </a:t>
            </a:r>
            <a:r>
              <a:rPr lang="de-CH" dirty="0" err="1"/>
              <a:t>preprocessing</a:t>
            </a:r>
            <a:r>
              <a:rPr lang="de-CH" dirty="0"/>
              <a:t> </a:t>
            </a:r>
            <a:r>
              <a:rPr lang="de-CH" dirty="0" err="1"/>
              <a:t>steps</a:t>
            </a:r>
            <a:endParaRPr lang="de-CH" dirty="0"/>
          </a:p>
          <a:p>
            <a:pPr marL="285750" indent="-285750">
              <a:buFont typeface="Arial" panose="020B0604020202020204" pitchFamily="34" charset="0"/>
              <a:buChar char="•"/>
            </a:pPr>
            <a:r>
              <a:rPr lang="de-CH" dirty="0" err="1"/>
              <a:t>Comparing</a:t>
            </a:r>
            <a:r>
              <a:rPr lang="de-CH" dirty="0"/>
              <a:t> to non-BERT </a:t>
            </a:r>
            <a:r>
              <a:rPr lang="de-CH" dirty="0" err="1"/>
              <a:t>baseline</a:t>
            </a:r>
            <a:endParaRPr lang="en-GB" dirty="0"/>
          </a:p>
        </p:txBody>
      </p:sp>
      <p:sp>
        <p:nvSpPr>
          <p:cNvPr id="5" name="Textplatzhalter 4">
            <a:extLst>
              <a:ext uri="{FF2B5EF4-FFF2-40B4-BE49-F238E27FC236}">
                <a16:creationId xmlns:a16="http://schemas.microsoft.com/office/drawing/2014/main" id="{6AE83D62-EA49-C6B9-C69D-E06D2D5FB1BD}"/>
              </a:ext>
            </a:extLst>
          </p:cNvPr>
          <p:cNvSpPr>
            <a:spLocks noGrp="1"/>
          </p:cNvSpPr>
          <p:nvPr>
            <p:ph type="body" sz="quarter" idx="18"/>
          </p:nvPr>
        </p:nvSpPr>
        <p:spPr/>
        <p:txBody>
          <a:bodyPr/>
          <a:lstStyle/>
          <a:p>
            <a:endParaRPr lang="en-GB"/>
          </a:p>
        </p:txBody>
      </p:sp>
      <p:sp>
        <p:nvSpPr>
          <p:cNvPr id="6" name="Textplatzhalter 5">
            <a:extLst>
              <a:ext uri="{FF2B5EF4-FFF2-40B4-BE49-F238E27FC236}">
                <a16:creationId xmlns:a16="http://schemas.microsoft.com/office/drawing/2014/main" id="{C2378552-6982-B224-57A9-A5FE26C7ECB1}"/>
              </a:ext>
            </a:extLst>
          </p:cNvPr>
          <p:cNvSpPr>
            <a:spLocks noGrp="1"/>
          </p:cNvSpPr>
          <p:nvPr>
            <p:ph type="body" sz="quarter" idx="19"/>
          </p:nvPr>
        </p:nvSpPr>
        <p:spPr>
          <a:xfrm>
            <a:off x="4878000" y="2133321"/>
            <a:ext cx="3942472" cy="2340000"/>
          </a:xfrm>
        </p:spPr>
        <p:txBody>
          <a:bodyPr/>
          <a:lstStyle/>
          <a:p>
            <a:endParaRPr lang="de-CH" dirty="0"/>
          </a:p>
          <a:p>
            <a:endParaRPr lang="en-GB" dirty="0"/>
          </a:p>
          <a:p>
            <a:endParaRPr lang="en-GB" dirty="0"/>
          </a:p>
          <a:p>
            <a:endParaRPr lang="en-GB" dirty="0"/>
          </a:p>
          <a:p>
            <a:endParaRPr lang="en-GB" dirty="0"/>
          </a:p>
          <a:p>
            <a:endParaRPr lang="en-GB" dirty="0"/>
          </a:p>
          <a:p>
            <a:endParaRPr lang="en-GB" dirty="0"/>
          </a:p>
          <a:p>
            <a:br>
              <a:rPr lang="en-GB" dirty="0">
                <a:solidFill>
                  <a:srgbClr val="FFC000"/>
                </a:solidFill>
              </a:rPr>
            </a:br>
            <a:endParaRPr lang="en-GB" dirty="0">
              <a:solidFill>
                <a:srgbClr val="FFC000"/>
              </a:solidFill>
            </a:endParaRPr>
          </a:p>
        </p:txBody>
      </p:sp>
      <p:sp>
        <p:nvSpPr>
          <p:cNvPr id="7" name="Textplatzhalter 6">
            <a:extLst>
              <a:ext uri="{FF2B5EF4-FFF2-40B4-BE49-F238E27FC236}">
                <a16:creationId xmlns:a16="http://schemas.microsoft.com/office/drawing/2014/main" id="{135E24DA-EE7E-10D6-F90B-56D3C65D4D9F}"/>
              </a:ext>
            </a:extLst>
          </p:cNvPr>
          <p:cNvSpPr>
            <a:spLocks noGrp="1"/>
          </p:cNvSpPr>
          <p:nvPr>
            <p:ph type="body" sz="quarter" idx="20"/>
          </p:nvPr>
        </p:nvSpPr>
        <p:spPr/>
        <p:txBody>
          <a:bodyPr/>
          <a:lstStyle/>
          <a:p>
            <a:endParaRPr lang="en-GB"/>
          </a:p>
        </p:txBody>
      </p:sp>
      <p:sp>
        <p:nvSpPr>
          <p:cNvPr id="8" name="Titel 7">
            <a:extLst>
              <a:ext uri="{FF2B5EF4-FFF2-40B4-BE49-F238E27FC236}">
                <a16:creationId xmlns:a16="http://schemas.microsoft.com/office/drawing/2014/main" id="{47E7FE34-E313-80E1-3542-E7E7C9E83C35}"/>
              </a:ext>
            </a:extLst>
          </p:cNvPr>
          <p:cNvSpPr>
            <a:spLocks noGrp="1"/>
          </p:cNvSpPr>
          <p:nvPr>
            <p:ph type="title"/>
          </p:nvPr>
        </p:nvSpPr>
        <p:spPr/>
        <p:txBody>
          <a:bodyPr/>
          <a:lstStyle/>
          <a:p>
            <a:r>
              <a:rPr lang="de-CH" dirty="0"/>
              <a:t>Further </a:t>
            </a:r>
            <a:r>
              <a:rPr lang="de-CH" dirty="0" err="1"/>
              <a:t>possibilities</a:t>
            </a:r>
            <a:endParaRPr lang="en-GB" dirty="0"/>
          </a:p>
        </p:txBody>
      </p:sp>
    </p:spTree>
    <p:extLst>
      <p:ext uri="{BB962C8B-B14F-4D97-AF65-F5344CB8AC3E}">
        <p14:creationId xmlns:p14="http://schemas.microsoft.com/office/powerpoint/2010/main" val="11089494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1CADCCAB-D53F-11B1-467E-21FA693D368E}"/>
              </a:ext>
            </a:extLst>
          </p:cNvPr>
          <p:cNvSpPr>
            <a:spLocks noGrp="1"/>
          </p:cNvSpPr>
          <p:nvPr>
            <p:ph type="body" idx="11"/>
          </p:nvPr>
        </p:nvSpPr>
        <p:spPr/>
        <p:txBody>
          <a:bodyPr/>
          <a:lstStyle/>
          <a:p>
            <a:endParaRPr lang="en-GB"/>
          </a:p>
        </p:txBody>
      </p:sp>
      <p:sp>
        <p:nvSpPr>
          <p:cNvPr id="3" name="Textplatzhalter 2">
            <a:extLst>
              <a:ext uri="{FF2B5EF4-FFF2-40B4-BE49-F238E27FC236}">
                <a16:creationId xmlns:a16="http://schemas.microsoft.com/office/drawing/2014/main" id="{8342F5C8-FC30-3760-B678-B096F7DD6C16}"/>
              </a:ext>
            </a:extLst>
          </p:cNvPr>
          <p:cNvSpPr>
            <a:spLocks noGrp="1"/>
          </p:cNvSpPr>
          <p:nvPr>
            <p:ph type="body" sz="quarter" idx="16"/>
          </p:nvPr>
        </p:nvSpPr>
        <p:spPr/>
        <p:txBody>
          <a:bodyPr/>
          <a:lstStyle/>
          <a:p>
            <a:endParaRPr lang="en-GB"/>
          </a:p>
        </p:txBody>
      </p:sp>
      <p:sp>
        <p:nvSpPr>
          <p:cNvPr id="4" name="Textplatzhalter 3">
            <a:extLst>
              <a:ext uri="{FF2B5EF4-FFF2-40B4-BE49-F238E27FC236}">
                <a16:creationId xmlns:a16="http://schemas.microsoft.com/office/drawing/2014/main" id="{3A20D528-4AAF-7815-962E-52C8B803213F}"/>
              </a:ext>
            </a:extLst>
          </p:cNvPr>
          <p:cNvSpPr>
            <a:spLocks noGrp="1"/>
          </p:cNvSpPr>
          <p:nvPr>
            <p:ph type="body" sz="quarter" idx="17"/>
          </p:nvPr>
        </p:nvSpPr>
        <p:spPr/>
        <p:txBody>
          <a:bodyPr/>
          <a:lstStyle/>
          <a:p>
            <a:pPr marL="285750" indent="-285750">
              <a:buFont typeface="Arial" panose="020B0604020202020204" pitchFamily="34" charset="0"/>
              <a:buChar char="•"/>
            </a:pPr>
            <a:r>
              <a:rPr lang="en-US" dirty="0"/>
              <a:t>Oscillating training loss</a:t>
            </a:r>
          </a:p>
          <a:p>
            <a:pPr marL="971533" lvl="1" indent="-285750"/>
            <a:r>
              <a:rPr lang="en-US" sz="1600" dirty="0">
                <a:latin typeface="Arial" panose="020B0604020202020204" pitchFamily="34" charset="0"/>
                <a:cs typeface="Arial" panose="020B0604020202020204" pitchFamily="34" charset="0"/>
              </a:rPr>
              <a:t>Lr: 5e-7</a:t>
            </a:r>
          </a:p>
          <a:p>
            <a:pPr marL="971533" lvl="1" indent="-285750"/>
            <a:r>
              <a:rPr lang="en-US" sz="1600" dirty="0">
                <a:latin typeface="Arial" panose="020B0604020202020204" pitchFamily="34" charset="0"/>
                <a:cs typeface="Arial" panose="020B0604020202020204" pitchFamily="34" charset="0"/>
              </a:rPr>
              <a:t>Batch size: 32</a:t>
            </a:r>
          </a:p>
          <a:p>
            <a:pPr marL="285750" indent="-285750">
              <a:buFont typeface="Arial" panose="020B0604020202020204" pitchFamily="34" charset="0"/>
              <a:buChar char="•"/>
            </a:pPr>
            <a:r>
              <a:rPr lang="en-US" dirty="0"/>
              <a:t>Impact splitting text because of restriction in token size</a:t>
            </a:r>
          </a:p>
          <a:p>
            <a:pPr marL="285750" indent="-285750">
              <a:buFont typeface="Arial" panose="020B0604020202020204" pitchFamily="34" charset="0"/>
              <a:buChar char="•"/>
            </a:pPr>
            <a:r>
              <a:rPr lang="en-US" dirty="0"/>
              <a:t>Top-k scores</a:t>
            </a:r>
          </a:p>
        </p:txBody>
      </p:sp>
      <p:sp>
        <p:nvSpPr>
          <p:cNvPr id="5" name="Textplatzhalter 4">
            <a:extLst>
              <a:ext uri="{FF2B5EF4-FFF2-40B4-BE49-F238E27FC236}">
                <a16:creationId xmlns:a16="http://schemas.microsoft.com/office/drawing/2014/main" id="{0F77ECD8-5D6A-AFA8-0BA8-B528F1D1CD91}"/>
              </a:ext>
            </a:extLst>
          </p:cNvPr>
          <p:cNvSpPr>
            <a:spLocks noGrp="1"/>
          </p:cNvSpPr>
          <p:nvPr>
            <p:ph type="body" sz="quarter" idx="18"/>
          </p:nvPr>
        </p:nvSpPr>
        <p:spPr/>
        <p:txBody>
          <a:bodyPr/>
          <a:lstStyle/>
          <a:p>
            <a:endParaRPr lang="en-GB"/>
          </a:p>
        </p:txBody>
      </p:sp>
      <p:sp>
        <p:nvSpPr>
          <p:cNvPr id="6" name="Textplatzhalter 5">
            <a:extLst>
              <a:ext uri="{FF2B5EF4-FFF2-40B4-BE49-F238E27FC236}">
                <a16:creationId xmlns:a16="http://schemas.microsoft.com/office/drawing/2014/main" id="{4485FE72-2E3C-4683-BF7E-AF27A2C65C5B}"/>
              </a:ext>
            </a:extLst>
          </p:cNvPr>
          <p:cNvSpPr>
            <a:spLocks noGrp="1"/>
          </p:cNvSpPr>
          <p:nvPr>
            <p:ph type="body" sz="quarter" idx="19"/>
          </p:nvPr>
        </p:nvSpPr>
        <p:spPr/>
        <p:txBody>
          <a:bodyPr/>
          <a:lstStyle/>
          <a:p>
            <a:endParaRPr lang="de-CH"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Oscillating training loss</a:t>
            </a:r>
          </a:p>
        </p:txBody>
      </p:sp>
      <p:sp>
        <p:nvSpPr>
          <p:cNvPr id="7" name="Textplatzhalter 6">
            <a:extLst>
              <a:ext uri="{FF2B5EF4-FFF2-40B4-BE49-F238E27FC236}">
                <a16:creationId xmlns:a16="http://schemas.microsoft.com/office/drawing/2014/main" id="{335C442F-5C5C-D24B-1AAD-CE07FEEEA984}"/>
              </a:ext>
            </a:extLst>
          </p:cNvPr>
          <p:cNvSpPr>
            <a:spLocks noGrp="1"/>
          </p:cNvSpPr>
          <p:nvPr>
            <p:ph type="body" sz="quarter" idx="20"/>
          </p:nvPr>
        </p:nvSpPr>
        <p:spPr/>
        <p:txBody>
          <a:bodyPr/>
          <a:lstStyle/>
          <a:p>
            <a:endParaRPr lang="en-GB"/>
          </a:p>
        </p:txBody>
      </p:sp>
      <p:sp>
        <p:nvSpPr>
          <p:cNvPr id="8" name="Titel 7">
            <a:extLst>
              <a:ext uri="{FF2B5EF4-FFF2-40B4-BE49-F238E27FC236}">
                <a16:creationId xmlns:a16="http://schemas.microsoft.com/office/drawing/2014/main" id="{DEBEDC3D-6F6C-5D18-3F70-89CAFDE94F94}"/>
              </a:ext>
            </a:extLst>
          </p:cNvPr>
          <p:cNvSpPr>
            <a:spLocks noGrp="1"/>
          </p:cNvSpPr>
          <p:nvPr>
            <p:ph type="title"/>
          </p:nvPr>
        </p:nvSpPr>
        <p:spPr/>
        <p:txBody>
          <a:bodyPr/>
          <a:lstStyle/>
          <a:p>
            <a:r>
              <a:rPr lang="de-CH" dirty="0"/>
              <a:t>Open </a:t>
            </a:r>
            <a:r>
              <a:rPr lang="de-CH" dirty="0" err="1"/>
              <a:t>questions</a:t>
            </a:r>
            <a:endParaRPr lang="en-GB" dirty="0"/>
          </a:p>
        </p:txBody>
      </p:sp>
      <p:pic>
        <p:nvPicPr>
          <p:cNvPr id="10" name="Grafik 9">
            <a:extLst>
              <a:ext uri="{FF2B5EF4-FFF2-40B4-BE49-F238E27FC236}">
                <a16:creationId xmlns:a16="http://schemas.microsoft.com/office/drawing/2014/main" id="{CE4F7A03-E7D6-4149-B5C0-21F5A8CABB5B}"/>
              </a:ext>
            </a:extLst>
          </p:cNvPr>
          <p:cNvPicPr>
            <a:picLocks noChangeAspect="1"/>
          </p:cNvPicPr>
          <p:nvPr/>
        </p:nvPicPr>
        <p:blipFill>
          <a:blip r:embed="rId3"/>
          <a:stretch>
            <a:fillRect/>
          </a:stretch>
        </p:blipFill>
        <p:spPr>
          <a:xfrm>
            <a:off x="4878000" y="2393158"/>
            <a:ext cx="3733064" cy="2194816"/>
          </a:xfrm>
          <a:prstGeom prst="rect">
            <a:avLst/>
          </a:prstGeom>
        </p:spPr>
      </p:pic>
    </p:spTree>
    <p:extLst>
      <p:ext uri="{BB962C8B-B14F-4D97-AF65-F5344CB8AC3E}">
        <p14:creationId xmlns:p14="http://schemas.microsoft.com/office/powerpoint/2010/main" val="21250747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3176E9BD-4B89-654D-49F4-AB6F89339B3C}"/>
              </a:ext>
            </a:extLst>
          </p:cNvPr>
          <p:cNvSpPr>
            <a:spLocks noGrp="1"/>
          </p:cNvSpPr>
          <p:nvPr>
            <p:ph type="body" idx="11"/>
          </p:nvPr>
        </p:nvSpPr>
        <p:spPr/>
        <p:txBody>
          <a:bodyPr/>
          <a:lstStyle/>
          <a:p>
            <a:endParaRPr lang="en-GB"/>
          </a:p>
        </p:txBody>
      </p:sp>
      <p:sp>
        <p:nvSpPr>
          <p:cNvPr id="3" name="Textplatzhalter 2">
            <a:extLst>
              <a:ext uri="{FF2B5EF4-FFF2-40B4-BE49-F238E27FC236}">
                <a16:creationId xmlns:a16="http://schemas.microsoft.com/office/drawing/2014/main" id="{166BF829-17D4-E2A8-EC1B-7E7D01BFDE90}"/>
              </a:ext>
            </a:extLst>
          </p:cNvPr>
          <p:cNvSpPr>
            <a:spLocks noGrp="1"/>
          </p:cNvSpPr>
          <p:nvPr>
            <p:ph type="body" sz="quarter" idx="16"/>
          </p:nvPr>
        </p:nvSpPr>
        <p:spPr/>
        <p:txBody>
          <a:bodyPr/>
          <a:lstStyle/>
          <a:p>
            <a:endParaRPr lang="en-GB"/>
          </a:p>
        </p:txBody>
      </p:sp>
      <p:sp>
        <p:nvSpPr>
          <p:cNvPr id="4" name="Textplatzhalter 3">
            <a:extLst>
              <a:ext uri="{FF2B5EF4-FFF2-40B4-BE49-F238E27FC236}">
                <a16:creationId xmlns:a16="http://schemas.microsoft.com/office/drawing/2014/main" id="{08B3BB3A-0951-00B8-A44D-004B02C23CE3}"/>
              </a:ext>
            </a:extLst>
          </p:cNvPr>
          <p:cNvSpPr>
            <a:spLocks noGrp="1"/>
          </p:cNvSpPr>
          <p:nvPr>
            <p:ph type="body" sz="quarter" idx="17"/>
          </p:nvPr>
        </p:nvSpPr>
        <p:spPr/>
        <p:txBody>
          <a:bodyPr/>
          <a:lstStyle/>
          <a:p>
            <a:endParaRPr lang="en-GB"/>
          </a:p>
        </p:txBody>
      </p:sp>
      <p:sp>
        <p:nvSpPr>
          <p:cNvPr id="5" name="Textplatzhalter 4">
            <a:extLst>
              <a:ext uri="{FF2B5EF4-FFF2-40B4-BE49-F238E27FC236}">
                <a16:creationId xmlns:a16="http://schemas.microsoft.com/office/drawing/2014/main" id="{8F3D18EE-EF6B-2B13-EA2D-1F2AF1D9C1F9}"/>
              </a:ext>
            </a:extLst>
          </p:cNvPr>
          <p:cNvSpPr>
            <a:spLocks noGrp="1"/>
          </p:cNvSpPr>
          <p:nvPr>
            <p:ph type="body" sz="quarter" idx="18"/>
          </p:nvPr>
        </p:nvSpPr>
        <p:spPr/>
        <p:txBody>
          <a:bodyPr/>
          <a:lstStyle/>
          <a:p>
            <a:endParaRPr lang="en-GB"/>
          </a:p>
        </p:txBody>
      </p:sp>
      <p:sp>
        <p:nvSpPr>
          <p:cNvPr id="6" name="Textplatzhalter 5">
            <a:extLst>
              <a:ext uri="{FF2B5EF4-FFF2-40B4-BE49-F238E27FC236}">
                <a16:creationId xmlns:a16="http://schemas.microsoft.com/office/drawing/2014/main" id="{014532F8-4F96-C7D8-03F6-7BF98C9D691C}"/>
              </a:ext>
            </a:extLst>
          </p:cNvPr>
          <p:cNvSpPr>
            <a:spLocks noGrp="1"/>
          </p:cNvSpPr>
          <p:nvPr>
            <p:ph type="body" sz="quarter" idx="19"/>
          </p:nvPr>
        </p:nvSpPr>
        <p:spPr/>
        <p:txBody>
          <a:bodyPr/>
          <a:lstStyle/>
          <a:p>
            <a:endParaRPr lang="en-GB"/>
          </a:p>
        </p:txBody>
      </p:sp>
      <p:sp>
        <p:nvSpPr>
          <p:cNvPr id="7" name="Textplatzhalter 6">
            <a:extLst>
              <a:ext uri="{FF2B5EF4-FFF2-40B4-BE49-F238E27FC236}">
                <a16:creationId xmlns:a16="http://schemas.microsoft.com/office/drawing/2014/main" id="{4CF04903-2743-7B57-4446-BC1D8CD57548}"/>
              </a:ext>
            </a:extLst>
          </p:cNvPr>
          <p:cNvSpPr>
            <a:spLocks noGrp="1"/>
          </p:cNvSpPr>
          <p:nvPr>
            <p:ph type="body" sz="quarter" idx="20"/>
          </p:nvPr>
        </p:nvSpPr>
        <p:spPr/>
        <p:txBody>
          <a:bodyPr/>
          <a:lstStyle/>
          <a:p>
            <a:endParaRPr lang="en-GB"/>
          </a:p>
        </p:txBody>
      </p:sp>
      <p:sp>
        <p:nvSpPr>
          <p:cNvPr id="8" name="Titel 7">
            <a:extLst>
              <a:ext uri="{FF2B5EF4-FFF2-40B4-BE49-F238E27FC236}">
                <a16:creationId xmlns:a16="http://schemas.microsoft.com/office/drawing/2014/main" id="{34F6EDEA-AA49-099B-7D96-F7FD8A5C881E}"/>
              </a:ext>
            </a:extLst>
          </p:cNvPr>
          <p:cNvSpPr>
            <a:spLocks noGrp="1"/>
          </p:cNvSpPr>
          <p:nvPr>
            <p:ph type="title"/>
          </p:nvPr>
        </p:nvSpPr>
        <p:spPr/>
        <p:txBody>
          <a:bodyPr/>
          <a:lstStyle/>
          <a:p>
            <a:r>
              <a:rPr lang="de-CH" dirty="0" err="1"/>
              <a:t>Discussion</a:t>
            </a:r>
            <a:r>
              <a:rPr lang="de-CH" dirty="0"/>
              <a:t> / Questions</a:t>
            </a:r>
            <a:endParaRPr lang="en-GB" dirty="0"/>
          </a:p>
        </p:txBody>
      </p:sp>
    </p:spTree>
    <p:extLst>
      <p:ext uri="{BB962C8B-B14F-4D97-AF65-F5344CB8AC3E}">
        <p14:creationId xmlns:p14="http://schemas.microsoft.com/office/powerpoint/2010/main" val="3912337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4CDDC0FF-D1AF-EA1A-6498-6A823A42DC8D}"/>
              </a:ext>
            </a:extLst>
          </p:cNvPr>
          <p:cNvSpPr>
            <a:spLocks noGrp="1"/>
          </p:cNvSpPr>
          <p:nvPr>
            <p:ph type="title"/>
          </p:nvPr>
        </p:nvSpPr>
        <p:spPr/>
        <p:txBody>
          <a:bodyPr/>
          <a:lstStyle/>
          <a:p>
            <a:r>
              <a:rPr lang="de-CH" dirty="0"/>
              <a:t>Looking back</a:t>
            </a:r>
            <a:endParaRPr lang="en-US" dirty="0"/>
          </a:p>
        </p:txBody>
      </p:sp>
      <p:sp>
        <p:nvSpPr>
          <p:cNvPr id="9" name="Textplatzhalter 8">
            <a:extLst>
              <a:ext uri="{FF2B5EF4-FFF2-40B4-BE49-F238E27FC236}">
                <a16:creationId xmlns:a16="http://schemas.microsoft.com/office/drawing/2014/main" id="{D5F2DFE3-3E88-5F69-0972-53BCDC10D14E}"/>
              </a:ext>
            </a:extLst>
          </p:cNvPr>
          <p:cNvSpPr>
            <a:spLocks noGrp="1"/>
          </p:cNvSpPr>
          <p:nvPr>
            <p:ph type="body" idx="11"/>
          </p:nvPr>
        </p:nvSpPr>
        <p:spPr/>
        <p:txBody>
          <a:bodyPr/>
          <a:lstStyle/>
          <a:p>
            <a:endParaRPr lang="en-US"/>
          </a:p>
        </p:txBody>
      </p:sp>
      <p:sp>
        <p:nvSpPr>
          <p:cNvPr id="7" name="Foliennummernplatzhalter 6">
            <a:extLst>
              <a:ext uri="{FF2B5EF4-FFF2-40B4-BE49-F238E27FC236}">
                <a16:creationId xmlns:a16="http://schemas.microsoft.com/office/drawing/2014/main" id="{6AF849CE-38B6-AFA5-E601-34B6A9C156AB}"/>
              </a:ext>
            </a:extLst>
          </p:cNvPr>
          <p:cNvSpPr>
            <a:spLocks noGrp="1"/>
          </p:cNvSpPr>
          <p:nvPr>
            <p:ph type="sldNum" sz="quarter" idx="4294967295"/>
          </p:nvPr>
        </p:nvSpPr>
        <p:spPr>
          <a:xfrm>
            <a:off x="6400800" y="6356350"/>
            <a:ext cx="2743200" cy="365125"/>
          </a:xfrm>
        </p:spPr>
        <p:txBody>
          <a:bodyPr/>
          <a:lstStyle/>
          <a:p>
            <a:fld id="{16AB2C14-F465-F643-BD65-D6125390A9E0}" type="slidenum">
              <a:rPr lang="de-DE" smtClean="0"/>
              <a:t>3</a:t>
            </a:fld>
            <a:endParaRPr lang="de-DE"/>
          </a:p>
        </p:txBody>
      </p:sp>
      <p:sp>
        <p:nvSpPr>
          <p:cNvPr id="16" name="Rechteck: abgerundete Ecken 15">
            <a:extLst>
              <a:ext uri="{FF2B5EF4-FFF2-40B4-BE49-F238E27FC236}">
                <a16:creationId xmlns:a16="http://schemas.microsoft.com/office/drawing/2014/main" id="{B789ED3C-F0A1-5BEC-E829-97D3E5EB031D}"/>
              </a:ext>
            </a:extLst>
          </p:cNvPr>
          <p:cNvSpPr/>
          <p:nvPr/>
        </p:nvSpPr>
        <p:spPr>
          <a:xfrm>
            <a:off x="683568" y="1635646"/>
            <a:ext cx="1728192" cy="936104"/>
          </a:xfrm>
          <a:prstGeom prst="roundRect">
            <a:avLst/>
          </a:prstGeom>
          <a:no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Rechteck: abgerundete Ecken 16">
            <a:extLst>
              <a:ext uri="{FF2B5EF4-FFF2-40B4-BE49-F238E27FC236}">
                <a16:creationId xmlns:a16="http://schemas.microsoft.com/office/drawing/2014/main" id="{005602C7-82D8-8043-5715-6D176AC30842}"/>
              </a:ext>
            </a:extLst>
          </p:cNvPr>
          <p:cNvSpPr/>
          <p:nvPr/>
        </p:nvSpPr>
        <p:spPr>
          <a:xfrm>
            <a:off x="3199657" y="1635646"/>
            <a:ext cx="1728192" cy="936104"/>
          </a:xfrm>
          <a:prstGeom prst="roundRect">
            <a:avLst/>
          </a:prstGeom>
          <a:noFill/>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Rechteck: abgerundete Ecken 17">
            <a:extLst>
              <a:ext uri="{FF2B5EF4-FFF2-40B4-BE49-F238E27FC236}">
                <a16:creationId xmlns:a16="http://schemas.microsoft.com/office/drawing/2014/main" id="{2E76C284-59DC-5250-3A28-3F9DE230AC27}"/>
              </a:ext>
            </a:extLst>
          </p:cNvPr>
          <p:cNvSpPr/>
          <p:nvPr/>
        </p:nvSpPr>
        <p:spPr>
          <a:xfrm>
            <a:off x="5715746" y="1635646"/>
            <a:ext cx="1728192" cy="936104"/>
          </a:xfrm>
          <a:prstGeom prst="roundRect">
            <a:avLst/>
          </a:prstGeom>
          <a:noFill/>
          <a:ln>
            <a:solidFill>
              <a:srgbClr val="FF0000"/>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Textfeld 18">
            <a:extLst>
              <a:ext uri="{FF2B5EF4-FFF2-40B4-BE49-F238E27FC236}">
                <a16:creationId xmlns:a16="http://schemas.microsoft.com/office/drawing/2014/main" id="{EDAD67C6-910D-FF95-4CF5-81ED3170817B}"/>
              </a:ext>
            </a:extLst>
          </p:cNvPr>
          <p:cNvSpPr txBox="1"/>
          <p:nvPr/>
        </p:nvSpPr>
        <p:spPr>
          <a:xfrm>
            <a:off x="791580" y="1919032"/>
            <a:ext cx="1512168" cy="338554"/>
          </a:xfrm>
          <a:prstGeom prst="rect">
            <a:avLst/>
          </a:prstGeom>
          <a:noFill/>
        </p:spPr>
        <p:txBody>
          <a:bodyPr wrap="square" rtlCol="0">
            <a:spAutoFit/>
          </a:bodyPr>
          <a:lstStyle/>
          <a:p>
            <a:pPr algn="ctr"/>
            <a:r>
              <a:rPr lang="de-CH" sz="1600" dirty="0" err="1">
                <a:latin typeface="Arial" panose="020B0604020202020204" pitchFamily="34" charset="0"/>
                <a:cs typeface="Arial" panose="020B0604020202020204" pitchFamily="34" charset="0"/>
              </a:rPr>
              <a:t>Preprocessing</a:t>
            </a:r>
            <a:endParaRPr lang="en-US" sz="1600" dirty="0">
              <a:latin typeface="Arial" panose="020B0604020202020204" pitchFamily="34" charset="0"/>
              <a:cs typeface="Arial" panose="020B0604020202020204" pitchFamily="34" charset="0"/>
            </a:endParaRPr>
          </a:p>
        </p:txBody>
      </p:sp>
      <p:sp>
        <p:nvSpPr>
          <p:cNvPr id="20" name="Textfeld 19">
            <a:extLst>
              <a:ext uri="{FF2B5EF4-FFF2-40B4-BE49-F238E27FC236}">
                <a16:creationId xmlns:a16="http://schemas.microsoft.com/office/drawing/2014/main" id="{7B6F17F2-75DF-A857-E4C9-A50503F91481}"/>
              </a:ext>
            </a:extLst>
          </p:cNvPr>
          <p:cNvSpPr txBox="1"/>
          <p:nvPr/>
        </p:nvSpPr>
        <p:spPr>
          <a:xfrm>
            <a:off x="5823758" y="1919032"/>
            <a:ext cx="1512168" cy="338554"/>
          </a:xfrm>
          <a:prstGeom prst="rect">
            <a:avLst/>
          </a:prstGeom>
          <a:noFill/>
        </p:spPr>
        <p:txBody>
          <a:bodyPr wrap="square" rtlCol="0">
            <a:spAutoFit/>
          </a:bodyPr>
          <a:lstStyle/>
          <a:p>
            <a:pPr algn="ctr"/>
            <a:r>
              <a:rPr lang="de-CH" sz="1600" dirty="0">
                <a:latin typeface="Arial" panose="020B0604020202020204" pitchFamily="34" charset="0"/>
                <a:cs typeface="Arial" panose="020B0604020202020204" pitchFamily="34" charset="0"/>
              </a:rPr>
              <a:t>Classification</a:t>
            </a:r>
            <a:endParaRPr lang="en-US" sz="1600" dirty="0">
              <a:latin typeface="Arial" panose="020B0604020202020204" pitchFamily="34" charset="0"/>
              <a:cs typeface="Arial" panose="020B0604020202020204" pitchFamily="34" charset="0"/>
            </a:endParaRPr>
          </a:p>
        </p:txBody>
      </p:sp>
      <p:sp>
        <p:nvSpPr>
          <p:cNvPr id="21" name="Textfeld 20">
            <a:extLst>
              <a:ext uri="{FF2B5EF4-FFF2-40B4-BE49-F238E27FC236}">
                <a16:creationId xmlns:a16="http://schemas.microsoft.com/office/drawing/2014/main" id="{7CF351B6-003C-6153-7A6D-1273E39EC354}"/>
              </a:ext>
            </a:extLst>
          </p:cNvPr>
          <p:cNvSpPr txBox="1"/>
          <p:nvPr/>
        </p:nvSpPr>
        <p:spPr>
          <a:xfrm>
            <a:off x="3307669" y="1933406"/>
            <a:ext cx="1512168" cy="338554"/>
          </a:xfrm>
          <a:prstGeom prst="rect">
            <a:avLst/>
          </a:prstGeom>
          <a:noFill/>
        </p:spPr>
        <p:txBody>
          <a:bodyPr wrap="square" rtlCol="0">
            <a:spAutoFit/>
          </a:bodyPr>
          <a:lstStyle/>
          <a:p>
            <a:pPr algn="ctr"/>
            <a:r>
              <a:rPr lang="de-CH" sz="1600" dirty="0">
                <a:latin typeface="Arial" panose="020B0604020202020204" pitchFamily="34" charset="0"/>
                <a:cs typeface="Arial" panose="020B0604020202020204" pitchFamily="34" charset="0"/>
              </a:rPr>
              <a:t>NER </a:t>
            </a:r>
            <a:r>
              <a:rPr lang="de-CH" sz="1600" dirty="0" err="1">
                <a:latin typeface="Arial" panose="020B0604020202020204" pitchFamily="34" charset="0"/>
                <a:cs typeface="Arial" panose="020B0604020202020204" pitchFamily="34" charset="0"/>
              </a:rPr>
              <a:t>Types</a:t>
            </a:r>
            <a:endParaRPr lang="en-US" sz="1600" dirty="0">
              <a:latin typeface="Arial" panose="020B0604020202020204" pitchFamily="34" charset="0"/>
              <a:cs typeface="Arial" panose="020B0604020202020204" pitchFamily="34" charset="0"/>
            </a:endParaRPr>
          </a:p>
        </p:txBody>
      </p:sp>
      <p:cxnSp>
        <p:nvCxnSpPr>
          <p:cNvPr id="23" name="Gerade Verbindung mit Pfeil 22">
            <a:extLst>
              <a:ext uri="{FF2B5EF4-FFF2-40B4-BE49-F238E27FC236}">
                <a16:creationId xmlns:a16="http://schemas.microsoft.com/office/drawing/2014/main" id="{AF79ACF7-90C7-96E2-C045-7D482F9B3BDF}"/>
              </a:ext>
            </a:extLst>
          </p:cNvPr>
          <p:cNvCxnSpPr>
            <a:stCxn id="16" idx="3"/>
            <a:endCxn id="17" idx="1"/>
          </p:cNvCxnSpPr>
          <p:nvPr/>
        </p:nvCxnSpPr>
        <p:spPr>
          <a:xfrm>
            <a:off x="2411760" y="2103698"/>
            <a:ext cx="78789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Gerade Verbindung mit Pfeil 24">
            <a:extLst>
              <a:ext uri="{FF2B5EF4-FFF2-40B4-BE49-F238E27FC236}">
                <a16:creationId xmlns:a16="http://schemas.microsoft.com/office/drawing/2014/main" id="{EC0B6EE7-04E8-A717-4883-C2B7F6BD0214}"/>
              </a:ext>
            </a:extLst>
          </p:cNvPr>
          <p:cNvCxnSpPr>
            <a:stCxn id="17" idx="3"/>
            <a:endCxn id="18" idx="1"/>
          </p:cNvCxnSpPr>
          <p:nvPr/>
        </p:nvCxnSpPr>
        <p:spPr>
          <a:xfrm>
            <a:off x="4927849" y="2103698"/>
            <a:ext cx="78789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53704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15CA7CE6-A06F-8AFE-0674-C3D6CA3483F8}"/>
              </a:ext>
            </a:extLst>
          </p:cNvPr>
          <p:cNvSpPr>
            <a:spLocks noGrp="1"/>
          </p:cNvSpPr>
          <p:nvPr>
            <p:ph type="body" idx="11"/>
          </p:nvPr>
        </p:nvSpPr>
        <p:spPr/>
        <p:txBody>
          <a:bodyPr/>
          <a:lstStyle/>
          <a:p>
            <a:endParaRPr lang="en-GB"/>
          </a:p>
        </p:txBody>
      </p:sp>
      <p:sp>
        <p:nvSpPr>
          <p:cNvPr id="3" name="Textplatzhalter 2">
            <a:extLst>
              <a:ext uri="{FF2B5EF4-FFF2-40B4-BE49-F238E27FC236}">
                <a16:creationId xmlns:a16="http://schemas.microsoft.com/office/drawing/2014/main" id="{EF29294F-99C7-DC8B-3428-F47525B2AB56}"/>
              </a:ext>
            </a:extLst>
          </p:cNvPr>
          <p:cNvSpPr>
            <a:spLocks noGrp="1"/>
          </p:cNvSpPr>
          <p:nvPr>
            <p:ph type="body" sz="quarter" idx="12"/>
          </p:nvPr>
        </p:nvSpPr>
        <p:spPr/>
        <p:txBody>
          <a:bodyPr/>
          <a:lstStyle/>
          <a:p>
            <a:pPr marL="342900" indent="-342900">
              <a:buFont typeface="Arial" panose="020B0604020202020204" pitchFamily="34" charset="0"/>
              <a:buChar char="•"/>
            </a:pPr>
            <a:r>
              <a:rPr lang="de-CH" dirty="0"/>
              <a:t>Environment</a:t>
            </a:r>
          </a:p>
          <a:p>
            <a:pPr marL="342900" indent="-342900">
              <a:buFont typeface="Arial" panose="020B0604020202020204" pitchFamily="34" charset="0"/>
              <a:buChar char="•"/>
            </a:pPr>
            <a:r>
              <a:rPr lang="de-CH" dirty="0"/>
              <a:t>Baseline </a:t>
            </a:r>
            <a:r>
              <a:rPr lang="de-CH" dirty="0" err="1"/>
              <a:t>results</a:t>
            </a:r>
            <a:endParaRPr lang="de-CH" dirty="0"/>
          </a:p>
          <a:p>
            <a:pPr marL="342900" indent="-342900">
              <a:buFont typeface="Arial" panose="020B0604020202020204" pitchFamily="34" charset="0"/>
              <a:buChar char="•"/>
            </a:pPr>
            <a:r>
              <a:rPr lang="en-GB" dirty="0"/>
              <a:t>Preprocessing</a:t>
            </a:r>
          </a:p>
          <a:p>
            <a:pPr marL="342900" indent="-342900">
              <a:buFont typeface="Arial" panose="020B0604020202020204" pitchFamily="34" charset="0"/>
              <a:buChar char="•"/>
            </a:pPr>
            <a:r>
              <a:rPr lang="en-GB" dirty="0"/>
              <a:t>Further tuning</a:t>
            </a:r>
          </a:p>
          <a:p>
            <a:pPr marL="342900" indent="-342900">
              <a:buFont typeface="Arial" panose="020B0604020202020204" pitchFamily="34" charset="0"/>
              <a:buChar char="•"/>
            </a:pPr>
            <a:r>
              <a:rPr lang="en-GB" dirty="0"/>
              <a:t>Final results</a:t>
            </a:r>
          </a:p>
          <a:p>
            <a:pPr marL="342900" indent="-342900">
              <a:buFont typeface="Arial" panose="020B0604020202020204" pitchFamily="34" charset="0"/>
              <a:buChar char="•"/>
            </a:pPr>
            <a:r>
              <a:rPr lang="en-GB" dirty="0"/>
              <a:t>Discussion</a:t>
            </a:r>
          </a:p>
        </p:txBody>
      </p:sp>
      <p:sp>
        <p:nvSpPr>
          <p:cNvPr id="4" name="Textplatzhalter 3">
            <a:extLst>
              <a:ext uri="{FF2B5EF4-FFF2-40B4-BE49-F238E27FC236}">
                <a16:creationId xmlns:a16="http://schemas.microsoft.com/office/drawing/2014/main" id="{64BF1BAE-298B-4934-F84A-FEF8B2E09DEB}"/>
              </a:ext>
            </a:extLst>
          </p:cNvPr>
          <p:cNvSpPr>
            <a:spLocks noGrp="1"/>
          </p:cNvSpPr>
          <p:nvPr>
            <p:ph type="body" sz="quarter" idx="14"/>
          </p:nvPr>
        </p:nvSpPr>
        <p:spPr/>
        <p:txBody>
          <a:bodyPr/>
          <a:lstStyle/>
          <a:p>
            <a:endParaRPr lang="en-GB"/>
          </a:p>
        </p:txBody>
      </p:sp>
      <p:sp>
        <p:nvSpPr>
          <p:cNvPr id="5" name="Textplatzhalter 4">
            <a:extLst>
              <a:ext uri="{FF2B5EF4-FFF2-40B4-BE49-F238E27FC236}">
                <a16:creationId xmlns:a16="http://schemas.microsoft.com/office/drawing/2014/main" id="{95B122C0-A78B-02E0-04E5-95F69BBEF48D}"/>
              </a:ext>
            </a:extLst>
          </p:cNvPr>
          <p:cNvSpPr>
            <a:spLocks noGrp="1"/>
          </p:cNvSpPr>
          <p:nvPr>
            <p:ph type="body" sz="quarter" idx="20"/>
          </p:nvPr>
        </p:nvSpPr>
        <p:spPr/>
        <p:txBody>
          <a:bodyPr/>
          <a:lstStyle/>
          <a:p>
            <a:endParaRPr lang="en-GB"/>
          </a:p>
        </p:txBody>
      </p:sp>
      <p:sp>
        <p:nvSpPr>
          <p:cNvPr id="6" name="Titel 5">
            <a:extLst>
              <a:ext uri="{FF2B5EF4-FFF2-40B4-BE49-F238E27FC236}">
                <a16:creationId xmlns:a16="http://schemas.microsoft.com/office/drawing/2014/main" id="{94CDB2C8-9321-68C5-2C0A-8EC29894AD56}"/>
              </a:ext>
            </a:extLst>
          </p:cNvPr>
          <p:cNvSpPr>
            <a:spLocks noGrp="1"/>
          </p:cNvSpPr>
          <p:nvPr>
            <p:ph type="title"/>
          </p:nvPr>
        </p:nvSpPr>
        <p:spPr/>
        <p:txBody>
          <a:bodyPr/>
          <a:lstStyle/>
          <a:p>
            <a:r>
              <a:rPr lang="en-GB" dirty="0"/>
              <a:t>Agenda Classification</a:t>
            </a:r>
          </a:p>
        </p:txBody>
      </p:sp>
      <p:sp>
        <p:nvSpPr>
          <p:cNvPr id="7" name="Foliennummernplatzhalter 6">
            <a:extLst>
              <a:ext uri="{FF2B5EF4-FFF2-40B4-BE49-F238E27FC236}">
                <a16:creationId xmlns:a16="http://schemas.microsoft.com/office/drawing/2014/main" id="{C19F6723-E4EF-C438-1DA3-D14924AE9F85}"/>
              </a:ext>
            </a:extLst>
          </p:cNvPr>
          <p:cNvSpPr>
            <a:spLocks noGrp="1"/>
          </p:cNvSpPr>
          <p:nvPr>
            <p:ph type="sldNum" sz="quarter" idx="21"/>
          </p:nvPr>
        </p:nvSpPr>
        <p:spPr/>
        <p:txBody>
          <a:bodyPr/>
          <a:lstStyle/>
          <a:p>
            <a:fld id="{16AB2C14-F465-F643-BD65-D6125390A9E0}" type="slidenum">
              <a:rPr lang="de-DE" smtClean="0"/>
              <a:t>4</a:t>
            </a:fld>
            <a:endParaRPr lang="de-DE"/>
          </a:p>
        </p:txBody>
      </p:sp>
    </p:spTree>
    <p:extLst>
      <p:ext uri="{BB962C8B-B14F-4D97-AF65-F5344CB8AC3E}">
        <p14:creationId xmlns:p14="http://schemas.microsoft.com/office/powerpoint/2010/main" val="555448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15CA7CE6-A06F-8AFE-0674-C3D6CA3483F8}"/>
              </a:ext>
            </a:extLst>
          </p:cNvPr>
          <p:cNvSpPr>
            <a:spLocks noGrp="1"/>
          </p:cNvSpPr>
          <p:nvPr>
            <p:ph type="body" idx="11"/>
          </p:nvPr>
        </p:nvSpPr>
        <p:spPr/>
        <p:txBody>
          <a:bodyPr/>
          <a:lstStyle/>
          <a:p>
            <a:endParaRPr lang="en-GB"/>
          </a:p>
        </p:txBody>
      </p:sp>
      <p:sp>
        <p:nvSpPr>
          <p:cNvPr id="3" name="Textplatzhalter 2">
            <a:extLst>
              <a:ext uri="{FF2B5EF4-FFF2-40B4-BE49-F238E27FC236}">
                <a16:creationId xmlns:a16="http://schemas.microsoft.com/office/drawing/2014/main" id="{EF29294F-99C7-DC8B-3428-F47525B2AB56}"/>
              </a:ext>
            </a:extLst>
          </p:cNvPr>
          <p:cNvSpPr>
            <a:spLocks noGrp="1"/>
          </p:cNvSpPr>
          <p:nvPr>
            <p:ph type="body" sz="quarter" idx="12"/>
          </p:nvPr>
        </p:nvSpPr>
        <p:spPr/>
        <p:txBody>
          <a:bodyPr/>
          <a:lstStyle/>
          <a:p>
            <a:pPr marL="342900" indent="-342900">
              <a:buFont typeface="Arial" panose="020B0604020202020204" pitchFamily="34" charset="0"/>
              <a:buChar char="•"/>
            </a:pPr>
            <a:r>
              <a:rPr lang="de-CH" dirty="0">
                <a:solidFill>
                  <a:srgbClr val="FF0000"/>
                </a:solidFill>
              </a:rPr>
              <a:t>Environment</a:t>
            </a:r>
          </a:p>
          <a:p>
            <a:pPr marL="342900" indent="-342900">
              <a:buFont typeface="Arial" panose="020B0604020202020204" pitchFamily="34" charset="0"/>
              <a:buChar char="•"/>
            </a:pPr>
            <a:r>
              <a:rPr lang="de-CH" dirty="0"/>
              <a:t>Baseline </a:t>
            </a:r>
            <a:r>
              <a:rPr lang="de-CH" dirty="0" err="1"/>
              <a:t>results</a:t>
            </a:r>
            <a:endParaRPr lang="de-CH" dirty="0"/>
          </a:p>
          <a:p>
            <a:pPr marL="342900" indent="-342900">
              <a:buFont typeface="Arial" panose="020B0604020202020204" pitchFamily="34" charset="0"/>
              <a:buChar char="•"/>
            </a:pPr>
            <a:r>
              <a:rPr lang="en-GB" dirty="0"/>
              <a:t>Preprocessing</a:t>
            </a:r>
          </a:p>
          <a:p>
            <a:pPr marL="342900" indent="-342900">
              <a:buFont typeface="Arial" panose="020B0604020202020204" pitchFamily="34" charset="0"/>
              <a:buChar char="•"/>
            </a:pPr>
            <a:r>
              <a:rPr lang="en-GB" dirty="0"/>
              <a:t>Further tuning</a:t>
            </a:r>
          </a:p>
          <a:p>
            <a:pPr marL="342900" indent="-342900">
              <a:buFont typeface="Arial" panose="020B0604020202020204" pitchFamily="34" charset="0"/>
              <a:buChar char="•"/>
            </a:pPr>
            <a:r>
              <a:rPr lang="en-GB" dirty="0"/>
              <a:t>Final results</a:t>
            </a:r>
          </a:p>
          <a:p>
            <a:pPr marL="342900" indent="-342900">
              <a:buFont typeface="Arial" panose="020B0604020202020204" pitchFamily="34" charset="0"/>
              <a:buChar char="•"/>
            </a:pPr>
            <a:r>
              <a:rPr lang="en-GB" dirty="0"/>
              <a:t>Discussion</a:t>
            </a:r>
          </a:p>
        </p:txBody>
      </p:sp>
      <p:sp>
        <p:nvSpPr>
          <p:cNvPr id="4" name="Textplatzhalter 3">
            <a:extLst>
              <a:ext uri="{FF2B5EF4-FFF2-40B4-BE49-F238E27FC236}">
                <a16:creationId xmlns:a16="http://schemas.microsoft.com/office/drawing/2014/main" id="{64BF1BAE-298B-4934-F84A-FEF8B2E09DEB}"/>
              </a:ext>
            </a:extLst>
          </p:cNvPr>
          <p:cNvSpPr>
            <a:spLocks noGrp="1"/>
          </p:cNvSpPr>
          <p:nvPr>
            <p:ph type="body" sz="quarter" idx="14"/>
          </p:nvPr>
        </p:nvSpPr>
        <p:spPr/>
        <p:txBody>
          <a:bodyPr/>
          <a:lstStyle/>
          <a:p>
            <a:endParaRPr lang="en-GB"/>
          </a:p>
        </p:txBody>
      </p:sp>
      <p:sp>
        <p:nvSpPr>
          <p:cNvPr id="5" name="Textplatzhalter 4">
            <a:extLst>
              <a:ext uri="{FF2B5EF4-FFF2-40B4-BE49-F238E27FC236}">
                <a16:creationId xmlns:a16="http://schemas.microsoft.com/office/drawing/2014/main" id="{95B122C0-A78B-02E0-04E5-95F69BBEF48D}"/>
              </a:ext>
            </a:extLst>
          </p:cNvPr>
          <p:cNvSpPr>
            <a:spLocks noGrp="1"/>
          </p:cNvSpPr>
          <p:nvPr>
            <p:ph type="body" sz="quarter" idx="20"/>
          </p:nvPr>
        </p:nvSpPr>
        <p:spPr/>
        <p:txBody>
          <a:bodyPr/>
          <a:lstStyle/>
          <a:p>
            <a:endParaRPr lang="en-GB"/>
          </a:p>
        </p:txBody>
      </p:sp>
      <p:sp>
        <p:nvSpPr>
          <p:cNvPr id="6" name="Titel 5">
            <a:extLst>
              <a:ext uri="{FF2B5EF4-FFF2-40B4-BE49-F238E27FC236}">
                <a16:creationId xmlns:a16="http://schemas.microsoft.com/office/drawing/2014/main" id="{94CDB2C8-9321-68C5-2C0A-8EC29894AD56}"/>
              </a:ext>
            </a:extLst>
          </p:cNvPr>
          <p:cNvSpPr>
            <a:spLocks noGrp="1"/>
          </p:cNvSpPr>
          <p:nvPr>
            <p:ph type="title"/>
          </p:nvPr>
        </p:nvSpPr>
        <p:spPr/>
        <p:txBody>
          <a:bodyPr/>
          <a:lstStyle/>
          <a:p>
            <a:r>
              <a:rPr lang="en-GB" dirty="0">
                <a:solidFill>
                  <a:srgbClr val="FF0000"/>
                </a:solidFill>
              </a:rPr>
              <a:t>Environment</a:t>
            </a:r>
          </a:p>
        </p:txBody>
      </p:sp>
      <p:sp>
        <p:nvSpPr>
          <p:cNvPr id="7" name="Foliennummernplatzhalter 6">
            <a:extLst>
              <a:ext uri="{FF2B5EF4-FFF2-40B4-BE49-F238E27FC236}">
                <a16:creationId xmlns:a16="http://schemas.microsoft.com/office/drawing/2014/main" id="{C19F6723-E4EF-C438-1DA3-D14924AE9F85}"/>
              </a:ext>
            </a:extLst>
          </p:cNvPr>
          <p:cNvSpPr>
            <a:spLocks noGrp="1"/>
          </p:cNvSpPr>
          <p:nvPr>
            <p:ph type="sldNum" sz="quarter" idx="21"/>
          </p:nvPr>
        </p:nvSpPr>
        <p:spPr/>
        <p:txBody>
          <a:bodyPr/>
          <a:lstStyle/>
          <a:p>
            <a:fld id="{16AB2C14-F465-F643-BD65-D6125390A9E0}" type="slidenum">
              <a:rPr lang="de-DE" smtClean="0"/>
              <a:t>5</a:t>
            </a:fld>
            <a:endParaRPr lang="de-DE"/>
          </a:p>
        </p:txBody>
      </p:sp>
    </p:spTree>
    <p:extLst>
      <p:ext uri="{BB962C8B-B14F-4D97-AF65-F5344CB8AC3E}">
        <p14:creationId xmlns:p14="http://schemas.microsoft.com/office/powerpoint/2010/main" val="572200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88981B0C-2310-4D49-60C9-77B535E33AED}"/>
              </a:ext>
            </a:extLst>
          </p:cNvPr>
          <p:cNvSpPr>
            <a:spLocks noGrp="1"/>
          </p:cNvSpPr>
          <p:nvPr>
            <p:ph type="body" idx="11"/>
          </p:nvPr>
        </p:nvSpPr>
        <p:spPr/>
        <p:txBody>
          <a:bodyPr/>
          <a:lstStyle/>
          <a:p>
            <a:endParaRPr lang="en-GB"/>
          </a:p>
        </p:txBody>
      </p:sp>
      <p:sp>
        <p:nvSpPr>
          <p:cNvPr id="3" name="Textplatzhalter 2">
            <a:extLst>
              <a:ext uri="{FF2B5EF4-FFF2-40B4-BE49-F238E27FC236}">
                <a16:creationId xmlns:a16="http://schemas.microsoft.com/office/drawing/2014/main" id="{B446FCBC-55A4-EF90-93EB-E2FB4D54B8AC}"/>
              </a:ext>
            </a:extLst>
          </p:cNvPr>
          <p:cNvSpPr>
            <a:spLocks noGrp="1"/>
          </p:cNvSpPr>
          <p:nvPr>
            <p:ph type="body" sz="quarter" idx="16"/>
          </p:nvPr>
        </p:nvSpPr>
        <p:spPr/>
        <p:txBody>
          <a:bodyPr/>
          <a:lstStyle/>
          <a:p>
            <a:r>
              <a:rPr lang="de-CH" dirty="0"/>
              <a:t>Pipeline</a:t>
            </a:r>
            <a:endParaRPr lang="en-GB" dirty="0"/>
          </a:p>
        </p:txBody>
      </p:sp>
      <p:sp>
        <p:nvSpPr>
          <p:cNvPr id="4" name="Textplatzhalter 3">
            <a:extLst>
              <a:ext uri="{FF2B5EF4-FFF2-40B4-BE49-F238E27FC236}">
                <a16:creationId xmlns:a16="http://schemas.microsoft.com/office/drawing/2014/main" id="{07CCB809-4A35-AAA7-F903-AA60D27FBE35}"/>
              </a:ext>
            </a:extLst>
          </p:cNvPr>
          <p:cNvSpPr>
            <a:spLocks noGrp="1"/>
          </p:cNvSpPr>
          <p:nvPr>
            <p:ph type="body" sz="quarter" idx="17"/>
          </p:nvPr>
        </p:nvSpPr>
        <p:spPr/>
        <p:txBody>
          <a:bodyPr/>
          <a:lstStyle/>
          <a:p>
            <a:pPr marL="285750" indent="-285750">
              <a:buFont typeface="Arial" panose="020B0604020202020204" pitchFamily="34" charset="0"/>
              <a:buChar char="•"/>
            </a:pPr>
            <a:r>
              <a:rPr lang="en-US" dirty="0"/>
              <a:t>Custom preprocessing as in task 1</a:t>
            </a:r>
          </a:p>
          <a:p>
            <a:pPr marL="285750" indent="-285750">
              <a:buFont typeface="Arial" panose="020B0604020202020204" pitchFamily="34" charset="0"/>
              <a:buChar char="•"/>
            </a:pPr>
            <a:r>
              <a:rPr lang="en-US" dirty="0"/>
              <a:t>Tokenization defined by </a:t>
            </a:r>
            <a:r>
              <a:rPr lang="en-US" dirty="0" err="1"/>
              <a:t>clincalBERT</a:t>
            </a:r>
            <a:r>
              <a:rPr lang="en-US" dirty="0"/>
              <a:t> model (</a:t>
            </a:r>
            <a:r>
              <a:rPr lang="en-US" dirty="0" err="1"/>
              <a:t>WordPiece</a:t>
            </a:r>
            <a:r>
              <a:rPr lang="en-US" dirty="0"/>
              <a:t>)</a:t>
            </a:r>
          </a:p>
          <a:p>
            <a:pPr marL="285750" indent="-285750">
              <a:buFont typeface="Arial" panose="020B0604020202020204" pitchFamily="34" charset="0"/>
              <a:buChar char="•"/>
            </a:pPr>
            <a:r>
              <a:rPr lang="en-US" dirty="0"/>
              <a:t>Split text because of 512 token limitation </a:t>
            </a:r>
          </a:p>
          <a:p>
            <a:pPr marL="285750" indent="-285750">
              <a:buFont typeface="Arial" panose="020B0604020202020204" pitchFamily="34" charset="0"/>
              <a:buChar char="•"/>
            </a:pPr>
            <a:r>
              <a:rPr lang="en-US" dirty="0"/>
              <a:t>Split into trainings and test set with 20% </a:t>
            </a:r>
            <a:r>
              <a:rPr lang="en-US" dirty="0" err="1"/>
              <a:t>testsize</a:t>
            </a:r>
            <a:r>
              <a:rPr lang="en-US" dirty="0"/>
              <a:t> and label stratification</a:t>
            </a:r>
          </a:p>
          <a:p>
            <a:pPr marL="285750" indent="-285750">
              <a:buFont typeface="Arial" panose="020B0604020202020204" pitchFamily="34" charset="0"/>
              <a:buChar char="•"/>
            </a:pPr>
            <a:r>
              <a:rPr lang="en-US" dirty="0"/>
              <a:t>Training</a:t>
            </a:r>
          </a:p>
          <a:p>
            <a:pPr marL="285750" indent="-285750">
              <a:buFont typeface="Arial" panose="020B0604020202020204" pitchFamily="34" charset="0"/>
              <a:buChar char="•"/>
            </a:pPr>
            <a:r>
              <a:rPr lang="en-US" dirty="0"/>
              <a:t>Evaluation </a:t>
            </a:r>
          </a:p>
          <a:p>
            <a:pPr marL="285750" indent="-285750">
              <a:buFont typeface="Arial" panose="020B0604020202020204" pitchFamily="34" charset="0"/>
              <a:buChar char="•"/>
            </a:pPr>
            <a:endParaRPr lang="en-US" dirty="0"/>
          </a:p>
        </p:txBody>
      </p:sp>
      <p:sp>
        <p:nvSpPr>
          <p:cNvPr id="5" name="Textplatzhalter 4">
            <a:extLst>
              <a:ext uri="{FF2B5EF4-FFF2-40B4-BE49-F238E27FC236}">
                <a16:creationId xmlns:a16="http://schemas.microsoft.com/office/drawing/2014/main" id="{0D8F79E0-8004-D080-A1DB-91C9F715B9C1}"/>
              </a:ext>
            </a:extLst>
          </p:cNvPr>
          <p:cNvSpPr>
            <a:spLocks noGrp="1"/>
          </p:cNvSpPr>
          <p:nvPr>
            <p:ph type="body" sz="quarter" idx="18"/>
          </p:nvPr>
        </p:nvSpPr>
        <p:spPr/>
        <p:txBody>
          <a:bodyPr/>
          <a:lstStyle/>
          <a:p>
            <a:r>
              <a:rPr lang="de-CH" dirty="0"/>
              <a:t>Tools</a:t>
            </a:r>
            <a:endParaRPr lang="en-GB" dirty="0"/>
          </a:p>
        </p:txBody>
      </p:sp>
      <p:sp>
        <p:nvSpPr>
          <p:cNvPr id="6" name="Textplatzhalter 5">
            <a:extLst>
              <a:ext uri="{FF2B5EF4-FFF2-40B4-BE49-F238E27FC236}">
                <a16:creationId xmlns:a16="http://schemas.microsoft.com/office/drawing/2014/main" id="{2061B201-F227-FA31-2254-A7112A8171FC}"/>
              </a:ext>
            </a:extLst>
          </p:cNvPr>
          <p:cNvSpPr>
            <a:spLocks noGrp="1"/>
          </p:cNvSpPr>
          <p:nvPr>
            <p:ph type="body" sz="quarter" idx="19"/>
          </p:nvPr>
        </p:nvSpPr>
        <p:spPr/>
        <p:txBody>
          <a:bodyPr/>
          <a:lstStyle/>
          <a:p>
            <a:pPr marL="285750" indent="-285750">
              <a:buFont typeface="Arial" panose="020B0604020202020204" pitchFamily="34" charset="0"/>
              <a:buChar char="•"/>
            </a:pPr>
            <a:r>
              <a:rPr lang="de-CH" dirty="0" err="1"/>
              <a:t>Jupyter</a:t>
            </a:r>
            <a:r>
              <a:rPr lang="de-CH" dirty="0"/>
              <a:t> Notebook </a:t>
            </a:r>
            <a:r>
              <a:rPr lang="de-CH" dirty="0" err="1"/>
              <a:t>for</a:t>
            </a:r>
            <a:r>
              <a:rPr lang="de-CH" dirty="0"/>
              <a:t> </a:t>
            </a:r>
            <a:r>
              <a:rPr lang="de-CH" dirty="0" err="1"/>
              <a:t>demonstration</a:t>
            </a:r>
            <a:endParaRPr lang="de-CH" dirty="0"/>
          </a:p>
          <a:p>
            <a:pPr marL="285750" indent="-285750">
              <a:buFont typeface="Arial" panose="020B0604020202020204" pitchFamily="34" charset="0"/>
              <a:buChar char="•"/>
            </a:pPr>
            <a:r>
              <a:rPr lang="de-CH" dirty="0"/>
              <a:t>Training on </a:t>
            </a:r>
            <a:r>
              <a:rPr lang="de-CH" dirty="0" err="1"/>
              <a:t>Ubelix</a:t>
            </a:r>
            <a:endParaRPr lang="de-CH" dirty="0"/>
          </a:p>
          <a:p>
            <a:pPr marL="285750" indent="-285750">
              <a:buFont typeface="Arial" panose="020B0604020202020204" pitchFamily="34" charset="0"/>
              <a:buChar char="•"/>
            </a:pPr>
            <a:r>
              <a:rPr lang="de-CH" dirty="0" err="1"/>
              <a:t>Pytorch</a:t>
            </a:r>
            <a:r>
              <a:rPr lang="de-CH" dirty="0"/>
              <a:t> </a:t>
            </a:r>
            <a:r>
              <a:rPr lang="de-CH" dirty="0" err="1"/>
              <a:t>for</a:t>
            </a:r>
            <a:r>
              <a:rPr lang="de-CH" dirty="0"/>
              <a:t> </a:t>
            </a:r>
            <a:r>
              <a:rPr lang="de-CH" dirty="0" err="1"/>
              <a:t>model</a:t>
            </a:r>
            <a:r>
              <a:rPr lang="de-CH" dirty="0"/>
              <a:t> </a:t>
            </a:r>
            <a:r>
              <a:rPr lang="de-CH" dirty="0" err="1"/>
              <a:t>training</a:t>
            </a:r>
            <a:r>
              <a:rPr lang="de-CH" dirty="0"/>
              <a:t> </a:t>
            </a:r>
          </a:p>
          <a:p>
            <a:pPr marL="285750" indent="-285750">
              <a:buFont typeface="Arial" panose="020B0604020202020204" pitchFamily="34" charset="0"/>
              <a:buChar char="•"/>
            </a:pPr>
            <a:r>
              <a:rPr lang="de-CH" dirty="0"/>
              <a:t>NLTK </a:t>
            </a:r>
            <a:r>
              <a:rPr lang="de-CH" dirty="0" err="1"/>
              <a:t>for</a:t>
            </a:r>
            <a:r>
              <a:rPr lang="de-CH" dirty="0"/>
              <a:t> </a:t>
            </a:r>
            <a:r>
              <a:rPr lang="de-CH" dirty="0" err="1"/>
              <a:t>preprocessing</a:t>
            </a:r>
            <a:endParaRPr lang="de-CH" dirty="0"/>
          </a:p>
          <a:p>
            <a:pPr marL="285750" indent="-285750">
              <a:buFont typeface="Arial" panose="020B0604020202020204" pitchFamily="34" charset="0"/>
              <a:buChar char="•"/>
            </a:pPr>
            <a:r>
              <a:rPr lang="de-CH" dirty="0" err="1"/>
              <a:t>Tensorboard</a:t>
            </a:r>
            <a:r>
              <a:rPr lang="de-CH" dirty="0"/>
              <a:t> </a:t>
            </a:r>
            <a:r>
              <a:rPr lang="de-CH" dirty="0" err="1"/>
              <a:t>for</a:t>
            </a:r>
            <a:r>
              <a:rPr lang="de-CH" dirty="0"/>
              <a:t> </a:t>
            </a:r>
            <a:r>
              <a:rPr lang="de-CH" dirty="0" err="1"/>
              <a:t>visualization</a:t>
            </a:r>
            <a:endParaRPr lang="en-GB" dirty="0"/>
          </a:p>
        </p:txBody>
      </p:sp>
      <p:sp>
        <p:nvSpPr>
          <p:cNvPr id="7" name="Textplatzhalter 6">
            <a:extLst>
              <a:ext uri="{FF2B5EF4-FFF2-40B4-BE49-F238E27FC236}">
                <a16:creationId xmlns:a16="http://schemas.microsoft.com/office/drawing/2014/main" id="{93898D19-421E-0359-719E-44A2889F993E}"/>
              </a:ext>
            </a:extLst>
          </p:cNvPr>
          <p:cNvSpPr>
            <a:spLocks noGrp="1"/>
          </p:cNvSpPr>
          <p:nvPr>
            <p:ph type="body" sz="quarter" idx="20"/>
          </p:nvPr>
        </p:nvSpPr>
        <p:spPr/>
        <p:txBody>
          <a:bodyPr/>
          <a:lstStyle/>
          <a:p>
            <a:endParaRPr lang="en-GB"/>
          </a:p>
        </p:txBody>
      </p:sp>
      <p:sp>
        <p:nvSpPr>
          <p:cNvPr id="8" name="Titel 7">
            <a:extLst>
              <a:ext uri="{FF2B5EF4-FFF2-40B4-BE49-F238E27FC236}">
                <a16:creationId xmlns:a16="http://schemas.microsoft.com/office/drawing/2014/main" id="{C623C825-F4EC-9A85-5D47-75F36717A849}"/>
              </a:ext>
            </a:extLst>
          </p:cNvPr>
          <p:cNvSpPr>
            <a:spLocks noGrp="1"/>
          </p:cNvSpPr>
          <p:nvPr>
            <p:ph type="title"/>
          </p:nvPr>
        </p:nvSpPr>
        <p:spPr/>
        <p:txBody>
          <a:bodyPr/>
          <a:lstStyle/>
          <a:p>
            <a:r>
              <a:rPr lang="de-CH" dirty="0"/>
              <a:t>Setup</a:t>
            </a:r>
            <a:endParaRPr lang="en-GB" dirty="0"/>
          </a:p>
        </p:txBody>
      </p:sp>
    </p:spTree>
    <p:extLst>
      <p:ext uri="{BB962C8B-B14F-4D97-AF65-F5344CB8AC3E}">
        <p14:creationId xmlns:p14="http://schemas.microsoft.com/office/powerpoint/2010/main" val="1956286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7AFF837-6744-2CA7-0613-6525989D203B}"/>
              </a:ext>
            </a:extLst>
          </p:cNvPr>
          <p:cNvSpPr>
            <a:spLocks noGrp="1"/>
          </p:cNvSpPr>
          <p:nvPr>
            <p:ph type="body" idx="11"/>
          </p:nvPr>
        </p:nvSpPr>
        <p:spPr/>
        <p:txBody>
          <a:bodyPr/>
          <a:lstStyle/>
          <a:p>
            <a:endParaRPr lang="en-GB" dirty="0"/>
          </a:p>
        </p:txBody>
      </p:sp>
      <p:sp>
        <p:nvSpPr>
          <p:cNvPr id="3" name="Textplatzhalter 2">
            <a:extLst>
              <a:ext uri="{FF2B5EF4-FFF2-40B4-BE49-F238E27FC236}">
                <a16:creationId xmlns:a16="http://schemas.microsoft.com/office/drawing/2014/main" id="{AAA43714-FFE9-3AB9-3D14-7932E600A39D}"/>
              </a:ext>
            </a:extLst>
          </p:cNvPr>
          <p:cNvSpPr>
            <a:spLocks noGrp="1"/>
          </p:cNvSpPr>
          <p:nvPr>
            <p:ph type="body" sz="quarter" idx="16"/>
          </p:nvPr>
        </p:nvSpPr>
        <p:spPr/>
        <p:txBody>
          <a:bodyPr/>
          <a:lstStyle/>
          <a:p>
            <a:r>
              <a:rPr lang="de-CH" dirty="0" err="1"/>
              <a:t>Metrics</a:t>
            </a:r>
            <a:endParaRPr lang="en-GB" dirty="0"/>
          </a:p>
        </p:txBody>
      </p:sp>
      <p:sp>
        <p:nvSpPr>
          <p:cNvPr id="4" name="Textplatzhalter 3">
            <a:extLst>
              <a:ext uri="{FF2B5EF4-FFF2-40B4-BE49-F238E27FC236}">
                <a16:creationId xmlns:a16="http://schemas.microsoft.com/office/drawing/2014/main" id="{BB4BDC01-B352-0163-C719-5E5E3160B76E}"/>
              </a:ext>
            </a:extLst>
          </p:cNvPr>
          <p:cNvSpPr>
            <a:spLocks noGrp="1"/>
          </p:cNvSpPr>
          <p:nvPr>
            <p:ph type="body" sz="quarter" idx="17"/>
          </p:nvPr>
        </p:nvSpPr>
        <p:spPr/>
        <p:txBody>
          <a:bodyPr/>
          <a:lstStyle/>
          <a:p>
            <a:pPr marL="285750" indent="-285750">
              <a:buFont typeface="Arial" panose="020B0604020202020204" pitchFamily="34" charset="0"/>
              <a:buChar char="•"/>
            </a:pPr>
            <a:r>
              <a:rPr lang="de-CH" dirty="0"/>
              <a:t>Training </a:t>
            </a:r>
            <a:r>
              <a:rPr lang="de-CH" dirty="0" err="1"/>
              <a:t>loss</a:t>
            </a:r>
            <a:r>
              <a:rPr lang="de-CH" dirty="0"/>
              <a:t> </a:t>
            </a:r>
            <a:r>
              <a:rPr lang="de-CH" dirty="0" err="1"/>
              <a:t>every</a:t>
            </a:r>
            <a:r>
              <a:rPr lang="de-CH" dirty="0"/>
              <a:t> 1/8 </a:t>
            </a:r>
            <a:r>
              <a:rPr lang="de-CH" dirty="0" err="1"/>
              <a:t>epoch</a:t>
            </a:r>
            <a:endParaRPr lang="de-CH" dirty="0"/>
          </a:p>
          <a:p>
            <a:pPr marL="285750" indent="-285750">
              <a:buFont typeface="Arial" panose="020B0604020202020204" pitchFamily="34" charset="0"/>
              <a:buChar char="•"/>
            </a:pPr>
            <a:r>
              <a:rPr lang="de-CH" dirty="0" err="1"/>
              <a:t>Evaluationmetrics</a:t>
            </a:r>
            <a:r>
              <a:rPr lang="de-CH" dirty="0"/>
              <a:t> </a:t>
            </a:r>
            <a:r>
              <a:rPr lang="de-CH" dirty="0" err="1"/>
              <a:t>every</a:t>
            </a:r>
            <a:r>
              <a:rPr lang="de-CH" dirty="0"/>
              <a:t> </a:t>
            </a:r>
            <a:r>
              <a:rPr lang="de-CH" dirty="0" err="1"/>
              <a:t>epoch</a:t>
            </a:r>
            <a:endParaRPr lang="de-CH" dirty="0"/>
          </a:p>
          <a:p>
            <a:pPr marL="971533" lvl="1" indent="-285750"/>
            <a:r>
              <a:rPr lang="de-CH" sz="1600" dirty="0" err="1">
                <a:latin typeface="Arial" panose="020B0604020202020204" pitchFamily="34" charset="0"/>
                <a:cs typeface="Arial" panose="020B0604020202020204" pitchFamily="34" charset="0"/>
              </a:rPr>
              <a:t>Accuracy</a:t>
            </a:r>
            <a:endParaRPr lang="de-CH" sz="1600" dirty="0">
              <a:latin typeface="Arial" panose="020B0604020202020204" pitchFamily="34" charset="0"/>
              <a:cs typeface="Arial" panose="020B0604020202020204" pitchFamily="34" charset="0"/>
            </a:endParaRPr>
          </a:p>
          <a:p>
            <a:pPr marL="971533" lvl="1" indent="-285750"/>
            <a:r>
              <a:rPr lang="en-GB" sz="1600" dirty="0">
                <a:latin typeface="Arial" panose="020B0604020202020204" pitchFamily="34" charset="0"/>
                <a:cs typeface="Arial" panose="020B0604020202020204" pitchFamily="34" charset="0"/>
              </a:rPr>
              <a:t>Precision</a:t>
            </a:r>
          </a:p>
          <a:p>
            <a:pPr marL="971533" lvl="1" indent="-285750"/>
            <a:r>
              <a:rPr lang="en-GB" sz="1600" dirty="0">
                <a:latin typeface="Arial" panose="020B0604020202020204" pitchFamily="34" charset="0"/>
                <a:cs typeface="Arial" panose="020B0604020202020204" pitchFamily="34" charset="0"/>
              </a:rPr>
              <a:t>Recall</a:t>
            </a:r>
          </a:p>
          <a:p>
            <a:pPr marL="971533" lvl="1" indent="-285750"/>
            <a:r>
              <a:rPr lang="en-GB" sz="1600" dirty="0">
                <a:latin typeface="Arial" panose="020B0604020202020204" pitchFamily="34" charset="0"/>
                <a:cs typeface="Arial" panose="020B0604020202020204" pitchFamily="34" charset="0"/>
              </a:rPr>
              <a:t>F1 score</a:t>
            </a:r>
          </a:p>
          <a:p>
            <a:pPr marL="285750" indent="-285750"/>
            <a:endParaRPr lang="en-GB" sz="800" dirty="0">
              <a:latin typeface="Arial" panose="020B0604020202020204" pitchFamily="34" charset="0"/>
              <a:cs typeface="Arial" panose="020B0604020202020204" pitchFamily="34" charset="0"/>
            </a:endParaRPr>
          </a:p>
        </p:txBody>
      </p:sp>
      <p:sp>
        <p:nvSpPr>
          <p:cNvPr id="5" name="Textplatzhalter 4">
            <a:extLst>
              <a:ext uri="{FF2B5EF4-FFF2-40B4-BE49-F238E27FC236}">
                <a16:creationId xmlns:a16="http://schemas.microsoft.com/office/drawing/2014/main" id="{608778B1-E88D-726B-0001-998AAC129A41}"/>
              </a:ext>
            </a:extLst>
          </p:cNvPr>
          <p:cNvSpPr>
            <a:spLocks noGrp="1"/>
          </p:cNvSpPr>
          <p:nvPr>
            <p:ph type="body" sz="quarter" idx="18"/>
          </p:nvPr>
        </p:nvSpPr>
        <p:spPr/>
        <p:txBody>
          <a:bodyPr/>
          <a:lstStyle/>
          <a:p>
            <a:r>
              <a:rPr lang="de-CH" dirty="0" err="1"/>
              <a:t>Tensorboard</a:t>
            </a:r>
            <a:endParaRPr lang="en-GB" dirty="0"/>
          </a:p>
        </p:txBody>
      </p:sp>
      <p:sp>
        <p:nvSpPr>
          <p:cNvPr id="6" name="Textplatzhalter 5">
            <a:extLst>
              <a:ext uri="{FF2B5EF4-FFF2-40B4-BE49-F238E27FC236}">
                <a16:creationId xmlns:a16="http://schemas.microsoft.com/office/drawing/2014/main" id="{76CD0FA7-9CB3-95AB-BFC7-E239CB647AAD}"/>
              </a:ext>
            </a:extLst>
          </p:cNvPr>
          <p:cNvSpPr>
            <a:spLocks noGrp="1"/>
          </p:cNvSpPr>
          <p:nvPr>
            <p:ph type="body" sz="quarter" idx="19"/>
          </p:nvPr>
        </p:nvSpPr>
        <p:spPr/>
        <p:txBody>
          <a:bodyPr/>
          <a:lstStyle/>
          <a:p>
            <a:r>
              <a:rPr lang="de-CH" dirty="0">
                <a:solidFill>
                  <a:srgbClr val="FF0000"/>
                </a:solidFill>
              </a:rPr>
              <a:t>Bild einfügen</a:t>
            </a:r>
            <a:endParaRPr lang="en-GB" dirty="0">
              <a:solidFill>
                <a:srgbClr val="FF0000"/>
              </a:solidFill>
            </a:endParaRPr>
          </a:p>
        </p:txBody>
      </p:sp>
      <p:sp>
        <p:nvSpPr>
          <p:cNvPr id="7" name="Textplatzhalter 6">
            <a:extLst>
              <a:ext uri="{FF2B5EF4-FFF2-40B4-BE49-F238E27FC236}">
                <a16:creationId xmlns:a16="http://schemas.microsoft.com/office/drawing/2014/main" id="{CDEA11BE-493F-FC0B-0A16-7C3F76B20FC8}"/>
              </a:ext>
            </a:extLst>
          </p:cNvPr>
          <p:cNvSpPr>
            <a:spLocks noGrp="1"/>
          </p:cNvSpPr>
          <p:nvPr>
            <p:ph type="body" sz="quarter" idx="20"/>
          </p:nvPr>
        </p:nvSpPr>
        <p:spPr/>
        <p:txBody>
          <a:bodyPr/>
          <a:lstStyle/>
          <a:p>
            <a:endParaRPr lang="en-GB"/>
          </a:p>
        </p:txBody>
      </p:sp>
      <p:sp>
        <p:nvSpPr>
          <p:cNvPr id="8" name="Titel 7">
            <a:extLst>
              <a:ext uri="{FF2B5EF4-FFF2-40B4-BE49-F238E27FC236}">
                <a16:creationId xmlns:a16="http://schemas.microsoft.com/office/drawing/2014/main" id="{F55205C7-6EB0-7324-9AA6-665ADAFBC822}"/>
              </a:ext>
            </a:extLst>
          </p:cNvPr>
          <p:cNvSpPr>
            <a:spLocks noGrp="1"/>
          </p:cNvSpPr>
          <p:nvPr>
            <p:ph type="title"/>
          </p:nvPr>
        </p:nvSpPr>
        <p:spPr/>
        <p:txBody>
          <a:bodyPr/>
          <a:lstStyle/>
          <a:p>
            <a:r>
              <a:rPr lang="de-CH" dirty="0"/>
              <a:t>Training and </a:t>
            </a:r>
            <a:r>
              <a:rPr lang="de-CH" dirty="0" err="1"/>
              <a:t>evaluation</a:t>
            </a:r>
            <a:r>
              <a:rPr lang="de-CH" dirty="0"/>
              <a:t> </a:t>
            </a:r>
            <a:r>
              <a:rPr lang="de-CH" dirty="0" err="1"/>
              <a:t>metrics</a:t>
            </a:r>
            <a:endParaRPr lang="en-GB" dirty="0"/>
          </a:p>
        </p:txBody>
      </p:sp>
      <p:pic>
        <p:nvPicPr>
          <p:cNvPr id="12" name="Grafik 11">
            <a:extLst>
              <a:ext uri="{FF2B5EF4-FFF2-40B4-BE49-F238E27FC236}">
                <a16:creationId xmlns:a16="http://schemas.microsoft.com/office/drawing/2014/main" id="{9CCB82B2-B65E-2207-091C-B999C33625E1}"/>
              </a:ext>
            </a:extLst>
          </p:cNvPr>
          <p:cNvPicPr>
            <a:picLocks noChangeAspect="1"/>
          </p:cNvPicPr>
          <p:nvPr/>
        </p:nvPicPr>
        <p:blipFill>
          <a:blip r:embed="rId2"/>
          <a:stretch>
            <a:fillRect/>
          </a:stretch>
        </p:blipFill>
        <p:spPr>
          <a:xfrm>
            <a:off x="4881449" y="2430000"/>
            <a:ext cx="3074928" cy="2419767"/>
          </a:xfrm>
          <a:prstGeom prst="rect">
            <a:avLst/>
          </a:prstGeom>
        </p:spPr>
      </p:pic>
    </p:spTree>
    <p:extLst>
      <p:ext uri="{BB962C8B-B14F-4D97-AF65-F5344CB8AC3E}">
        <p14:creationId xmlns:p14="http://schemas.microsoft.com/office/powerpoint/2010/main" val="2611933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15CA7CE6-A06F-8AFE-0674-C3D6CA3483F8}"/>
              </a:ext>
            </a:extLst>
          </p:cNvPr>
          <p:cNvSpPr>
            <a:spLocks noGrp="1"/>
          </p:cNvSpPr>
          <p:nvPr>
            <p:ph type="body" idx="11"/>
          </p:nvPr>
        </p:nvSpPr>
        <p:spPr/>
        <p:txBody>
          <a:bodyPr/>
          <a:lstStyle/>
          <a:p>
            <a:endParaRPr lang="en-GB"/>
          </a:p>
        </p:txBody>
      </p:sp>
      <p:sp>
        <p:nvSpPr>
          <p:cNvPr id="3" name="Textplatzhalter 2">
            <a:extLst>
              <a:ext uri="{FF2B5EF4-FFF2-40B4-BE49-F238E27FC236}">
                <a16:creationId xmlns:a16="http://schemas.microsoft.com/office/drawing/2014/main" id="{EF29294F-99C7-DC8B-3428-F47525B2AB56}"/>
              </a:ext>
            </a:extLst>
          </p:cNvPr>
          <p:cNvSpPr>
            <a:spLocks noGrp="1"/>
          </p:cNvSpPr>
          <p:nvPr>
            <p:ph type="body" sz="quarter" idx="12"/>
          </p:nvPr>
        </p:nvSpPr>
        <p:spPr/>
        <p:txBody>
          <a:bodyPr/>
          <a:lstStyle/>
          <a:p>
            <a:pPr marL="342900" indent="-342900">
              <a:buFont typeface="Arial" panose="020B0604020202020204" pitchFamily="34" charset="0"/>
              <a:buChar char="•"/>
            </a:pPr>
            <a:r>
              <a:rPr lang="de-CH" dirty="0"/>
              <a:t>Environment</a:t>
            </a:r>
          </a:p>
          <a:p>
            <a:pPr marL="342900" indent="-342900">
              <a:buFont typeface="Arial" panose="020B0604020202020204" pitchFamily="34" charset="0"/>
              <a:buChar char="•"/>
            </a:pPr>
            <a:r>
              <a:rPr lang="de-CH" dirty="0">
                <a:solidFill>
                  <a:srgbClr val="FF0000"/>
                </a:solidFill>
              </a:rPr>
              <a:t>Baseline </a:t>
            </a:r>
            <a:r>
              <a:rPr lang="de-CH" dirty="0" err="1">
                <a:solidFill>
                  <a:srgbClr val="FF0000"/>
                </a:solidFill>
              </a:rPr>
              <a:t>results</a:t>
            </a:r>
            <a:endParaRPr lang="de-CH" dirty="0">
              <a:solidFill>
                <a:srgbClr val="FF0000"/>
              </a:solidFill>
            </a:endParaRPr>
          </a:p>
          <a:p>
            <a:pPr marL="342900" indent="-342900">
              <a:buFont typeface="Arial" panose="020B0604020202020204" pitchFamily="34" charset="0"/>
              <a:buChar char="•"/>
            </a:pPr>
            <a:r>
              <a:rPr lang="en-GB" dirty="0"/>
              <a:t>Preprocessing</a:t>
            </a:r>
          </a:p>
          <a:p>
            <a:pPr marL="342900" indent="-342900">
              <a:buFont typeface="Arial" panose="020B0604020202020204" pitchFamily="34" charset="0"/>
              <a:buChar char="•"/>
            </a:pPr>
            <a:r>
              <a:rPr lang="en-GB" dirty="0"/>
              <a:t>Further tuning</a:t>
            </a:r>
          </a:p>
          <a:p>
            <a:pPr marL="342900" indent="-342900">
              <a:buFont typeface="Arial" panose="020B0604020202020204" pitchFamily="34" charset="0"/>
              <a:buChar char="•"/>
            </a:pPr>
            <a:r>
              <a:rPr lang="en-GB" dirty="0"/>
              <a:t>Final results</a:t>
            </a:r>
          </a:p>
          <a:p>
            <a:pPr marL="342900" indent="-342900">
              <a:buFont typeface="Arial" panose="020B0604020202020204" pitchFamily="34" charset="0"/>
              <a:buChar char="•"/>
            </a:pPr>
            <a:r>
              <a:rPr lang="en-GB" dirty="0"/>
              <a:t>Discussion</a:t>
            </a:r>
          </a:p>
        </p:txBody>
      </p:sp>
      <p:sp>
        <p:nvSpPr>
          <p:cNvPr id="4" name="Textplatzhalter 3">
            <a:extLst>
              <a:ext uri="{FF2B5EF4-FFF2-40B4-BE49-F238E27FC236}">
                <a16:creationId xmlns:a16="http://schemas.microsoft.com/office/drawing/2014/main" id="{64BF1BAE-298B-4934-F84A-FEF8B2E09DEB}"/>
              </a:ext>
            </a:extLst>
          </p:cNvPr>
          <p:cNvSpPr>
            <a:spLocks noGrp="1"/>
          </p:cNvSpPr>
          <p:nvPr>
            <p:ph type="body" sz="quarter" idx="14"/>
          </p:nvPr>
        </p:nvSpPr>
        <p:spPr/>
        <p:txBody>
          <a:bodyPr/>
          <a:lstStyle/>
          <a:p>
            <a:endParaRPr lang="en-GB"/>
          </a:p>
        </p:txBody>
      </p:sp>
      <p:sp>
        <p:nvSpPr>
          <p:cNvPr id="5" name="Textplatzhalter 4">
            <a:extLst>
              <a:ext uri="{FF2B5EF4-FFF2-40B4-BE49-F238E27FC236}">
                <a16:creationId xmlns:a16="http://schemas.microsoft.com/office/drawing/2014/main" id="{95B122C0-A78B-02E0-04E5-95F69BBEF48D}"/>
              </a:ext>
            </a:extLst>
          </p:cNvPr>
          <p:cNvSpPr>
            <a:spLocks noGrp="1"/>
          </p:cNvSpPr>
          <p:nvPr>
            <p:ph type="body" sz="quarter" idx="20"/>
          </p:nvPr>
        </p:nvSpPr>
        <p:spPr/>
        <p:txBody>
          <a:bodyPr/>
          <a:lstStyle/>
          <a:p>
            <a:endParaRPr lang="en-GB"/>
          </a:p>
        </p:txBody>
      </p:sp>
      <p:sp>
        <p:nvSpPr>
          <p:cNvPr id="6" name="Titel 5">
            <a:extLst>
              <a:ext uri="{FF2B5EF4-FFF2-40B4-BE49-F238E27FC236}">
                <a16:creationId xmlns:a16="http://schemas.microsoft.com/office/drawing/2014/main" id="{94CDB2C8-9321-68C5-2C0A-8EC29894AD56}"/>
              </a:ext>
            </a:extLst>
          </p:cNvPr>
          <p:cNvSpPr>
            <a:spLocks noGrp="1"/>
          </p:cNvSpPr>
          <p:nvPr>
            <p:ph type="title"/>
          </p:nvPr>
        </p:nvSpPr>
        <p:spPr>
          <a:xfrm>
            <a:off x="540000" y="680400"/>
            <a:ext cx="7020000" cy="820738"/>
          </a:xfrm>
        </p:spPr>
        <p:txBody>
          <a:bodyPr/>
          <a:lstStyle/>
          <a:p>
            <a:r>
              <a:rPr lang="de-CH" dirty="0">
                <a:solidFill>
                  <a:srgbClr val="FF0000"/>
                </a:solidFill>
              </a:rPr>
              <a:t>Baseline </a:t>
            </a:r>
            <a:r>
              <a:rPr lang="de-CH" dirty="0" err="1">
                <a:solidFill>
                  <a:srgbClr val="FF0000"/>
                </a:solidFill>
              </a:rPr>
              <a:t>results</a:t>
            </a:r>
            <a:br>
              <a:rPr lang="de-CH" dirty="0">
                <a:solidFill>
                  <a:srgbClr val="FF0000"/>
                </a:solidFill>
              </a:rPr>
            </a:br>
            <a:endParaRPr lang="en-GB" dirty="0">
              <a:solidFill>
                <a:srgbClr val="FF0000"/>
              </a:solidFill>
            </a:endParaRPr>
          </a:p>
        </p:txBody>
      </p:sp>
      <p:sp>
        <p:nvSpPr>
          <p:cNvPr id="7" name="Foliennummernplatzhalter 6">
            <a:extLst>
              <a:ext uri="{FF2B5EF4-FFF2-40B4-BE49-F238E27FC236}">
                <a16:creationId xmlns:a16="http://schemas.microsoft.com/office/drawing/2014/main" id="{C19F6723-E4EF-C438-1DA3-D14924AE9F85}"/>
              </a:ext>
            </a:extLst>
          </p:cNvPr>
          <p:cNvSpPr>
            <a:spLocks noGrp="1"/>
          </p:cNvSpPr>
          <p:nvPr>
            <p:ph type="sldNum" sz="quarter" idx="21"/>
          </p:nvPr>
        </p:nvSpPr>
        <p:spPr/>
        <p:txBody>
          <a:bodyPr/>
          <a:lstStyle/>
          <a:p>
            <a:fld id="{16AB2C14-F465-F643-BD65-D6125390A9E0}" type="slidenum">
              <a:rPr lang="de-DE" smtClean="0"/>
              <a:t>8</a:t>
            </a:fld>
            <a:endParaRPr lang="de-DE"/>
          </a:p>
        </p:txBody>
      </p:sp>
    </p:spTree>
    <p:extLst>
      <p:ext uri="{BB962C8B-B14F-4D97-AF65-F5344CB8AC3E}">
        <p14:creationId xmlns:p14="http://schemas.microsoft.com/office/powerpoint/2010/main" val="3960754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BBC1C7FE-214A-A461-5A2A-F1F7941B6344}"/>
              </a:ext>
            </a:extLst>
          </p:cNvPr>
          <p:cNvSpPr>
            <a:spLocks noGrp="1"/>
          </p:cNvSpPr>
          <p:nvPr>
            <p:ph type="body" idx="11"/>
          </p:nvPr>
        </p:nvSpPr>
        <p:spPr/>
        <p:txBody>
          <a:bodyPr/>
          <a:lstStyle/>
          <a:p>
            <a:endParaRPr lang="en-GB"/>
          </a:p>
        </p:txBody>
      </p:sp>
      <p:sp>
        <p:nvSpPr>
          <p:cNvPr id="3" name="Textplatzhalter 2">
            <a:extLst>
              <a:ext uri="{FF2B5EF4-FFF2-40B4-BE49-F238E27FC236}">
                <a16:creationId xmlns:a16="http://schemas.microsoft.com/office/drawing/2014/main" id="{4AD66AA5-A66E-4BAC-88FE-ED3E9CF8E550}"/>
              </a:ext>
            </a:extLst>
          </p:cNvPr>
          <p:cNvSpPr>
            <a:spLocks noGrp="1"/>
          </p:cNvSpPr>
          <p:nvPr>
            <p:ph type="body" sz="quarter" idx="16"/>
          </p:nvPr>
        </p:nvSpPr>
        <p:spPr/>
        <p:txBody>
          <a:bodyPr/>
          <a:lstStyle/>
          <a:p>
            <a:endParaRPr lang="en-GB"/>
          </a:p>
        </p:txBody>
      </p:sp>
      <p:sp>
        <p:nvSpPr>
          <p:cNvPr id="4" name="Textplatzhalter 3">
            <a:extLst>
              <a:ext uri="{FF2B5EF4-FFF2-40B4-BE49-F238E27FC236}">
                <a16:creationId xmlns:a16="http://schemas.microsoft.com/office/drawing/2014/main" id="{B77EA0FA-D38B-CEFB-F9E4-34EEC0690FDD}"/>
              </a:ext>
            </a:extLst>
          </p:cNvPr>
          <p:cNvSpPr>
            <a:spLocks noGrp="1"/>
          </p:cNvSpPr>
          <p:nvPr>
            <p:ph type="body" sz="quarter" idx="17"/>
          </p:nvPr>
        </p:nvSpPr>
        <p:spPr>
          <a:xfrm>
            <a:off x="159917" y="3297516"/>
            <a:ext cx="2848165" cy="426362"/>
          </a:xfrm>
        </p:spPr>
        <p:txBody>
          <a:bodyPr/>
          <a:lstStyle/>
          <a:p>
            <a:pPr marL="285750" indent="-285750">
              <a:buFont typeface="Arial" panose="020B0604020202020204" pitchFamily="34" charset="0"/>
              <a:buChar char="•"/>
            </a:pPr>
            <a:r>
              <a:rPr lang="de-CH" dirty="0" err="1"/>
              <a:t>Learns</a:t>
            </a:r>
            <a:r>
              <a:rPr lang="de-CH" dirty="0"/>
              <a:t> </a:t>
            </a:r>
            <a:r>
              <a:rPr lang="de-CH" dirty="0" err="1"/>
              <a:t>something</a:t>
            </a:r>
            <a:r>
              <a:rPr lang="de-CH" dirty="0"/>
              <a:t> </a:t>
            </a:r>
            <a:r>
              <a:rPr lang="de-CH" dirty="0" err="1"/>
              <a:t>from</a:t>
            </a:r>
            <a:r>
              <a:rPr lang="de-CH" dirty="0"/>
              <a:t> </a:t>
            </a:r>
            <a:r>
              <a:rPr lang="de-CH" dirty="0" err="1"/>
              <a:t>data</a:t>
            </a:r>
            <a:endParaRPr lang="en-GB" dirty="0"/>
          </a:p>
        </p:txBody>
      </p:sp>
      <p:sp>
        <p:nvSpPr>
          <p:cNvPr id="5" name="Textplatzhalter 4">
            <a:extLst>
              <a:ext uri="{FF2B5EF4-FFF2-40B4-BE49-F238E27FC236}">
                <a16:creationId xmlns:a16="http://schemas.microsoft.com/office/drawing/2014/main" id="{211116E9-1719-DB63-4FCA-04CDA59F90FE}"/>
              </a:ext>
            </a:extLst>
          </p:cNvPr>
          <p:cNvSpPr>
            <a:spLocks noGrp="1"/>
          </p:cNvSpPr>
          <p:nvPr>
            <p:ph type="body" sz="quarter" idx="18"/>
          </p:nvPr>
        </p:nvSpPr>
        <p:spPr/>
        <p:txBody>
          <a:bodyPr/>
          <a:lstStyle/>
          <a:p>
            <a:endParaRPr lang="en-GB"/>
          </a:p>
        </p:txBody>
      </p:sp>
      <p:sp>
        <p:nvSpPr>
          <p:cNvPr id="7" name="Textplatzhalter 6">
            <a:extLst>
              <a:ext uri="{FF2B5EF4-FFF2-40B4-BE49-F238E27FC236}">
                <a16:creationId xmlns:a16="http://schemas.microsoft.com/office/drawing/2014/main" id="{7BFD74B0-58BC-1295-6640-5CFE97C3E577}"/>
              </a:ext>
            </a:extLst>
          </p:cNvPr>
          <p:cNvSpPr>
            <a:spLocks noGrp="1"/>
          </p:cNvSpPr>
          <p:nvPr>
            <p:ph type="body" sz="quarter" idx="20"/>
          </p:nvPr>
        </p:nvSpPr>
        <p:spPr/>
        <p:txBody>
          <a:bodyPr/>
          <a:lstStyle/>
          <a:p>
            <a:endParaRPr lang="en-GB"/>
          </a:p>
        </p:txBody>
      </p:sp>
      <p:sp>
        <p:nvSpPr>
          <p:cNvPr id="8" name="Titel 7">
            <a:extLst>
              <a:ext uri="{FF2B5EF4-FFF2-40B4-BE49-F238E27FC236}">
                <a16:creationId xmlns:a16="http://schemas.microsoft.com/office/drawing/2014/main" id="{E2FAFBB1-5071-53D3-80BF-2EC49E4A90B3}"/>
              </a:ext>
            </a:extLst>
          </p:cNvPr>
          <p:cNvSpPr>
            <a:spLocks noGrp="1"/>
          </p:cNvSpPr>
          <p:nvPr>
            <p:ph type="title"/>
          </p:nvPr>
        </p:nvSpPr>
        <p:spPr/>
        <p:txBody>
          <a:bodyPr/>
          <a:lstStyle/>
          <a:p>
            <a:r>
              <a:rPr lang="de-CH" dirty="0" err="1"/>
              <a:t>Result</a:t>
            </a:r>
            <a:r>
              <a:rPr lang="de-CH" dirty="0"/>
              <a:t> </a:t>
            </a:r>
            <a:r>
              <a:rPr lang="de-CH" dirty="0" err="1"/>
              <a:t>baseline</a:t>
            </a:r>
            <a:endParaRPr lang="en-GB" dirty="0"/>
          </a:p>
        </p:txBody>
      </p:sp>
      <p:pic>
        <p:nvPicPr>
          <p:cNvPr id="14" name="Grafik 13">
            <a:extLst>
              <a:ext uri="{FF2B5EF4-FFF2-40B4-BE49-F238E27FC236}">
                <a16:creationId xmlns:a16="http://schemas.microsoft.com/office/drawing/2014/main" id="{198FF7B0-3EBA-E2C9-4CC8-21561B17DF30}"/>
              </a:ext>
            </a:extLst>
          </p:cNvPr>
          <p:cNvPicPr>
            <a:picLocks noChangeAspect="1"/>
          </p:cNvPicPr>
          <p:nvPr/>
        </p:nvPicPr>
        <p:blipFill>
          <a:blip r:embed="rId3"/>
          <a:stretch>
            <a:fillRect/>
          </a:stretch>
        </p:blipFill>
        <p:spPr>
          <a:xfrm>
            <a:off x="159917" y="1180769"/>
            <a:ext cx="2848165" cy="2024674"/>
          </a:xfrm>
          <a:prstGeom prst="rect">
            <a:avLst/>
          </a:prstGeom>
          <a:ln>
            <a:solidFill>
              <a:schemeClr val="tx1"/>
            </a:solidFill>
          </a:ln>
        </p:spPr>
      </p:pic>
      <p:pic>
        <p:nvPicPr>
          <p:cNvPr id="16" name="Grafik 15">
            <a:extLst>
              <a:ext uri="{FF2B5EF4-FFF2-40B4-BE49-F238E27FC236}">
                <a16:creationId xmlns:a16="http://schemas.microsoft.com/office/drawing/2014/main" id="{388E9C2D-4FB6-D716-CAD2-E8725314E89E}"/>
              </a:ext>
            </a:extLst>
          </p:cNvPr>
          <p:cNvPicPr>
            <a:picLocks noChangeAspect="1"/>
          </p:cNvPicPr>
          <p:nvPr/>
        </p:nvPicPr>
        <p:blipFill>
          <a:blip r:embed="rId4"/>
          <a:stretch>
            <a:fillRect/>
          </a:stretch>
        </p:blipFill>
        <p:spPr>
          <a:xfrm>
            <a:off x="3182740" y="1180769"/>
            <a:ext cx="2923083" cy="2024674"/>
          </a:xfrm>
          <a:prstGeom prst="rect">
            <a:avLst/>
          </a:prstGeom>
          <a:ln>
            <a:solidFill>
              <a:schemeClr val="tx1"/>
            </a:solidFill>
          </a:ln>
        </p:spPr>
      </p:pic>
      <p:pic>
        <p:nvPicPr>
          <p:cNvPr id="18" name="Grafik 17">
            <a:extLst>
              <a:ext uri="{FF2B5EF4-FFF2-40B4-BE49-F238E27FC236}">
                <a16:creationId xmlns:a16="http://schemas.microsoft.com/office/drawing/2014/main" id="{C115FC2F-6682-1C97-AC81-39F31AE0FA06}"/>
              </a:ext>
            </a:extLst>
          </p:cNvPr>
          <p:cNvPicPr>
            <a:picLocks noChangeAspect="1"/>
          </p:cNvPicPr>
          <p:nvPr/>
        </p:nvPicPr>
        <p:blipFill>
          <a:blip r:embed="rId5"/>
          <a:stretch>
            <a:fillRect/>
          </a:stretch>
        </p:blipFill>
        <p:spPr>
          <a:xfrm>
            <a:off x="6175281" y="1170000"/>
            <a:ext cx="2848165" cy="2033515"/>
          </a:xfrm>
          <a:prstGeom prst="rect">
            <a:avLst/>
          </a:prstGeom>
          <a:ln>
            <a:solidFill>
              <a:schemeClr val="tx1"/>
            </a:solidFill>
          </a:ln>
        </p:spPr>
      </p:pic>
      <p:sp>
        <p:nvSpPr>
          <p:cNvPr id="19" name="Textplatzhalter 3">
            <a:extLst>
              <a:ext uri="{FF2B5EF4-FFF2-40B4-BE49-F238E27FC236}">
                <a16:creationId xmlns:a16="http://schemas.microsoft.com/office/drawing/2014/main" id="{9742AF07-CDDF-E28B-671B-12A6DB28ED4A}"/>
              </a:ext>
            </a:extLst>
          </p:cNvPr>
          <p:cNvSpPr txBox="1">
            <a:spLocks/>
          </p:cNvSpPr>
          <p:nvPr/>
        </p:nvSpPr>
        <p:spPr>
          <a:xfrm>
            <a:off x="3182740" y="3297516"/>
            <a:ext cx="2923083" cy="426362"/>
          </a:xfrm>
          <a:prstGeom prst="rect">
            <a:avLst/>
          </a:prstGeom>
        </p:spPr>
        <p:txBody>
          <a:bodyPr lIns="0" tIns="0" rIns="0" bIns="0"/>
          <a:lstStyle>
            <a:lvl1pPr marL="0" indent="0" algn="l" defTabSz="914377" rtl="0" eaLnBrk="1" latinLnBrk="0" hangingPunct="1">
              <a:lnSpc>
                <a:spcPts val="2000"/>
              </a:lnSpc>
              <a:spcBef>
                <a:spcPts val="0"/>
              </a:spcBef>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CH" dirty="0"/>
              <a:t>Best </a:t>
            </a:r>
            <a:r>
              <a:rPr lang="de-CH" dirty="0" err="1"/>
              <a:t>accuracy</a:t>
            </a:r>
            <a:r>
              <a:rPr lang="de-CH" dirty="0"/>
              <a:t> </a:t>
            </a:r>
            <a:r>
              <a:rPr lang="de-CH" dirty="0" err="1"/>
              <a:t>around</a:t>
            </a:r>
            <a:r>
              <a:rPr lang="de-CH" dirty="0"/>
              <a:t> 0.37 </a:t>
            </a:r>
            <a:endParaRPr lang="en-GB" dirty="0"/>
          </a:p>
        </p:txBody>
      </p:sp>
      <p:sp>
        <p:nvSpPr>
          <p:cNvPr id="20" name="Textplatzhalter 3">
            <a:extLst>
              <a:ext uri="{FF2B5EF4-FFF2-40B4-BE49-F238E27FC236}">
                <a16:creationId xmlns:a16="http://schemas.microsoft.com/office/drawing/2014/main" id="{74B1CA84-ED04-34FC-7334-F978369ED695}"/>
              </a:ext>
            </a:extLst>
          </p:cNvPr>
          <p:cNvSpPr txBox="1">
            <a:spLocks/>
          </p:cNvSpPr>
          <p:nvPr/>
        </p:nvSpPr>
        <p:spPr>
          <a:xfrm>
            <a:off x="6175281" y="3297516"/>
            <a:ext cx="2923083" cy="426362"/>
          </a:xfrm>
          <a:prstGeom prst="rect">
            <a:avLst/>
          </a:prstGeom>
        </p:spPr>
        <p:txBody>
          <a:bodyPr lIns="0" tIns="0" rIns="0" bIns="0"/>
          <a:lstStyle>
            <a:lvl1pPr marL="0" indent="0" algn="l" defTabSz="914377" rtl="0" eaLnBrk="1" latinLnBrk="0" hangingPunct="1">
              <a:lnSpc>
                <a:spcPts val="2000"/>
              </a:lnSpc>
              <a:spcBef>
                <a:spcPts val="0"/>
              </a:spcBef>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CH" dirty="0"/>
              <a:t>Low F1 score </a:t>
            </a:r>
            <a:r>
              <a:rPr lang="de-CH" dirty="0" err="1"/>
              <a:t>with</a:t>
            </a:r>
            <a:r>
              <a:rPr lang="de-CH" dirty="0"/>
              <a:t> 0.06</a:t>
            </a:r>
            <a:endParaRPr lang="en-GB" dirty="0"/>
          </a:p>
        </p:txBody>
      </p:sp>
      <p:sp>
        <p:nvSpPr>
          <p:cNvPr id="21" name="Textplatzhalter 3">
            <a:extLst>
              <a:ext uri="{FF2B5EF4-FFF2-40B4-BE49-F238E27FC236}">
                <a16:creationId xmlns:a16="http://schemas.microsoft.com/office/drawing/2014/main" id="{DA23FA7C-7794-A9C2-3687-D5B06EA0B597}"/>
              </a:ext>
            </a:extLst>
          </p:cNvPr>
          <p:cNvSpPr txBox="1">
            <a:spLocks/>
          </p:cNvSpPr>
          <p:nvPr/>
        </p:nvSpPr>
        <p:spPr>
          <a:xfrm>
            <a:off x="159917" y="4249919"/>
            <a:ext cx="8300515" cy="426362"/>
          </a:xfrm>
          <a:prstGeom prst="rect">
            <a:avLst/>
          </a:prstGeom>
        </p:spPr>
        <p:txBody>
          <a:bodyPr lIns="0" tIns="0" rIns="0" bIns="0"/>
          <a:lstStyle>
            <a:lvl1pPr marL="0" indent="0" algn="l" defTabSz="914377" rtl="0" eaLnBrk="1" latinLnBrk="0" hangingPunct="1">
              <a:lnSpc>
                <a:spcPts val="2000"/>
              </a:lnSpc>
              <a:spcBef>
                <a:spcPts val="0"/>
              </a:spcBef>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dirty="0"/>
          </a:p>
        </p:txBody>
      </p:sp>
    </p:spTree>
    <p:extLst>
      <p:ext uri="{BB962C8B-B14F-4D97-AF65-F5344CB8AC3E}">
        <p14:creationId xmlns:p14="http://schemas.microsoft.com/office/powerpoint/2010/main" val="6282141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HAPE_LOCKS" val="1983"/>
</p:tagLst>
</file>

<file path=ppt/tags/tag10.xml><?xml version="1.0" encoding="utf-8"?>
<p:tagLst xmlns:a="http://schemas.openxmlformats.org/drawingml/2006/main" xmlns:r="http://schemas.openxmlformats.org/officeDocument/2006/relationships" xmlns:p="http://schemas.openxmlformats.org/presentationml/2006/main">
  <p:tag name="SHAPE_LOCKS" val="1983"/>
</p:tagLst>
</file>

<file path=ppt/tags/tag11.xml><?xml version="1.0" encoding="utf-8"?>
<p:tagLst xmlns:a="http://schemas.openxmlformats.org/drawingml/2006/main" xmlns:r="http://schemas.openxmlformats.org/officeDocument/2006/relationships" xmlns:p="http://schemas.openxmlformats.org/presentationml/2006/main">
  <p:tag name="SHAPE_LOCKS" val="1983"/>
</p:tagLst>
</file>

<file path=ppt/tags/tag12.xml><?xml version="1.0" encoding="utf-8"?>
<p:tagLst xmlns:a="http://schemas.openxmlformats.org/drawingml/2006/main" xmlns:r="http://schemas.openxmlformats.org/officeDocument/2006/relationships" xmlns:p="http://schemas.openxmlformats.org/presentationml/2006/main">
  <p:tag name="SHAPE_LOCKS" val="1983"/>
</p:tagLst>
</file>

<file path=ppt/tags/tag13.xml><?xml version="1.0" encoding="utf-8"?>
<p:tagLst xmlns:a="http://schemas.openxmlformats.org/drawingml/2006/main" xmlns:r="http://schemas.openxmlformats.org/officeDocument/2006/relationships" xmlns:p="http://schemas.openxmlformats.org/presentationml/2006/main">
  <p:tag name="SHAPE_LOCKS" val="1983"/>
</p:tagLst>
</file>

<file path=ppt/tags/tag14.xml><?xml version="1.0" encoding="utf-8"?>
<p:tagLst xmlns:a="http://schemas.openxmlformats.org/drawingml/2006/main" xmlns:r="http://schemas.openxmlformats.org/officeDocument/2006/relationships" xmlns:p="http://schemas.openxmlformats.org/presentationml/2006/main">
  <p:tag name="SHAPE_LOCKS" val="1983"/>
</p:tagLst>
</file>

<file path=ppt/tags/tag15.xml><?xml version="1.0" encoding="utf-8"?>
<p:tagLst xmlns:a="http://schemas.openxmlformats.org/drawingml/2006/main" xmlns:r="http://schemas.openxmlformats.org/officeDocument/2006/relationships" xmlns:p="http://schemas.openxmlformats.org/presentationml/2006/main">
  <p:tag name="SHAPE_LOCKS" val="1983"/>
</p:tagLst>
</file>

<file path=ppt/tags/tag16.xml><?xml version="1.0" encoding="utf-8"?>
<p:tagLst xmlns:a="http://schemas.openxmlformats.org/drawingml/2006/main" xmlns:r="http://schemas.openxmlformats.org/officeDocument/2006/relationships" xmlns:p="http://schemas.openxmlformats.org/presentationml/2006/main">
  <p:tag name="SHAPE_LOCKS" val="1983"/>
</p:tagLst>
</file>

<file path=ppt/tags/tag17.xml><?xml version="1.0" encoding="utf-8"?>
<p:tagLst xmlns:a="http://schemas.openxmlformats.org/drawingml/2006/main" xmlns:r="http://schemas.openxmlformats.org/officeDocument/2006/relationships" xmlns:p="http://schemas.openxmlformats.org/presentationml/2006/main">
  <p:tag name="SHAPE_LOCKS" val="1983"/>
</p:tagLst>
</file>

<file path=ppt/tags/tag18.xml><?xml version="1.0" encoding="utf-8"?>
<p:tagLst xmlns:a="http://schemas.openxmlformats.org/drawingml/2006/main" xmlns:r="http://schemas.openxmlformats.org/officeDocument/2006/relationships" xmlns:p="http://schemas.openxmlformats.org/presentationml/2006/main">
  <p:tag name="SHAPE_LOCKS" val="1983"/>
</p:tagLst>
</file>

<file path=ppt/tags/tag19.xml><?xml version="1.0" encoding="utf-8"?>
<p:tagLst xmlns:a="http://schemas.openxmlformats.org/drawingml/2006/main" xmlns:r="http://schemas.openxmlformats.org/officeDocument/2006/relationships" xmlns:p="http://schemas.openxmlformats.org/presentationml/2006/main">
  <p:tag name="SHAPE_LOCKS" val="1983"/>
</p:tagLst>
</file>

<file path=ppt/tags/tag2.xml><?xml version="1.0" encoding="utf-8"?>
<p:tagLst xmlns:a="http://schemas.openxmlformats.org/drawingml/2006/main" xmlns:r="http://schemas.openxmlformats.org/officeDocument/2006/relationships" xmlns:p="http://schemas.openxmlformats.org/presentationml/2006/main">
  <p:tag name="SHAPE_LOCKS" val="1935"/>
</p:tagLst>
</file>

<file path=ppt/tags/tag20.xml><?xml version="1.0" encoding="utf-8"?>
<p:tagLst xmlns:a="http://schemas.openxmlformats.org/drawingml/2006/main" xmlns:r="http://schemas.openxmlformats.org/officeDocument/2006/relationships" xmlns:p="http://schemas.openxmlformats.org/presentationml/2006/main">
  <p:tag name="SHAPE_LOCKS" val="1983"/>
</p:tagLst>
</file>

<file path=ppt/tags/tag21.xml><?xml version="1.0" encoding="utf-8"?>
<p:tagLst xmlns:a="http://schemas.openxmlformats.org/drawingml/2006/main" xmlns:r="http://schemas.openxmlformats.org/officeDocument/2006/relationships" xmlns:p="http://schemas.openxmlformats.org/presentationml/2006/main">
  <p:tag name="SHAPE_LOCKS" val="1983"/>
</p:tagLst>
</file>

<file path=ppt/tags/tag22.xml><?xml version="1.0" encoding="utf-8"?>
<p:tagLst xmlns:a="http://schemas.openxmlformats.org/drawingml/2006/main" xmlns:r="http://schemas.openxmlformats.org/officeDocument/2006/relationships" xmlns:p="http://schemas.openxmlformats.org/presentationml/2006/main">
  <p:tag name="SHAPE_LOCKS" val="1983"/>
</p:tagLst>
</file>

<file path=ppt/tags/tag23.xml><?xml version="1.0" encoding="utf-8"?>
<p:tagLst xmlns:a="http://schemas.openxmlformats.org/drawingml/2006/main" xmlns:r="http://schemas.openxmlformats.org/officeDocument/2006/relationships" xmlns:p="http://schemas.openxmlformats.org/presentationml/2006/main">
  <p:tag name="SHAPE_LOCKS" val="1983"/>
</p:tagLst>
</file>

<file path=ppt/tags/tag24.xml><?xml version="1.0" encoding="utf-8"?>
<p:tagLst xmlns:a="http://schemas.openxmlformats.org/drawingml/2006/main" xmlns:r="http://schemas.openxmlformats.org/officeDocument/2006/relationships" xmlns:p="http://schemas.openxmlformats.org/presentationml/2006/main">
  <p:tag name="SHAPE_LOCKS" val="1983"/>
</p:tagLst>
</file>

<file path=ppt/tags/tag25.xml><?xml version="1.0" encoding="utf-8"?>
<p:tagLst xmlns:a="http://schemas.openxmlformats.org/drawingml/2006/main" xmlns:r="http://schemas.openxmlformats.org/officeDocument/2006/relationships" xmlns:p="http://schemas.openxmlformats.org/presentationml/2006/main">
  <p:tag name="SHAPE_LOCKS" val="1983"/>
</p:tagLst>
</file>

<file path=ppt/tags/tag26.xml><?xml version="1.0" encoding="utf-8"?>
<p:tagLst xmlns:a="http://schemas.openxmlformats.org/drawingml/2006/main" xmlns:r="http://schemas.openxmlformats.org/officeDocument/2006/relationships" xmlns:p="http://schemas.openxmlformats.org/presentationml/2006/main">
  <p:tag name="SHAPE_LOCKS" val="1983"/>
</p:tagLst>
</file>

<file path=ppt/tags/tag3.xml><?xml version="1.0" encoding="utf-8"?>
<p:tagLst xmlns:a="http://schemas.openxmlformats.org/drawingml/2006/main" xmlns:r="http://schemas.openxmlformats.org/officeDocument/2006/relationships" xmlns:p="http://schemas.openxmlformats.org/presentationml/2006/main">
  <p:tag name="SHAPE_LOCKS" val="1983"/>
</p:tagLst>
</file>

<file path=ppt/tags/tag4.xml><?xml version="1.0" encoding="utf-8"?>
<p:tagLst xmlns:a="http://schemas.openxmlformats.org/drawingml/2006/main" xmlns:r="http://schemas.openxmlformats.org/officeDocument/2006/relationships" xmlns:p="http://schemas.openxmlformats.org/presentationml/2006/main">
  <p:tag name="SHAPE_LOCKS" val="1935"/>
</p:tagLst>
</file>

<file path=ppt/tags/tag5.xml><?xml version="1.0" encoding="utf-8"?>
<p:tagLst xmlns:a="http://schemas.openxmlformats.org/drawingml/2006/main" xmlns:r="http://schemas.openxmlformats.org/officeDocument/2006/relationships" xmlns:p="http://schemas.openxmlformats.org/presentationml/2006/main">
  <p:tag name="SHAPE_LOCKS" val="1983"/>
</p:tagLst>
</file>

<file path=ppt/tags/tag6.xml><?xml version="1.0" encoding="utf-8"?>
<p:tagLst xmlns:a="http://schemas.openxmlformats.org/drawingml/2006/main" xmlns:r="http://schemas.openxmlformats.org/officeDocument/2006/relationships" xmlns:p="http://schemas.openxmlformats.org/presentationml/2006/main">
  <p:tag name="SHAPE_LOCKS" val="1983"/>
</p:tagLst>
</file>

<file path=ppt/tags/tag7.xml><?xml version="1.0" encoding="utf-8"?>
<p:tagLst xmlns:a="http://schemas.openxmlformats.org/drawingml/2006/main" xmlns:r="http://schemas.openxmlformats.org/officeDocument/2006/relationships" xmlns:p="http://schemas.openxmlformats.org/presentationml/2006/main">
  <p:tag name="SHAPE_LOCKS" val="1935"/>
</p:tagLst>
</file>

<file path=ppt/tags/tag8.xml><?xml version="1.0" encoding="utf-8"?>
<p:tagLst xmlns:a="http://schemas.openxmlformats.org/drawingml/2006/main" xmlns:r="http://schemas.openxmlformats.org/officeDocument/2006/relationships" xmlns:p="http://schemas.openxmlformats.org/presentationml/2006/main">
  <p:tag name="SHAPE_LOCKS" val="1983"/>
</p:tagLst>
</file>

<file path=ppt/tags/tag9.xml><?xml version="1.0" encoding="utf-8"?>
<p:tagLst xmlns:a="http://schemas.openxmlformats.org/drawingml/2006/main" xmlns:r="http://schemas.openxmlformats.org/officeDocument/2006/relationships" xmlns:p="http://schemas.openxmlformats.org/presentationml/2006/main">
  <p:tag name="SHAPE_LOCKS" val="1935"/>
</p:tagLst>
</file>

<file path=ppt/theme/theme1.xml><?xml version="1.0" encoding="utf-8"?>
<a:theme xmlns:a="http://schemas.openxmlformats.org/drawingml/2006/main" name="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23 UBE PPP_169_V3_entw1.pptx" id="{320F5B9C-A90C-49C1-B68C-6D1387B8CC7F}" vid="{AA2DA766-CE65-48BC-8511-249081462825}"/>
    </a:ext>
  </a:extLst>
</a:theme>
</file>

<file path=ppt/theme/theme2.xml><?xml version="1.0" encoding="utf-8"?>
<a:theme xmlns:a="http://schemas.openxmlformats.org/drawingml/2006/main" name="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23 UBE PPP_169_V3_entw1.pptx" id="{320F5B9C-A90C-49C1-B68C-6D1387B8CC7F}" vid="{D2C55FCA-6C9D-4FD9-BCCB-6B11EC7624E0}"/>
    </a:ext>
  </a:extLst>
</a:theme>
</file>

<file path=ppt/theme/theme3.xml><?xml version="1.0" encoding="utf-8"?>
<a:theme xmlns:a="http://schemas.openxmlformats.org/drawingml/2006/main" name="3">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23 UBE PPP_169_V3_entw1.pptx" id="{320F5B9C-A90C-49C1-B68C-6D1387B8CC7F}" vid="{A1CF6E08-6A90-4A05-8CF6-C1D6B907E9E4}"/>
    </a:ext>
  </a:extLst>
</a:theme>
</file>

<file path=ppt/theme/theme4.xml><?xml version="1.0" encoding="utf-8"?>
<a:theme xmlns:a="http://schemas.openxmlformats.org/drawingml/2006/main" name="4">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23 UBE PPP_169_V3_entw1.pptx" id="{320F5B9C-A90C-49C1-B68C-6D1387B8CC7F}" vid="{3585EBC0-9BD4-4B94-BA7E-D99659FFC551}"/>
    </a:ext>
  </a:extLst>
</a:theme>
</file>

<file path=ppt/theme/theme5.xml><?xml version="1.0" encoding="utf-8"?>
<a:theme xmlns:a="http://schemas.openxmlformats.org/drawingml/2006/main" name="5">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23 UBE PPP_169_V3_entw1.pptx" id="{320F5B9C-A90C-49C1-B68C-6D1387B8CC7F}" vid="{4EC11675-298F-428E-A9BF-A31917A61436}"/>
    </a:ext>
  </a:extLst>
</a:theme>
</file>

<file path=ppt/theme/theme6.xml><?xml version="1.0" encoding="utf-8"?>
<a:theme xmlns:a="http://schemas.openxmlformats.org/drawingml/2006/main" name="Guidlin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23 UBE PPP_169_V3_entw1.pptx" id="{320F5B9C-A90C-49C1-B68C-6D1387B8CC7F}" vid="{537F7234-F006-46B7-8EDD-53C1CCB107B6}"/>
    </a:ext>
  </a:extLst>
</a:theme>
</file>

<file path=ppt/theme/theme7.xml><?xml version="1.0" encoding="utf-8"?>
<a:theme xmlns:a="http://schemas.openxmlformats.org/drawingml/2006/main" name="1_4">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23 UBE PPP_169_V3_entw1.pptx" id="{320F5B9C-A90C-49C1-B68C-6D1387B8CC7F}" vid="{3585EBC0-9BD4-4B94-BA7E-D99659FFC551}"/>
    </a:ext>
  </a:extLst>
</a:theme>
</file>

<file path=ppt/theme/theme8.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400387a-212f-43ea-ac7f-77aa12d7977e}" enabled="0" method="" siteId="{d400387a-212f-43ea-ac7f-77aa12d7977e}" removed="1"/>
</clbl:labelList>
</file>

<file path=docProps/app.xml><?xml version="1.0" encoding="utf-8"?>
<Properties xmlns="http://schemas.openxmlformats.org/officeDocument/2006/extended-properties" xmlns:vt="http://schemas.openxmlformats.org/officeDocument/2006/docPropsVTypes">
  <Template>UniBe_Vorlage_PP_unirot_02112018</Template>
  <TotalTime>0</TotalTime>
  <Words>1161</Words>
  <Application>Microsoft Office PowerPoint</Application>
  <PresentationFormat>Bildschirmpräsentation (16:9)</PresentationFormat>
  <Paragraphs>247</Paragraphs>
  <Slides>26</Slides>
  <Notes>6</Notes>
  <HiddenSlides>0</HiddenSlides>
  <MMClips>0</MMClips>
  <ScaleCrop>false</ScaleCrop>
  <HeadingPairs>
    <vt:vector size="6" baseType="variant">
      <vt:variant>
        <vt:lpstr>Verwendete Schriftarten</vt:lpstr>
      </vt:variant>
      <vt:variant>
        <vt:i4>3</vt:i4>
      </vt:variant>
      <vt:variant>
        <vt:lpstr>Design</vt:lpstr>
      </vt:variant>
      <vt:variant>
        <vt:i4>7</vt:i4>
      </vt:variant>
      <vt:variant>
        <vt:lpstr>Folientitel</vt:lpstr>
      </vt:variant>
      <vt:variant>
        <vt:i4>26</vt:i4>
      </vt:variant>
    </vt:vector>
  </HeadingPairs>
  <TitlesOfParts>
    <vt:vector size="36" baseType="lpstr">
      <vt:lpstr>Arial</vt:lpstr>
      <vt:lpstr>Calibri</vt:lpstr>
      <vt:lpstr>Consolas</vt:lpstr>
      <vt:lpstr>1</vt:lpstr>
      <vt:lpstr>2</vt:lpstr>
      <vt:lpstr>3</vt:lpstr>
      <vt:lpstr>4</vt:lpstr>
      <vt:lpstr>5</vt:lpstr>
      <vt:lpstr>Guidlines</vt:lpstr>
      <vt:lpstr>1_4</vt:lpstr>
      <vt:lpstr>Final Project Presentation</vt:lpstr>
      <vt:lpstr>Looking back</vt:lpstr>
      <vt:lpstr>Looking back</vt:lpstr>
      <vt:lpstr>Agenda Classification</vt:lpstr>
      <vt:lpstr>Environment</vt:lpstr>
      <vt:lpstr>Setup</vt:lpstr>
      <vt:lpstr>Training and evaluation metrics</vt:lpstr>
      <vt:lpstr>Baseline results </vt:lpstr>
      <vt:lpstr>Result baseline</vt:lpstr>
      <vt:lpstr>Confusion  matrix</vt:lpstr>
      <vt:lpstr>Class imbalance</vt:lpstr>
      <vt:lpstr>Preprocessing</vt:lpstr>
      <vt:lpstr>Custom preprocessing</vt:lpstr>
      <vt:lpstr>Evaluation</vt:lpstr>
      <vt:lpstr>Conclusion</vt:lpstr>
      <vt:lpstr>Further tuning </vt:lpstr>
      <vt:lpstr>Different learning rate</vt:lpstr>
      <vt:lpstr>Reduce number of classes</vt:lpstr>
      <vt:lpstr>Final results</vt:lpstr>
      <vt:lpstr>Evaluation metrics</vt:lpstr>
      <vt:lpstr>Confusion matrix</vt:lpstr>
      <vt:lpstr>Discussion </vt:lpstr>
      <vt:lpstr>Discussing results</vt:lpstr>
      <vt:lpstr>Further possibilities</vt:lpstr>
      <vt:lpstr>Open questions</vt:lpstr>
      <vt:lpstr>Discussion /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Uhr, Vinzenz Nathan (STUDENTS)</dc:creator>
  <cp:lastModifiedBy>Lerf, Mena Katharina (STUDENTS)</cp:lastModifiedBy>
  <cp:revision>8</cp:revision>
  <cp:lastPrinted>2018-05-01T08:16:01Z</cp:lastPrinted>
  <dcterms:created xsi:type="dcterms:W3CDTF">2022-12-23T13:15:47Z</dcterms:created>
  <dcterms:modified xsi:type="dcterms:W3CDTF">2023-12-17T17:45:40Z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2016-05-19T00:00:00Z</vt:filetime>
  </property>
  <property fmtid="{D5CDD505-2E9C-101B-9397-08002B2CF9AE}" pid="3" name="Creator">
    <vt:lpwstr>Adobe InDesign CC 2015 (Macintosh)</vt:lpwstr>
  </property>
  <property fmtid="{D5CDD505-2E9C-101B-9397-08002B2CF9AE}" pid="4" name="LastSaved">
    <vt:filetime>2016-05-19T00:00:00Z</vt:filetime>
  </property>
</Properties>
</file>