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F5B5D8F-1D8B-4927-BE59-F52E8B5D3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1C605-9B44-4472-92EB-64075432B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BFE8-B046-49DE-9FBB-877434281F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E800A-58F8-489F-B94F-14B99FAB3D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D4B6C-4E29-4180-A51B-838F6EAE3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87AE8-6C0A-4BD2-9341-D27BE6443B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FDD0-8664-4589-8CC5-E2A8D8BF29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3AB38-CEDE-40D4-B56F-5EC1625EB2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50BA9-9FBF-4CF0-ABC5-779B1E49D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61184-6EFC-4E72-A8B5-2CE0410E3A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1578E-2BA4-45BC-9004-A6530A92AD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8A501F0A-E7BD-484D-9B99-D1DC6EE7B9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Punctuation and Capitalization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Punctuation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smtClean="0"/>
              <a:t>Period [ . 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- at the end of sentence e.g. The test was finished. The students were curious.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- abbreviation e.g. M. Schumacher; Prof. James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2. Comma [ , 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- to separate phrases or words in series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Antarctica is home to dolphins, whales and seals.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- to separate dependent clause preceding independent clause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When he called, I was sleeping.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- to separate cities from states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Billings, Montana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Tx/>
              <a:buChar char="-"/>
              <a:defRPr/>
            </a:pPr>
            <a:r>
              <a:rPr lang="en-US" sz="2800" smtClean="0"/>
              <a:t>Between the day of the month and year.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/>
              <a:t>	October 16, 2008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/>
              <a:t>3. Colon [ : ]</a:t>
            </a:r>
          </a:p>
          <a:p>
            <a:pPr eaLnBrk="1" hangingPunct="1">
              <a:buFontTx/>
              <a:buChar char="-"/>
              <a:defRPr/>
            </a:pPr>
            <a:r>
              <a:rPr lang="en-US" sz="2800" smtClean="0"/>
              <a:t>To introduce a series or a long / formal quotation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/>
              <a:t>Writing about his life, Betrand Russell said: “Three passions have governed my life: the longing for love, the search for knowledge, and the unbearable pity for the suffering of mankind.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4. Quotation Marks [“   “]</a:t>
            </a:r>
          </a:p>
          <a:p>
            <a:pPr eaLnBrk="1" hangingPunct="1">
              <a:buFontTx/>
              <a:buChar char="-"/>
              <a:defRPr/>
            </a:pPr>
            <a:r>
              <a:rPr lang="en-US" sz="2400" smtClean="0"/>
              <a:t>To enclose a direct quote</a:t>
            </a:r>
          </a:p>
          <a:p>
            <a:pPr eaLnBrk="1" hangingPunct="1">
              <a:buFontTx/>
              <a:buNone/>
              <a:defRPr/>
            </a:pPr>
            <a:r>
              <a:rPr lang="en-US" sz="2400" smtClean="0"/>
              <a:t>Jorge said, “I have already finished my work.”</a:t>
            </a:r>
          </a:p>
          <a:p>
            <a:pPr eaLnBrk="1" hangingPunct="1">
              <a:buFontTx/>
              <a:buChar char="-"/>
              <a:defRPr/>
            </a:pPr>
            <a:r>
              <a:rPr lang="en-US" sz="2400" smtClean="0"/>
              <a:t>To identify titles of songs, poems, articles, chapters from book, and film. (If you are using computer, the titles of longer works should be in Italic type)</a:t>
            </a:r>
          </a:p>
          <a:p>
            <a:pPr eaLnBrk="1" hangingPunct="1">
              <a:buFontTx/>
              <a:buNone/>
              <a:defRPr/>
            </a:pPr>
            <a:r>
              <a:rPr lang="en-US" sz="2400" smtClean="0"/>
              <a:t>My favorite song is “Imagine” by John Lenon.</a:t>
            </a:r>
          </a:p>
          <a:p>
            <a:pPr eaLnBrk="1" hangingPunct="1">
              <a:buFontTx/>
              <a:buNone/>
              <a:defRPr/>
            </a:pPr>
            <a:r>
              <a:rPr lang="en-US" sz="2400" smtClean="0"/>
              <a:t>Her thesis is entitled </a:t>
            </a:r>
            <a:r>
              <a:rPr lang="en-US" sz="2400" i="1" smtClean="0"/>
              <a:t>The correlation between the accuracy in pronouncing the Arabic Speech Sounds and That in English Speech Sound.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Capitalization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z="2400" smtClean="0"/>
              <a:t>The first word in a sentence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smtClean="0"/>
              <a:t>	Fishing is important in Peru.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smtClean="0"/>
              <a:t>2. Title that precedes name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smtClean="0"/>
              <a:t>	Dr. Laurie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smtClean="0"/>
              <a:t>3. Names of racial / ethnic group (Asian), geographical location (Mount Rushmore), days of the week, month, holidays (Tuesday, October, Easter), religions (Islam, Christianity), nationalities and language (Japanese, Arabic)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smtClean="0"/>
              <a:t>	A title except preposition, articles, and conjunctions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2400" smtClean="0"/>
              <a:t>	“Give Peace a Chance”, </a:t>
            </a:r>
            <a:r>
              <a:rPr lang="en-US" sz="2400" i="1" smtClean="0"/>
              <a:t>Men in Black, Ready to Write More.</a:t>
            </a:r>
            <a:endParaRPr lang="en-US" sz="240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Revise and Edit the Paragraph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Listen is music </a:t>
            </a:r>
            <a:r>
              <a:rPr lang="en-US" sz="2400" dirty="0" smtClean="0"/>
              <a:t>is my hobby. </a:t>
            </a:r>
            <a:r>
              <a:rPr lang="en-US" sz="2400" dirty="0" smtClean="0"/>
              <a:t>It is very interesting. When I feel so tired and then listen my favorite music while sleeping in my bedroom. For example, I take Michael Jackson’s album, and play it with my portable. His good voice can make me fell so good. Because of that, I really like to listen a lot of music.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When U want to revise, check: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1. TS: too general/too specific/good enough. Correct it!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2. SS: Irrelevant, too general.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When U want to edit, check: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sz="2400" dirty="0" smtClean="0"/>
              <a:t>Capitalization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sz="2400" dirty="0" smtClean="0"/>
              <a:t>Punctuation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sz="2400" dirty="0" smtClean="0"/>
              <a:t>Agreement (verbs and pronoun)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133</TotalTime>
  <Words>234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Garamond</vt:lpstr>
      <vt:lpstr>Arial</vt:lpstr>
      <vt:lpstr>Wingdings</vt:lpstr>
      <vt:lpstr>Calibri</vt:lpstr>
      <vt:lpstr>Austin</vt:lpstr>
      <vt:lpstr>Punctuation and Capitalization </vt:lpstr>
      <vt:lpstr>Punctuation</vt:lpstr>
      <vt:lpstr>PowerPoint Presentation</vt:lpstr>
      <vt:lpstr>PowerPoint Presentation</vt:lpstr>
      <vt:lpstr>Capitalization</vt:lpstr>
      <vt:lpstr>Revise and Edit the Paragraph below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Punctuation and Capitalization </dc:title>
  <dc:creator>VQ</dc:creator>
  <cp:lastModifiedBy>WarezBB</cp:lastModifiedBy>
  <cp:revision>12</cp:revision>
  <dcterms:created xsi:type="dcterms:W3CDTF">2008-09-16T14:17:11Z</dcterms:created>
  <dcterms:modified xsi:type="dcterms:W3CDTF">2010-10-14T07:16:37Z</dcterms:modified>
</cp:coreProperties>
</file>