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7242-E0A5-44CC-8195-79B65507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22C0-F478-4F1D-BEC3-700FFC53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F83D-CBD9-4BC0-A2FC-28BC0409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D09C-CB6F-401A-B481-02829489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658A-1421-4C2F-B40B-129169D3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5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EDF-BBDA-4C0B-BC4B-35BF58B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E2E73-0B49-4B90-8522-A9DB8392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3815-5D0B-4E6B-B192-96815815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0F2E-3460-4CD7-B638-DC6DC4F2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4DCF-9D72-4233-89B5-E11B6A17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24682-3AC7-47FA-AE78-073AF471E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6931-69F9-4DD9-9DB1-C1AC7DED7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9842-3336-447F-8496-D5A7DDB5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AC67-6CAD-4E43-80E9-0CA82372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839B0-7D8C-4CC5-9538-D4AD55A9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3F9-56E9-4CDD-B33A-9F56DDF2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7342-0490-48ED-B06E-928B34C3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5E93-E318-457A-95E1-67A95F08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49DD-AAA5-4E81-AB24-64F78699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E9B9-1A06-4F59-8B6E-3ABDC85A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1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0AFE-49F1-4853-BD2A-AB7DDC94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9C9C-529B-4091-BD8B-4A3CDAD0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A013-4B6C-4EF3-8343-D40239DD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BC66-7A23-48A5-B587-E50371B9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CAD5-E73B-4258-9500-06B689FE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A405-F182-439D-9CF9-50C5AB8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ABEE-2494-4275-A038-3889BBCB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5782-A6A8-4093-AF7A-25A641FE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8EB3-7428-4CAE-B3DB-858475B7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7C90-FF05-4CDB-8A63-74E294D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4070-4A3B-48E7-93A4-B569BC8E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3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2723-78F6-4B03-9EF9-66F58FA7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8434-BF02-464F-A254-90BD90AA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724E0-78D7-408D-90E1-425013CE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2820-DE2B-43C1-9C2F-A805E9317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4CA51-6998-435D-A3E3-B101E7F51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A9377-5D22-4576-883B-F3A7AD4E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FEFD2-CC6B-456B-AA3D-16067D04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D104C-FDED-4F27-A0F3-02C1445F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9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749-2506-474E-B269-0DD9E760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68EEF-D7FA-4820-87EC-3734DB52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EB2E-820F-4A89-9ADE-AA8046E7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BE22-D2CA-4735-8192-84913BFD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B0437-3A65-450D-8E52-2AFBF3A9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7048E-0602-4764-882A-E94C632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04C05-8611-4C70-A918-FFC8EE99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E1E3-777D-4025-A18E-9AE51F13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2C23-A1C8-45CA-8B83-56E5EC6F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8EBB-0803-4D4F-AB68-4C074E77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5321-FBFB-44FE-A107-6C48AC14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3CF28-21A2-4402-A331-B8C5BD56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7F3F3-8AA5-4873-9EBF-0A5E5568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0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4417-55B5-459D-B890-CA79E15D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6CAE6-F578-4919-9D55-AFCF199F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BC723-8018-49CB-A64C-4EF99F9D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CA47-6927-4B88-A1B5-721D0D3E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FF0D-E4FD-4407-AB14-09519120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C7B1-C7A3-44AF-A8DC-362AFF5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767EE-9E36-4D39-8D2B-3BB63E27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18F4-E472-483E-9A11-2B0BCBE6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16DE-F7DC-4B07-8C8C-53D574A3F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1AC1-8D6F-4AE4-B37E-5C384E3A952F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0528-3CA3-484F-8B9A-BFB21D601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77E5-101D-47CC-BA59-FF0D3064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AF09-3E32-4065-9B61-4811C3614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4543-2D57-40D7-9447-54706A60A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incoln-ProximaNova-Reg"/>
              </a:rPr>
              <a:t>Capstone Project</a:t>
            </a:r>
            <a:br>
              <a:rPr lang="en-US" b="0" i="0" dirty="0">
                <a:solidFill>
                  <a:srgbClr val="333333"/>
                </a:solidFill>
                <a:effectLst/>
                <a:latin typeface="Lincoln-ProximaNova-Reg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Lincoln-ProximaNova-Reg"/>
              </a:rPr>
              <a:t>The Battle of Neighborhoods | Finding a Better Place in Scarborough,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 is to help people in exploring better facilities around their neighbourhood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making smart and efficient decision on selecting great neighbourhood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ease of accessing to Cafe, School, Super market, medical shops, grocery shops, mall, theatre, hospital, like minded people, etc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features include median housing price and better school according to ratings, crime rates of that particular area, road connectivity, weather conditions, good management for emergency, water resources both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freash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waste water and excrement conveyed in sewers and recreational facilities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will help people to get awareness of the area and neighbourhood before moving to a new city, state, country or place for their work or to start a new fresh life.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 Link: </a:t>
            </a:r>
            <a:r>
              <a:rPr lang="en-IN" sz="1800" u="sng" dirty="0">
                <a:solidFill>
                  <a:srgbClr val="0088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https://en.wikipedia.org/wiki/List_of_postal_codes_of_Canada:_M</a:t>
            </a:r>
            <a:endParaRPr lang="en-IN" sz="1800" u="sng" dirty="0">
              <a:solidFill>
                <a:srgbClr val="0088C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 retrieved from Foursquare contained information of venues within a specified distance of the longitude and latitude of the postcodes. The information obtained per venue as follows: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Neighbourhood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Neighbourhood Latitude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Neighbourhood Longitude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Venue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Name of the venue e.g. the name of a store or restaurant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Venue Latitude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 Venue Longitude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marR="30480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8. Venue Category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7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Using K-Means Clustering Approach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CE25D-C21C-4373-AF83-2393B50B7D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1382" y="2355273"/>
            <a:ext cx="9822873" cy="39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Common venues near Neighbourhood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CB435-94BB-4D3A-8A4F-812A349271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672" y="2576945"/>
            <a:ext cx="10196945" cy="37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 Housing Price by Clusters in Scarborough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FCB9C-E1FA-4DF1-8FFE-A421033297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2218" y="2638079"/>
            <a:ext cx="9725891" cy="35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C4E-B51E-4AB2-A096-633FAD40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18DD-9F6B-4CA6-8005-F18D550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Ratings by Clusters in Scarborough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FE40-FF28-4A09-ABC2-1ABE309BE5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742478"/>
            <a:ext cx="10009909" cy="35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Lincoln-ProximaNova-Reg</vt:lpstr>
      <vt:lpstr>Times New Roman</vt:lpstr>
      <vt:lpstr>Office Theme</vt:lpstr>
      <vt:lpstr>Capstone Project The Battle of Neighborhoods | Finding a Better Place in Scarborough, Toronto</vt:lpstr>
      <vt:lpstr>Introduction</vt:lpstr>
      <vt:lpstr>Data Section</vt:lpstr>
      <vt:lpstr>Methodology</vt:lpstr>
      <vt:lpstr>Methodology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 | Finding a Better Place in Scarborough, Toronto</dc:title>
  <dc:creator>Vitarag Sanghvi</dc:creator>
  <cp:lastModifiedBy>Vitarag Sanghvi</cp:lastModifiedBy>
  <cp:revision>2</cp:revision>
  <dcterms:created xsi:type="dcterms:W3CDTF">2021-02-13T11:25:15Z</dcterms:created>
  <dcterms:modified xsi:type="dcterms:W3CDTF">2021-02-13T11:33:56Z</dcterms:modified>
</cp:coreProperties>
</file>