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56" r:id="rId5"/>
  </p:sldIdLst>
  <p:sldSz cx="2879725" cy="2879725"/>
  <p:notesSz cx="6858000" cy="9144000"/>
  <p:defaultTextStyle>
    <a:defPPr>
      <a:defRPr lang="de-DE"/>
    </a:defPPr>
    <a:lvl1pPr marL="0" algn="l" defTabSz="395070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1pPr>
    <a:lvl2pPr marL="197536" algn="l" defTabSz="395070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2pPr>
    <a:lvl3pPr marL="395070" algn="l" defTabSz="395070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3pPr>
    <a:lvl4pPr marL="592605" algn="l" defTabSz="395070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4pPr>
    <a:lvl5pPr marL="790140" algn="l" defTabSz="395070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5pPr>
    <a:lvl6pPr marL="987675" algn="l" defTabSz="395070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6pPr>
    <a:lvl7pPr marL="1185211" algn="l" defTabSz="395070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7pPr>
    <a:lvl8pPr marL="1382745" algn="l" defTabSz="395070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8pPr>
    <a:lvl9pPr marL="1580281" algn="l" defTabSz="395070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4660"/>
  </p:normalViewPr>
  <p:slideViewPr>
    <p:cSldViewPr>
      <p:cViewPr varScale="1">
        <p:scale>
          <a:sx n="205" d="100"/>
          <a:sy n="205" d="100"/>
        </p:scale>
        <p:origin x="224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3DE9-AB2D-4D66-A3A9-839B35B6A36F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D048-6DF4-4EDC-862F-396DC82AF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38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3DE9-AB2D-4D66-A3A9-839B35B6A36F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D048-6DF4-4EDC-862F-396DC82AF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09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3DE9-AB2D-4D66-A3A9-839B35B6A36F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D048-6DF4-4EDC-862F-396DC82AF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89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3DE9-AB2D-4D66-A3A9-839B35B6A36F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D048-6DF4-4EDC-862F-396DC82AF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49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3DE9-AB2D-4D66-A3A9-839B35B6A36F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D048-6DF4-4EDC-862F-396DC82AF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9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3DE9-AB2D-4D66-A3A9-839B35B6A36F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D048-6DF4-4EDC-862F-396DC82AF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37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3DE9-AB2D-4D66-A3A9-839B35B6A36F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D048-6DF4-4EDC-862F-396DC82AF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42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3DE9-AB2D-4D66-A3A9-839B35B6A36F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D048-6DF4-4EDC-862F-396DC82AF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06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3DE9-AB2D-4D66-A3A9-839B35B6A36F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D048-6DF4-4EDC-862F-396DC82AF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86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3DE9-AB2D-4D66-A3A9-839B35B6A36F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D048-6DF4-4EDC-862F-396DC82AF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34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3DE9-AB2D-4D66-A3A9-839B35B6A36F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D048-6DF4-4EDC-862F-396DC82AF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54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63DE9-AB2D-4D66-A3A9-839B35B6A36F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5D048-6DF4-4EDC-862F-396DC82AF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52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53"/>
          <p:cNvSpPr/>
          <p:nvPr/>
        </p:nvSpPr>
        <p:spPr>
          <a:xfrm>
            <a:off x="431750" y="287734"/>
            <a:ext cx="2016224" cy="237626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Ellipse 12"/>
          <p:cNvSpPr/>
          <p:nvPr/>
        </p:nvSpPr>
        <p:spPr>
          <a:xfrm>
            <a:off x="1079822" y="999800"/>
            <a:ext cx="216024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1583878" y="999800"/>
            <a:ext cx="216024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Kreis 14"/>
          <p:cNvSpPr/>
          <p:nvPr/>
        </p:nvSpPr>
        <p:spPr>
          <a:xfrm>
            <a:off x="881799" y="1323453"/>
            <a:ext cx="1134127" cy="836489"/>
          </a:xfrm>
          <a:prstGeom prst="pie">
            <a:avLst>
              <a:gd name="adj1" fmla="val 0"/>
              <a:gd name="adj2" fmla="val 10806393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0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53"/>
          <p:cNvSpPr/>
          <p:nvPr/>
        </p:nvSpPr>
        <p:spPr>
          <a:xfrm>
            <a:off x="431750" y="287734"/>
            <a:ext cx="2016224" cy="23762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Ellipse 12"/>
          <p:cNvSpPr/>
          <p:nvPr/>
        </p:nvSpPr>
        <p:spPr>
          <a:xfrm>
            <a:off x="1079822" y="999800"/>
            <a:ext cx="216024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1583878" y="999800"/>
            <a:ext cx="216024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Kreis 14"/>
          <p:cNvSpPr/>
          <p:nvPr/>
        </p:nvSpPr>
        <p:spPr>
          <a:xfrm>
            <a:off x="881799" y="1323453"/>
            <a:ext cx="1134127" cy="836489"/>
          </a:xfrm>
          <a:prstGeom prst="pie">
            <a:avLst>
              <a:gd name="adj1" fmla="val 0"/>
              <a:gd name="adj2" fmla="val 10806393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53"/>
          <p:cNvSpPr/>
          <p:nvPr/>
        </p:nvSpPr>
        <p:spPr>
          <a:xfrm>
            <a:off x="431750" y="287734"/>
            <a:ext cx="2016224" cy="23762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Ellipse 12"/>
          <p:cNvSpPr/>
          <p:nvPr/>
        </p:nvSpPr>
        <p:spPr>
          <a:xfrm>
            <a:off x="1079822" y="999800"/>
            <a:ext cx="216024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1583878" y="999800"/>
            <a:ext cx="216024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007814" y="1788566"/>
            <a:ext cx="864096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7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53"/>
          <p:cNvSpPr/>
          <p:nvPr/>
        </p:nvSpPr>
        <p:spPr>
          <a:xfrm>
            <a:off x="431750" y="287734"/>
            <a:ext cx="2016224" cy="237626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Ellipse 12"/>
          <p:cNvSpPr/>
          <p:nvPr/>
        </p:nvSpPr>
        <p:spPr>
          <a:xfrm>
            <a:off x="1079822" y="999800"/>
            <a:ext cx="216024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1583878" y="999800"/>
            <a:ext cx="216024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Kreis 14"/>
          <p:cNvSpPr/>
          <p:nvPr/>
        </p:nvSpPr>
        <p:spPr>
          <a:xfrm rot="10800000">
            <a:off x="881799" y="1611485"/>
            <a:ext cx="1134127" cy="836489"/>
          </a:xfrm>
          <a:prstGeom prst="pie">
            <a:avLst>
              <a:gd name="adj1" fmla="val 0"/>
              <a:gd name="adj2" fmla="val 10806393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ga68yuk</dc:creator>
  <cp:lastModifiedBy>ga68yuk</cp:lastModifiedBy>
  <cp:revision>2</cp:revision>
  <dcterms:created xsi:type="dcterms:W3CDTF">2015-12-05T13:32:45Z</dcterms:created>
  <dcterms:modified xsi:type="dcterms:W3CDTF">2015-12-05T13:43:30Z</dcterms:modified>
</cp:coreProperties>
</file>