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1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024B9-6DBA-4077-B4A6-A25402D95360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7B22-42AD-4549-8483-36A1F71A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arium/project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959"/>
            <a:ext cx="12192000" cy="6186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7047" y="301557"/>
            <a:ext cx="85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Тут могли быть скриншоты </a:t>
            </a:r>
            <a:r>
              <a:rPr lang="ru-RU" dirty="0" err="1" smtClean="0"/>
              <a:t>дэшборда</a:t>
            </a:r>
            <a:r>
              <a:rPr lang="ru-RU" dirty="0" smtClean="0"/>
              <a:t>, но по техническим причинам не судьба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8468" y="6229780"/>
            <a:ext cx="3663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https://github.com/vitarium/projectf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561" y="6229780"/>
            <a:ext cx="71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</a:t>
            </a:r>
            <a:r>
              <a:rPr lang="en-US" dirty="0" smtClean="0"/>
              <a:t>Power BI </a:t>
            </a:r>
            <a:r>
              <a:rPr lang="ru-RU" dirty="0" smtClean="0"/>
              <a:t>размещен по ссылке: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17" y="431720"/>
            <a:ext cx="7166042" cy="59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LIV</dc:creator>
  <cp:lastModifiedBy>LIV</cp:lastModifiedBy>
  <cp:revision>2</cp:revision>
  <dcterms:created xsi:type="dcterms:W3CDTF">2023-06-01T13:30:10Z</dcterms:created>
  <dcterms:modified xsi:type="dcterms:W3CDTF">2023-06-01T13:48:02Z</dcterms:modified>
</cp:coreProperties>
</file>