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SalesAnalysis_17213170945040/AmazonSalesAnalysis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4BC19CB-616F-4A68-86C2-3E60A40961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Amazon 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5E526D1-0A04-4A22-9D19-17D09B96A87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7/19/2024 6:35:31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n Item Type" id="10" name="slide10">
            <a:extLst>
              <a:ext uri="{FF2B5EF4-FFF2-40B4-BE49-F238E27FC236}">
                <a16:creationId xmlns:a16="http://schemas.microsoft.com/office/drawing/2014/main" id="{34CC4ED8-7BE8-4164-8BD7-F8AF2835A9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19200"/>
            <a:ext cx="11938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 Sales Analysis 1" id="11" name="slide11">
            <a:extLst>
              <a:ext uri="{FF2B5EF4-FFF2-40B4-BE49-F238E27FC236}">
                <a16:creationId xmlns:a16="http://schemas.microsoft.com/office/drawing/2014/main" id="{1C92340B-D7C6-43FE-B887-50D416D023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19200"/>
            <a:ext cx="11938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mazon Sales Analysis 2" id="12" name="slide12">
            <a:extLst>
              <a:ext uri="{FF2B5EF4-FFF2-40B4-BE49-F238E27FC236}">
                <a16:creationId xmlns:a16="http://schemas.microsoft.com/office/drawing/2014/main" id="{269FEB5B-8A30-4A72-AAA3-5E0E81C317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19200"/>
            <a:ext cx="11938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ts sold acc to sales channel" id="2" name="slide2">
            <a:extLst>
              <a:ext uri="{FF2B5EF4-FFF2-40B4-BE49-F238E27FC236}">
                <a16:creationId xmlns:a16="http://schemas.microsoft.com/office/drawing/2014/main" id="{C43D4F5B-05AF-45B9-ABE9-4905CFB41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660650"/>
            <a:ext cx="102997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Revenue" id="3" name="slide3">
            <a:extLst>
              <a:ext uri="{FF2B5EF4-FFF2-40B4-BE49-F238E27FC236}">
                <a16:creationId xmlns:a16="http://schemas.microsoft.com/office/drawing/2014/main" id="{3C5D8718-5373-482D-AC54-09B98036E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041650"/>
            <a:ext cx="22860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fit" id="4" name="slide4">
            <a:extLst>
              <a:ext uri="{FF2B5EF4-FFF2-40B4-BE49-F238E27FC236}">
                <a16:creationId xmlns:a16="http://schemas.microsoft.com/office/drawing/2014/main" id="{BF385153-08E3-43A9-B47D-734DF17BCD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3086100"/>
            <a:ext cx="1714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and cost acc to item type" id="5" name="slide5">
            <a:extLst>
              <a:ext uri="{FF2B5EF4-FFF2-40B4-BE49-F238E27FC236}">
                <a16:creationId xmlns:a16="http://schemas.microsoft.com/office/drawing/2014/main" id="{9BC55267-7101-478F-82A7-0A1628AC5C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1000125"/>
            <a:ext cx="118808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n date " id="6" name="slide6">
            <a:extLst>
              <a:ext uri="{FF2B5EF4-FFF2-40B4-BE49-F238E27FC236}">
                <a16:creationId xmlns:a16="http://schemas.microsoft.com/office/drawing/2014/main" id="{FFEA3911-0973-416B-8DFA-A7711CB8BB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19200"/>
            <a:ext cx="119380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ts sold with country" id="7" name="slide7">
            <a:extLst>
              <a:ext uri="{FF2B5EF4-FFF2-40B4-BE49-F238E27FC236}">
                <a16:creationId xmlns:a16="http://schemas.microsoft.com/office/drawing/2014/main" id="{A8AEA0C1-F255-4D2B-86E5-31E03DE6CA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75" y="1047750"/>
            <a:ext cx="84518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its sold acc to item type" id="8" name="slide8">
            <a:extLst>
              <a:ext uri="{FF2B5EF4-FFF2-40B4-BE49-F238E27FC236}">
                <a16:creationId xmlns:a16="http://schemas.microsoft.com/office/drawing/2014/main" id="{A26555B6-B477-406A-AB80-B3511E7F45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060450"/>
            <a:ext cx="118110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 by units sold" id="9" name="slide9">
            <a:extLst>
              <a:ext uri="{FF2B5EF4-FFF2-40B4-BE49-F238E27FC236}">
                <a16:creationId xmlns:a16="http://schemas.microsoft.com/office/drawing/2014/main" id="{698893CF-15DC-4B36-A93F-18C1BD8C44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39" y="0"/>
            <a:ext cx="51393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2024-07-19T06:35:31Z</dcterms:created>
  <dcterms:modified xsi:type="dcterms:W3CDTF">2024-07-19T06:35:31Z</dcterms:modified>
</cp:coreProperties>
</file>