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4" r:id="rId4"/>
    <p:sldId id="265" r:id="rId5"/>
    <p:sldId id="263" r:id="rId6"/>
    <p:sldId id="267" r:id="rId7"/>
    <p:sldId id="257" r:id="rId8"/>
    <p:sldId id="266" r:id="rId9"/>
    <p:sldId id="262" r:id="rId10"/>
    <p:sldId id="274" r:id="rId11"/>
    <p:sldId id="264" r:id="rId12"/>
    <p:sldId id="260" r:id="rId13"/>
    <p:sldId id="270" r:id="rId14"/>
    <p:sldId id="258" r:id="rId15"/>
    <p:sldId id="271" r:id="rId16"/>
    <p:sldId id="277" r:id="rId17"/>
    <p:sldId id="261" r:id="rId18"/>
    <p:sldId id="273" r:id="rId19"/>
    <p:sldId id="26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sz="6600" dirty="0" smtClean="0"/>
              <a:t>    </a:t>
            </a:r>
            <a:r>
              <a:rPr lang="ru-RU" sz="6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«В книжной памяти – мгновения войны»</a:t>
            </a:r>
          </a:p>
          <a:p>
            <a:pPr algn="ctr">
              <a:buNone/>
            </a:pPr>
            <a:r>
              <a:rPr lang="ru-RU" sz="2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Читаем </a:t>
            </a:r>
            <a:r>
              <a:rPr lang="ru-RU" sz="2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рассказ </a:t>
            </a:r>
            <a:r>
              <a:rPr lang="ru-RU" sz="2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Геннадия Черкашина </a:t>
            </a:r>
          </a:p>
          <a:p>
            <a:pPr algn="ctr">
              <a:buNone/>
            </a:pPr>
            <a:r>
              <a:rPr lang="ru-RU" sz="2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«КУКЛА»</a:t>
            </a:r>
            <a:endParaRPr lang="ru-RU" sz="2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МАОУ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«Гимназия № 10» г.Перми</a:t>
            </a:r>
          </a:p>
          <a:p>
            <a:pPr algn="ctr">
              <a:buNone/>
            </a:pPr>
            <a:r>
              <a:rPr lang="ru-RU" sz="15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6 мая 2019 г.</a:t>
            </a:r>
          </a:p>
          <a:p>
            <a:pPr algn="ctr">
              <a:buNone/>
            </a:pPr>
            <a:endParaRPr lang="ru-RU" sz="26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267200"/>
            <a:ext cx="1524000" cy="14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7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\Desktop\читаем детям о войне\articles_829_52ce71b19987661f403d8864fab1b8ccfcff939f85b7c (1).jpg"/>
          <p:cNvPicPr>
            <a:picLocks noChangeAspect="1" noChangeArrowheads="1"/>
          </p:cNvPicPr>
          <p:nvPr/>
        </p:nvPicPr>
        <p:blipFill>
          <a:blip r:embed="rId2"/>
          <a:srcRect l="74666"/>
          <a:stretch>
            <a:fillRect/>
          </a:stretch>
        </p:blipFill>
        <p:spPr bwMode="auto">
          <a:xfrm>
            <a:off x="1676400" y="0"/>
            <a:ext cx="5203721" cy="679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читаем детям о войне\pagephotos_829_52ce74e34992c35b09c9488c551ee7fa465160073e9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20958" r="22220"/>
          <a:stretch>
            <a:fillRect/>
          </a:stretch>
        </p:blipFill>
        <p:spPr bwMode="auto">
          <a:xfrm>
            <a:off x="1890998" y="0"/>
            <a:ext cx="51956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читаем детям о войне\кукла\pagephotos_829_52ce6fcd5d72474590cbadaf6a6dd276b6bc1761c026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5982" y="-1"/>
            <a:ext cx="9179982" cy="6884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esktop\читаем детям о войне\articles_829_52ce71b19987661f403d8864fab1b8ccfcff939f85b7c (1).jpg"/>
          <p:cNvPicPr>
            <a:picLocks noChangeAspect="1" noChangeArrowheads="1"/>
          </p:cNvPicPr>
          <p:nvPr/>
        </p:nvPicPr>
        <p:blipFill>
          <a:blip r:embed="rId2"/>
          <a:srcRect l="49067" r="26400"/>
          <a:stretch>
            <a:fillRect/>
          </a:stretch>
        </p:blipFill>
        <p:spPr bwMode="auto">
          <a:xfrm>
            <a:off x="1676400" y="0"/>
            <a:ext cx="508819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sus\Desktop\читаем детям о войне\кукла\pagephotos_1259_544f640f476de79da1d87a97f15c9c16712abb6ff689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627" r="14135"/>
          <a:stretch>
            <a:fillRect/>
          </a:stretch>
        </p:blipFill>
        <p:spPr bwMode="auto">
          <a:xfrm>
            <a:off x="1066800" y="0"/>
            <a:ext cx="669683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esktop\читаем детям о войне\articles_829_52ce71b19987661f403d8864fab1b8ccfcff939f85b7c (1).jpg"/>
          <p:cNvPicPr>
            <a:picLocks noChangeAspect="1" noChangeArrowheads="1"/>
          </p:cNvPicPr>
          <p:nvPr/>
        </p:nvPicPr>
        <p:blipFill>
          <a:blip r:embed="rId2"/>
          <a:srcRect r="52061"/>
          <a:stretch>
            <a:fillRect/>
          </a:stretch>
        </p:blipFill>
        <p:spPr bwMode="auto">
          <a:xfrm>
            <a:off x="1" y="533400"/>
            <a:ext cx="9169192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esktop\читаем детям о войне\кукла\kukla_intervju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0799"/>
            <a:ext cx="7543800" cy="6729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asus\Desktop\читаем детям о войне\кукла\articles_1259_544f6338d543a6241676d2ee5efc126473090e4077809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5370" r="2778"/>
          <a:stretch>
            <a:fillRect/>
          </a:stretch>
        </p:blipFill>
        <p:spPr bwMode="auto">
          <a:xfrm>
            <a:off x="990600" y="51917"/>
            <a:ext cx="6881706" cy="6806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asus\Desktop\читаем детям о войне\kukla_intervju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5850680" cy="6775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sus\Desktop\читаем детям о войне\pagephotos_829_52ce74d737738bc32aa0ece965837f0fcfd95cb8b41b4.jpg"/>
          <p:cNvPicPr>
            <a:picLocks noChangeAspect="1" noChangeArrowheads="1"/>
          </p:cNvPicPr>
          <p:nvPr/>
        </p:nvPicPr>
        <p:blipFill>
          <a:blip r:embed="rId2"/>
          <a:srcRect l="19000" r="19000"/>
          <a:stretch>
            <a:fillRect/>
          </a:stretch>
        </p:blipFill>
        <p:spPr bwMode="auto">
          <a:xfrm>
            <a:off x="1737360" y="0"/>
            <a:ext cx="56692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8" y="1600200"/>
            <a:ext cx="8061084" cy="4525963"/>
          </a:xfrm>
        </p:spPr>
      </p:pic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39899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Творческое задание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Представьте, что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 вас появилась  возможность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поговорить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героиней рассказа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 написать ей записку. Какое отношение 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девочке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какие свои чувства вы бы выразили? 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Обдумайте небольшое послание и запишите  его.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340572"/>
            <a:ext cx="7924800" cy="1024678"/>
          </a:xfrm>
          <a:prstGeom prst="rect">
            <a:avLst/>
          </a:prstGeom>
          <a:noFill/>
        </p:spPr>
      </p:pic>
      <p:pic>
        <p:nvPicPr>
          <p:cNvPr id="11" name="Picture 2" descr="C:\Users\asus\Desktop\читаем детям о войне\кукла\cover_bi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23701" y="1431185"/>
            <a:ext cx="3998165" cy="527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772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asus\Desktop\читаем детям о войне\3_7afedb6e72cd84573963d1d1db7668ed_139966105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586"/>
          <a:stretch>
            <a:fillRect/>
          </a:stretch>
        </p:blipFill>
        <p:spPr bwMode="auto">
          <a:xfrm>
            <a:off x="1676401" y="0"/>
            <a:ext cx="5193579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sus\Desktop\читаем детям о войне\articles_829_52ce6f191c6a87d8af37d9e611662638708f5d9e7b281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-4763"/>
            <a:ext cx="5181600" cy="686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asus\Desktop\читаем детям о войне\pagephotos_829_52ce6fde259e7f745fa8eedc85c3f98e96bf6c814661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     </a:t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1026" name="Picture 2" descr="C:\Users\asus\Desktop\читаем детям о войне\pagephotos_829_52ce74ede5236016f96f1bf4afd0df0a17aac6211f1d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-56091" y="-42068"/>
            <a:ext cx="9200091" cy="6900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7170" name="Picture 2" descr="C:\Users\asus\Desktop\читаем детям о войне\pagephotos_908_53186b177950e1b798a231ed9be6c6ca5bed4c03b71ef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069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   </a:t>
            </a:r>
            <a:endParaRPr lang="ru-RU" dirty="0"/>
          </a:p>
        </p:txBody>
      </p:sp>
      <p:pic>
        <p:nvPicPr>
          <p:cNvPr id="7" name="Picture 3" descr="C:\Users\asus\Desktop\читаем детям о войне\pagephotos_829_52ce74f91f316f4a1a93e6d8c18e53a4e750dd5154c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67</Words>
  <Application>Microsoft Office PowerPoint</Application>
  <PresentationFormat>Экран (4:3)</PresentationFormat>
  <Paragraphs>15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Творческое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1</cp:lastModifiedBy>
  <cp:revision>52</cp:revision>
  <dcterms:created xsi:type="dcterms:W3CDTF">2017-04-28T06:32:52Z</dcterms:created>
  <dcterms:modified xsi:type="dcterms:W3CDTF">2019-04-26T09:58:22Z</dcterms:modified>
</cp:coreProperties>
</file>