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9" r:id="rId3"/>
    <p:sldId id="263" r:id="rId4"/>
    <p:sldId id="260" r:id="rId5"/>
    <p:sldId id="270" r:id="rId6"/>
    <p:sldId id="267" r:id="rId7"/>
    <p:sldId id="257" r:id="rId8"/>
    <p:sldId id="261" r:id="rId9"/>
    <p:sldId id="269" r:id="rId10"/>
    <p:sldId id="275" r:id="rId11"/>
    <p:sldId id="274" r:id="rId12"/>
    <p:sldId id="272" r:id="rId13"/>
    <p:sldId id="276" r:id="rId14"/>
    <p:sldId id="277" r:id="rId15"/>
    <p:sldId id="264" r:id="rId16"/>
    <p:sldId id="26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90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88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4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20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45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19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87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88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61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2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94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9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E%D0%B4%D1%80%D0%B0%D0%B7%D0%B4%D0%B5%D0%BB%D0%B5%D0%BD%D0%B8%D0%B5_(%D0%B2%D0%BE%D0%B5%D0%BD%D0%BD%D0%BE%D0%B5_%D0%B4%D0%B5%D0%BB%D0%BE)" TargetMode="External"/><Relationship Id="rId2" Type="http://schemas.openxmlformats.org/officeDocument/2006/relationships/hyperlink" Target="https://ru.wikipedia.org/wiki/%D0%A4%D0%BE%D1%80%D0%BC%D0%B8%D1%80%D0%BE%D0%B2%D0%B0%D0%BD%D0%B8%D0%B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1941_%D0%B3%D0%BE%D0%B4" TargetMode="External"/><Relationship Id="rId5" Type="http://schemas.openxmlformats.org/officeDocument/2006/relationships/hyperlink" Target="https://ru.wikipedia.org/wiki/27_%D0%B4%D0%B5%D0%BA%D0%B0%D0%B1%D1%80%D1%8F" TargetMode="External"/><Relationship Id="rId4" Type="http://schemas.openxmlformats.org/officeDocument/2006/relationships/hyperlink" Target="https://ru.wikipedia.org/wiki/%D0%9C%D0%B8%D0%BD%D0%BE%D0%BC%D1%91%D1%8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2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ru-RU" sz="60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«В книжной памяти – мгновения войны»</a:t>
            </a:r>
          </a:p>
          <a:p>
            <a:pPr algn="ctr">
              <a:buNone/>
            </a:pPr>
            <a:endParaRPr lang="ru-RU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Читаем </a:t>
            </a:r>
            <a:r>
              <a:rPr lang="ru-RU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рассказ</a:t>
            </a:r>
          </a:p>
          <a:p>
            <a:pPr algn="ctr">
              <a:buNone/>
            </a:pPr>
            <a:r>
              <a:rPr lang="ru-RU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Андрея Зеленина</a:t>
            </a:r>
          </a:p>
          <a:p>
            <a:pPr algn="ctr">
              <a:buNone/>
            </a:pPr>
            <a:r>
              <a:rPr lang="ru-RU" sz="39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«Новогодний подарок» из книги «Мост»</a:t>
            </a:r>
            <a:endParaRPr lang="ru-RU" sz="3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39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МАОУ «Гимназия № 10»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г.Перми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24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6 мая 2019 г.</a:t>
            </a:r>
          </a:p>
          <a:p>
            <a:endParaRPr lang="ru-RU" dirty="0"/>
          </a:p>
        </p:txBody>
      </p:sp>
      <p:pic>
        <p:nvPicPr>
          <p:cNvPr id="13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34" y="366690"/>
            <a:ext cx="8029575" cy="1038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197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69" y="1600200"/>
            <a:ext cx="4589062" cy="4525963"/>
          </a:xfrm>
        </p:spPr>
      </p:pic>
      <p:pic>
        <p:nvPicPr>
          <p:cNvPr id="5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434" y="366690"/>
            <a:ext cx="8029575" cy="1038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905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40" y="1600200"/>
            <a:ext cx="6818720" cy="4525963"/>
          </a:xfrm>
          <a:prstGeom prst="rect">
            <a:avLst/>
          </a:prstGeom>
        </p:spPr>
      </p:pic>
      <p:pic>
        <p:nvPicPr>
          <p:cNvPr id="5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434" y="366690"/>
            <a:ext cx="8029575" cy="1038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223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alt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  </a:t>
            </a:r>
            <a:endParaRPr lang="ru-RU" dirty="0"/>
          </a:p>
        </p:txBody>
      </p:sp>
      <p:pic>
        <p:nvPicPr>
          <p:cNvPr id="8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34" y="366690"/>
            <a:ext cx="8029575" cy="1038225"/>
          </a:xfrm>
          <a:prstGeom prst="rect">
            <a:avLst/>
          </a:prstGeom>
          <a:noFill/>
        </p:spPr>
      </p:pic>
      <p:pic>
        <p:nvPicPr>
          <p:cNvPr id="2050" name="Picture 2" descr="C:\Users\asus\Desktop\6 мая\images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357430"/>
            <a:ext cx="3986474" cy="2643206"/>
          </a:xfrm>
          <a:prstGeom prst="rect">
            <a:avLst/>
          </a:prstGeom>
          <a:noFill/>
        </p:spPr>
      </p:pic>
      <p:pic>
        <p:nvPicPr>
          <p:cNvPr id="2051" name="Picture 3" descr="C:\Users\asus\Desktop\6 мая\блокадный паек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2063390"/>
            <a:ext cx="4185918" cy="3151560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285720" y="5715016"/>
            <a:ext cx="8572528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Ленинградская пайка, паек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23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41" y="1425817"/>
            <a:ext cx="7121735" cy="4700345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434" y="366690"/>
            <a:ext cx="8029575" cy="1038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6122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556792"/>
            <a:ext cx="3584620" cy="5069160"/>
          </a:xfrm>
        </p:spPr>
      </p:pic>
      <p:pic>
        <p:nvPicPr>
          <p:cNvPr id="5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74638"/>
            <a:ext cx="8029575" cy="1038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5595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asus\Desktop\6 мая\239296289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42910" y="1571612"/>
            <a:ext cx="7981263" cy="4888101"/>
          </a:xfrm>
          <a:prstGeom prst="rect">
            <a:avLst/>
          </a:prstGeom>
          <a:noFill/>
        </p:spPr>
      </p:pic>
      <p:pic>
        <p:nvPicPr>
          <p:cNvPr id="11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434" y="366690"/>
            <a:ext cx="8029575" cy="1038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34" y="366690"/>
            <a:ext cx="8029575" cy="1038225"/>
          </a:xfrm>
          <a:prstGeom prst="rect">
            <a:avLst/>
          </a:prstGeom>
          <a:noFill/>
        </p:spPr>
      </p:pic>
      <p:pic>
        <p:nvPicPr>
          <p:cNvPr id="8" name="Picture 2" descr="C:\Documents and Settings\Администратор\Рабочий стол\6 мая\381765.jpe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68802" y="1600200"/>
            <a:ext cx="6806396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 smtClean="0"/>
              <a:t> </a:t>
            </a:r>
            <a:br>
              <a:rPr lang="ru-RU" sz="4800" dirty="0" smtClean="0"/>
            </a:br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asus\Desktop\DSC04699.JP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 r="17688"/>
          <a:stretch>
            <a:fillRect/>
          </a:stretch>
        </p:blipFill>
        <p:spPr bwMode="auto">
          <a:xfrm>
            <a:off x="1724872" y="1643051"/>
            <a:ext cx="6204713" cy="4234222"/>
          </a:xfrm>
          <a:prstGeom prst="rect">
            <a:avLst/>
          </a:prstGeom>
          <a:noFill/>
        </p:spPr>
      </p:pic>
      <p:pic>
        <p:nvPicPr>
          <p:cNvPr id="10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434" y="366690"/>
            <a:ext cx="8029575" cy="1038225"/>
          </a:xfrm>
          <a:prstGeom prst="rect">
            <a:avLst/>
          </a:prstGeom>
          <a:noFill/>
        </p:spPr>
      </p:pic>
      <p:pic>
        <p:nvPicPr>
          <p:cNvPr id="6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5" y="379413"/>
            <a:ext cx="8029575" cy="1038225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1000100" y="6144268"/>
            <a:ext cx="8641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Андрей Зеленин, пермский писатель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82095"/>
            <a:ext cx="1202831" cy="15757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45024"/>
            <a:ext cx="1282334" cy="17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0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sz="half" idx="2"/>
          </p:nvPr>
        </p:nvSpPr>
        <p:spPr>
          <a:xfrm>
            <a:off x="395536" y="5357826"/>
            <a:ext cx="8291264" cy="107157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i="1" dirty="0" smtClean="0"/>
              <a:t>      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 из военного архива</a:t>
            </a:r>
          </a:p>
          <a:p>
            <a:pPr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Командир катерного тральщика «КМ-97» 7-го дивизиона катерных тральщиков Краснознаменного Балтийского флота Герой Советского Союза старшина 1-й статьи Давиденко Григорий Митрофанович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34" y="366690"/>
            <a:ext cx="8029575" cy="1038225"/>
          </a:xfrm>
          <a:prstGeom prst="rect">
            <a:avLst/>
          </a:prstGeom>
          <a:noFill/>
        </p:spPr>
      </p:pic>
      <p:pic>
        <p:nvPicPr>
          <p:cNvPr id="3074" name="Picture 2" descr="C:\Users\asus\Desktop\6 мая\davidenko1.79ex9w8pstc0s0so8k4c4cgww.ejcuplo1l0oo0sk8c40s8osc4.t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571612"/>
            <a:ext cx="5357850" cy="3556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796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>
          <a:xfrm>
            <a:off x="0" y="5000636"/>
            <a:ext cx="8686800" cy="11255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   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«Полуторка»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главный грузовой транспорт Красной армии времён Великой Отечественной войны.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34" y="366690"/>
            <a:ext cx="8029575" cy="1038225"/>
          </a:xfrm>
          <a:prstGeom prst="rect">
            <a:avLst/>
          </a:prstGeom>
          <a:noFill/>
        </p:spPr>
      </p:pic>
      <p:pic>
        <p:nvPicPr>
          <p:cNvPr id="1026" name="Picture 2" descr="C:\Documents and Settings\Администратор\Рабочий стол\полуторк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4492" y="1643050"/>
            <a:ext cx="4846948" cy="32099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90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C:\Documents and Settings\Администратор\Рабочий стол\6 мая\31e1c3aa86c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7202" y="1600200"/>
            <a:ext cx="6389595" cy="4525963"/>
          </a:xfrm>
          <a:prstGeom prst="rect">
            <a:avLst/>
          </a:prstGeom>
          <a:noFill/>
        </p:spPr>
      </p:pic>
      <p:pic>
        <p:nvPicPr>
          <p:cNvPr id="4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434" y="366690"/>
            <a:ext cx="8029575" cy="1038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 smtClean="0"/>
              <a:t>    Взвод</a:t>
            </a:r>
            <a:r>
              <a:rPr lang="ru-RU" dirty="0" smtClean="0"/>
              <a:t> — </a:t>
            </a:r>
            <a:r>
              <a:rPr lang="ru-RU" dirty="0" smtClean="0">
                <a:hlinkClick r:id="rId2" tooltip="Формирование"/>
              </a:rPr>
              <a:t>формирование</a:t>
            </a:r>
            <a:r>
              <a:rPr lang="ru-RU" dirty="0" smtClean="0"/>
              <a:t> (</a:t>
            </a:r>
            <a:r>
              <a:rPr lang="ru-RU" dirty="0" smtClean="0">
                <a:hlinkClick r:id="rId3" tooltip="Подразделение (военное дело)"/>
              </a:rPr>
              <a:t>подразделение</a:t>
            </a:r>
            <a:r>
              <a:rPr lang="ru-RU" dirty="0" smtClean="0"/>
              <a:t>) существующее в вооружённых силах. В зависимости от функционального предназначения существуют взводы: мотострелковые (мотопехотные), пехотные, парашютно-десантные, танковые, артиллерийские, противотанковые, разведывательные, связи, управления, комендантские, регулирования, медико-санитарные, хозяйственные, снабжения, обслуживания и т. д. </a:t>
            </a:r>
            <a:endParaRPr lang="ru-RU" dirty="0"/>
          </a:p>
        </p:txBody>
      </p:sp>
      <p:pic>
        <p:nvPicPr>
          <p:cNvPr id="4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434" y="366690"/>
            <a:ext cx="8029575" cy="1038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alt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     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Око́п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искусственное  сооружение </a:t>
            </a:r>
          </a:p>
          <a:p>
            <a:pPr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(укрепление), углубление в грунте, предназначенное для улучшения условий стрельбы и защиты военнослужащего,</a:t>
            </a:r>
          </a:p>
          <a:p>
            <a:pPr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 личного состава подразделения, вооружения и военной техники от поражения огня противника различными видами вооружения и предназначенное для стрельбы из него стрелковых войск (пехоты), пулемётов</a:t>
            </a:r>
          </a:p>
          <a:p>
            <a:pPr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   или артиллерии (орудий, миномётов).</a:t>
            </a:r>
          </a:p>
        </p:txBody>
      </p:sp>
      <p:pic>
        <p:nvPicPr>
          <p:cNvPr id="8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34" y="366690"/>
            <a:ext cx="8029575" cy="1038225"/>
          </a:xfrm>
          <a:prstGeom prst="rect">
            <a:avLst/>
          </a:prstGeom>
          <a:noFill/>
        </p:spPr>
      </p:pic>
      <p:pic>
        <p:nvPicPr>
          <p:cNvPr id="1026" name="Picture 2" descr="C:\Users\asus\Desktop\6 мая\10081848.871052.9165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500306"/>
            <a:ext cx="3553783" cy="2476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323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1600" dirty="0" smtClean="0"/>
              <a:t>	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sz="half" idx="2"/>
          </p:nvPr>
        </p:nvSpPr>
        <p:spPr>
          <a:xfrm>
            <a:off x="428596" y="5357826"/>
            <a:ext cx="8401080" cy="15001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i="1" dirty="0" smtClean="0"/>
              <a:t>     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 из военного архива </a:t>
            </a:r>
          </a:p>
          <a:p>
            <a:pPr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Советский снайпер сержант Жидков, вооруженный самозарядной винтовкой </a:t>
            </a:r>
          </a:p>
          <a:p>
            <a:pPr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СВТ-40 с оптическим прицелом ПУ, на огневой позиции. Северный фронт.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34" y="366690"/>
            <a:ext cx="8029575" cy="1038225"/>
          </a:xfrm>
          <a:prstGeom prst="rect">
            <a:avLst/>
          </a:prstGeom>
          <a:noFill/>
        </p:spPr>
      </p:pic>
      <p:pic>
        <p:nvPicPr>
          <p:cNvPr id="1026" name="Picture 2" descr="C:\Users\asus\Desktop\6 мая\5365756.8rxdyvlak1s0sco0kw8sks84w.ejcuplo1l0oo0sk8c40s8osc4.t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643050"/>
            <a:ext cx="5015282" cy="35671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975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C:\Documents and Settings\Администратор\Рабочий стол\из окопа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7643" y="620688"/>
            <a:ext cx="7110554" cy="4714908"/>
          </a:xfrm>
          <a:prstGeom prst="rect">
            <a:avLst/>
          </a:prstGeom>
          <a:noFill/>
        </p:spPr>
      </p:pic>
      <p:pic>
        <p:nvPicPr>
          <p:cNvPr id="5" name="Picture 2" descr="C:\Users\asus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434" y="366690"/>
            <a:ext cx="8029575" cy="1038225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647643" y="5517232"/>
            <a:ext cx="71750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Око́п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искусственное  сооружение 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(укрепление), углубление в грунте, предназначенное для улучшения условий стрельбы и защиты военнослужащего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 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личного состава подразделения, вооружения и военной техники от поражения огня противника различными видами вооружения и предназначенное для стрельбы из него стрелковых войск (пехоты), 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пулемётов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  или артиллерии (орудий, миномётов).</a:t>
            </a:r>
          </a:p>
          <a:p>
            <a:pPr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Миномёт"/>
              </a:rPr>
              <a:t>Фото из военного архива Миномётчики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сидят в окопе на огневом рубеже на подступах к Москве, 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27 декабря"/>
              </a:rPr>
              <a:t>27 декабря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1941 год"/>
              </a:rPr>
              <a:t>1941 года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94</Words>
  <Application>Microsoft Office PowerPoint</Application>
  <PresentationFormat>Экран (4:3)</PresentationFormat>
  <Paragraphs>35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Тема Office</vt:lpstr>
      <vt:lpstr> </vt:lpstr>
      <vt:lpstr>  </vt:lpstr>
      <vt:lpstr> 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Ощепков</dc:creator>
  <cp:lastModifiedBy>1</cp:lastModifiedBy>
  <cp:revision>58</cp:revision>
  <dcterms:created xsi:type="dcterms:W3CDTF">2016-04-05T14:32:38Z</dcterms:created>
  <dcterms:modified xsi:type="dcterms:W3CDTF">2019-04-27T06:07:21Z</dcterms:modified>
</cp:coreProperties>
</file>