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8" r:id="rId3"/>
    <p:sldId id="273" r:id="rId4"/>
    <p:sldId id="267" r:id="rId5"/>
    <p:sldId id="268" r:id="rId6"/>
    <p:sldId id="277" r:id="rId7"/>
    <p:sldId id="279" r:id="rId8"/>
    <p:sldId id="257" r:id="rId9"/>
    <p:sldId id="280" r:id="rId10"/>
    <p:sldId id="274" r:id="rId11"/>
    <p:sldId id="275" r:id="rId12"/>
    <p:sldId id="261" r:id="rId13"/>
    <p:sldId id="260" r:id="rId14"/>
    <p:sldId id="256" r:id="rId15"/>
    <p:sldId id="271" r:id="rId16"/>
    <p:sldId id="28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90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8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0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19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8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2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sz="6600" dirty="0" smtClean="0"/>
              <a:t>    </a:t>
            </a:r>
            <a:r>
              <a:rPr lang="ru-RU" sz="66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«В книжной памяти – мгновения войны»</a:t>
            </a:r>
          </a:p>
          <a:p>
            <a:pPr algn="ctr">
              <a:buNone/>
            </a:pPr>
            <a:r>
              <a:rPr lang="ru-RU" sz="33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Читаем рассказ</a:t>
            </a:r>
          </a:p>
          <a:p>
            <a:pPr algn="ctr">
              <a:buNone/>
            </a:pPr>
            <a:r>
              <a:rPr lang="ru-RU" sz="33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Андрея Зеленина</a:t>
            </a:r>
          </a:p>
          <a:p>
            <a:pPr algn="ctr">
              <a:buNone/>
            </a:pPr>
            <a:r>
              <a:rPr lang="ru-RU" sz="33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«Ленинградская игрушка»</a:t>
            </a:r>
            <a:endParaRPr lang="ru-RU" sz="33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МАОУ «Гимназия № 10» г.Перми</a:t>
            </a:r>
          </a:p>
          <a:p>
            <a:pPr algn="ctr">
              <a:buNone/>
            </a:pPr>
            <a:r>
              <a:rPr lang="ru-RU" sz="28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6 мая 2019 г.</a:t>
            </a:r>
          </a:p>
          <a:p>
            <a:pPr algn="ctr">
              <a:buNone/>
            </a:pPr>
            <a:endParaRPr lang="ru-RU" sz="2600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1" y="1497493"/>
            <a:ext cx="7107035" cy="5171867"/>
          </a:xfrm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104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2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72454"/>
            <a:ext cx="4140902" cy="5469116"/>
          </a:xfrm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104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43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1600" dirty="0" smtClean="0"/>
              <a:t>	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28596" y="5357826"/>
            <a:ext cx="8401080" cy="15001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i="1" dirty="0" smtClean="0"/>
              <a:t>     </a:t>
            </a:r>
            <a:endParaRPr lang="ru-RU" sz="1800" i="1" dirty="0"/>
          </a:p>
        </p:txBody>
      </p:sp>
      <p:pic>
        <p:nvPicPr>
          <p:cNvPr id="10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2050" name="Picture 2" descr="C:\Documents and Settings\Администратор\Рабочий стол\6 мая\151739092819701613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14488"/>
            <a:ext cx="767715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97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    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58" y="1600200"/>
            <a:ext cx="8061084" cy="4525963"/>
          </a:xfrm>
          <a:prstGeom prst="rect">
            <a:avLst/>
          </a:prstGeom>
        </p:spPr>
      </p:pic>
      <p:pic>
        <p:nvPicPr>
          <p:cNvPr id="8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104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9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200" dirty="0"/>
          </a:p>
        </p:txBody>
      </p:sp>
      <p:pic>
        <p:nvPicPr>
          <p:cNvPr id="1026" name="Picture 2" descr="C:\Users\asus\Desktop\6 мая\image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69213" y="2132856"/>
            <a:ext cx="4141529" cy="3102149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4427984" y="1600200"/>
            <a:ext cx="4258816" cy="470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Пос­ле вой­ны в Му­зей </a:t>
            </a:r>
            <a:r>
              <a:rPr lang="ru-RU" dirty="0" smtClean="0"/>
              <a:t>блокады </a:t>
            </a:r>
            <a:r>
              <a:rPr lang="ru-RU" dirty="0"/>
              <a:t>и обо­роны </a:t>
            </a:r>
            <a:r>
              <a:rPr lang="ru-RU" dirty="0" smtClean="0"/>
              <a:t>Ле­нин­гра­да </a:t>
            </a:r>
            <a:r>
              <a:rPr lang="ru-RU" dirty="0"/>
              <a:t>бы­ли пе­реда­ны иг­рушки, с ко­торы­ми де­ти не рас­ста­вались ни во вре­мя бом­бе­жек, ни при эва­ку­ации.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</a:t>
            </a:r>
            <a:r>
              <a:rPr lang="ru-RU" dirty="0"/>
              <a:t> в 2003 го­ду со дна Ла­дож­ско­го озе­ра под­ня­ли иг­рушки, ко­торые про­лежа­ли там поч­ти 60 лет пос­ле то­го, как бар­жу, пе­рево­зив­шую де­тей на Боль­шую зем­лю, раз­бомби­ла не­мец­кая ави­ация.</a:t>
            </a:r>
          </a:p>
          <a:p>
            <a:endParaRPr lang="ru-RU" dirty="0"/>
          </a:p>
        </p:txBody>
      </p:sp>
      <p:pic>
        <p:nvPicPr>
          <p:cNvPr id="13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" y="254151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9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Игрушки, принадлежавшие детям блокадного Ленинграда, </a:t>
            </a:r>
          </a:p>
          <a:p>
            <a:pPr marL="0" indent="0">
              <a:buNone/>
            </a:pPr>
            <a:r>
              <a:rPr lang="ru-RU" dirty="0" smtClean="0"/>
              <a:t>на выставке   Петербургского музея кукол «Игрушки блокадных дней», </a:t>
            </a:r>
          </a:p>
          <a:p>
            <a:pPr marL="0" indent="0">
              <a:buNone/>
            </a:pPr>
            <a:r>
              <a:rPr lang="ru-RU" dirty="0" smtClean="0"/>
              <a:t>2017 год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76872"/>
            <a:ext cx="4430070" cy="3047351"/>
          </a:xfrm>
        </p:spPr>
      </p:pic>
      <p:pic>
        <p:nvPicPr>
          <p:cNvPr id="4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218" y="332656"/>
            <a:ext cx="8292792" cy="1072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Творческое задание: сделать иллюстрацию </a:t>
            </a:r>
            <a:r>
              <a:rPr lang="ru-RU" smtClean="0"/>
              <a:t>к прослушанному тексту</a:t>
            </a:r>
            <a:endParaRPr lang="ru-RU"/>
          </a:p>
        </p:txBody>
      </p:sp>
      <p:pic>
        <p:nvPicPr>
          <p:cNvPr id="4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218" y="332656"/>
            <a:ext cx="8292792" cy="10722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29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 </a:t>
            </a:r>
            <a:br>
              <a:rPr lang="ru-RU" sz="4800" dirty="0" smtClean="0"/>
            </a:b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sus\Desktop\DSC04699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r="17688"/>
          <a:stretch>
            <a:fillRect/>
          </a:stretch>
        </p:blipFill>
        <p:spPr bwMode="auto">
          <a:xfrm>
            <a:off x="1724872" y="1643051"/>
            <a:ext cx="6204713" cy="4234222"/>
          </a:xfrm>
          <a:prstGeom prst="rect">
            <a:avLst/>
          </a:prstGeom>
          <a:noFill/>
        </p:spPr>
      </p:pic>
      <p:pic>
        <p:nvPicPr>
          <p:cNvPr id="10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6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379413"/>
            <a:ext cx="8029575" cy="1038225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3851920" y="6144268"/>
            <a:ext cx="2693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Андрей Зеленин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2095"/>
            <a:ext cx="1202831" cy="15757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1282334" cy="17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64" y="1600200"/>
            <a:ext cx="6176671" cy="4525963"/>
          </a:xfrm>
        </p:spPr>
      </p:pic>
      <p:pic>
        <p:nvPicPr>
          <p:cNvPr id="6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603" y="310008"/>
            <a:ext cx="8292792" cy="10722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7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    </a:t>
            </a:r>
            <a:endParaRPr lang="ru-RU" dirty="0"/>
          </a:p>
        </p:txBody>
      </p:sp>
      <p:pic>
        <p:nvPicPr>
          <p:cNvPr id="4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3074" name="Picture 2" descr="C:\Users\asus\Desktop\6 мая\news_84453_image_900x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7072332" cy="4714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200" dirty="0"/>
          </a:p>
        </p:txBody>
      </p:sp>
      <p:pic>
        <p:nvPicPr>
          <p:cNvPr id="2" name="Picture 2" descr="C:\Documents and Settings\Администратор\Рабочий стол\6 мая\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584" y="1299350"/>
            <a:ext cx="7244878" cy="5433660"/>
          </a:xfrm>
          <a:prstGeom prst="rect">
            <a:avLst/>
          </a:prstGeom>
          <a:noFill/>
        </p:spPr>
      </p:pic>
      <p:pic>
        <p:nvPicPr>
          <p:cNvPr id="13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972" y="188640"/>
            <a:ext cx="8029575" cy="1038225"/>
          </a:xfrm>
          <a:prstGeom prst="rect">
            <a:avLst/>
          </a:prstGeom>
          <a:noFill/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864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9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8224809" cy="4965729"/>
          </a:xfrm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94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56792"/>
            <a:ext cx="3584620" cy="5069160"/>
          </a:xfrm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104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2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</a:t>
            </a:r>
            <a:endParaRPr lang="ru-RU" dirty="0"/>
          </a:p>
        </p:txBody>
      </p:sp>
      <p:pic>
        <p:nvPicPr>
          <p:cNvPr id="8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2050" name="Picture 2" descr="C:\Users\asus\Desktop\6 мая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3986474" cy="2643206"/>
          </a:xfrm>
          <a:prstGeom prst="rect">
            <a:avLst/>
          </a:prstGeom>
          <a:noFill/>
        </p:spPr>
      </p:pic>
      <p:pic>
        <p:nvPicPr>
          <p:cNvPr id="2051" name="Picture 3" descr="C:\Users\asus\Desktop\6 мая\блокадный паек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063390"/>
            <a:ext cx="4185918" cy="315156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285720" y="5715016"/>
            <a:ext cx="8572528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Ленинградская пайка, паек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1" y="1425817"/>
            <a:ext cx="7121735" cy="470034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104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36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72</Words>
  <Application>Microsoft Office PowerPoint</Application>
  <PresentationFormat>Экран (4:3)</PresentationFormat>
  <Paragraphs>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Презентация PowerPoint</vt:lpstr>
      <vt:lpstr> 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Ощепков</dc:creator>
  <cp:lastModifiedBy>1</cp:lastModifiedBy>
  <cp:revision>81</cp:revision>
  <dcterms:created xsi:type="dcterms:W3CDTF">2016-04-05T14:32:38Z</dcterms:created>
  <dcterms:modified xsi:type="dcterms:W3CDTF">2019-04-27T07:11:23Z</dcterms:modified>
</cp:coreProperties>
</file>