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3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4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8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6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4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75CA-ADC6-4AEC-B345-63E0D645DC4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D88D-A297-4326-945D-D268BED11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박찬용</dc:creator>
  <cp:lastModifiedBy>박찬용</cp:lastModifiedBy>
  <cp:revision>1</cp:revision>
  <dcterms:created xsi:type="dcterms:W3CDTF">2019-10-09T23:46:44Z</dcterms:created>
  <dcterms:modified xsi:type="dcterms:W3CDTF">2019-10-09T23:47:43Z</dcterms:modified>
</cp:coreProperties>
</file>