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>
        <p:scale>
          <a:sx n="125" d="100"/>
          <a:sy n="125" d="100"/>
        </p:scale>
        <p:origin x="3624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75CA-ADC6-4AEC-B345-63E0D645DC48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88D-A297-4326-945D-D268BED11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07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75CA-ADC6-4AEC-B345-63E0D645DC48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88D-A297-4326-945D-D268BED11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33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75CA-ADC6-4AEC-B345-63E0D645DC48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88D-A297-4326-945D-D268BED11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74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75CA-ADC6-4AEC-B345-63E0D645DC48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88D-A297-4326-945D-D268BED11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08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75CA-ADC6-4AEC-B345-63E0D645DC48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88D-A297-4326-945D-D268BED11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67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75CA-ADC6-4AEC-B345-63E0D645DC48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88D-A297-4326-945D-D268BED11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55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75CA-ADC6-4AEC-B345-63E0D645DC48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88D-A297-4326-945D-D268BED11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86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75CA-ADC6-4AEC-B345-63E0D645DC48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88D-A297-4326-945D-D268BED11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22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75CA-ADC6-4AEC-B345-63E0D645DC48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88D-A297-4326-945D-D268BED11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05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75CA-ADC6-4AEC-B345-63E0D645DC48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88D-A297-4326-945D-D268BED11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95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75CA-ADC6-4AEC-B345-63E0D645DC48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88D-A297-4326-945D-D268BED11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14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C75CA-ADC6-4AEC-B345-63E0D645DC48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CD88D-A297-4326-945D-D268BED11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26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664" y="0"/>
            <a:ext cx="3852672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70394" y="4301705"/>
            <a:ext cx="3251210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rgbClr val="FF0000"/>
                </a:solidFill>
              </a:rPr>
              <a:t>안드로이드</a:t>
            </a:r>
            <a:r>
              <a:rPr lang="ko-KR" altLang="en-US" dirty="0" smtClean="0">
                <a:solidFill>
                  <a:srgbClr val="FF0000"/>
                </a:solidFill>
              </a:rPr>
              <a:t> 설정에서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err="1" smtClean="0">
                <a:solidFill>
                  <a:srgbClr val="FF0000"/>
                </a:solidFill>
              </a:rPr>
              <a:t>블루투스</a:t>
            </a:r>
            <a:r>
              <a:rPr lang="ko-KR" altLang="en-US" dirty="0" smtClean="0">
                <a:solidFill>
                  <a:srgbClr val="FF0000"/>
                </a:solidFill>
              </a:rPr>
              <a:t> 연결을 하지 마세요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pPr algn="ctr"/>
            <a:endParaRPr lang="en-US" altLang="ko-KR" sz="11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err="1" smtClean="0">
                <a:solidFill>
                  <a:srgbClr val="FF0000"/>
                </a:solidFill>
              </a:rPr>
              <a:t>앱에서</a:t>
            </a:r>
            <a:r>
              <a:rPr lang="ko-KR" altLang="en-US" dirty="0" smtClean="0">
                <a:solidFill>
                  <a:srgbClr val="FF0000"/>
                </a:solidFill>
              </a:rPr>
              <a:t> 자동으로 연결됩니다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500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박찬용</dc:creator>
  <cp:lastModifiedBy>박찬용</cp:lastModifiedBy>
  <cp:revision>2</cp:revision>
  <dcterms:created xsi:type="dcterms:W3CDTF">2019-10-09T23:46:44Z</dcterms:created>
  <dcterms:modified xsi:type="dcterms:W3CDTF">2019-10-19T02:42:55Z</dcterms:modified>
</cp:coreProperties>
</file>