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7" r:id="rId15"/>
    <p:sldId id="270" r:id="rId16"/>
    <p:sldId id="268" r:id="rId17"/>
    <p:sldId id="271" r:id="rId18"/>
    <p:sldId id="272" r:id="rId19"/>
    <p:sldId id="273" r:id="rId20"/>
    <p:sldId id="262" r:id="rId21"/>
    <p:sldId id="274" r:id="rId22"/>
    <p:sldId id="275" r:id="rId23"/>
    <p:sldId id="263" r:id="rId24"/>
    <p:sldId id="264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E645A-185A-5457-D639-482ADF1DF4EC}" v="600" dt="2024-12-15T14:54:27.467"/>
    <p1510:client id="{EF679071-2B6B-466C-6D91-35433D91D723}" v="52" dt="2024-12-15T15:10:29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Thuong Vi 20226097" userId="S::vi.pt226097@sis.hust.edu.vn::9de28509-a32e-464f-9d8d-97d5b8268316" providerId="AD" clId="Web-{6B7E645A-185A-5457-D639-482ADF1DF4EC}"/>
    <pc:docChg chg="addSld delSld modSld">
      <pc:chgData name="Pham Thuong Vi 20226097" userId="S::vi.pt226097@sis.hust.edu.vn::9de28509-a32e-464f-9d8d-97d5b8268316" providerId="AD" clId="Web-{6B7E645A-185A-5457-D639-482ADF1DF4EC}" dt="2024-12-15T14:54:27.467" v="561" actId="14100"/>
      <pc:docMkLst>
        <pc:docMk/>
      </pc:docMkLst>
      <pc:sldChg chg="addSp delSp modSp">
        <pc:chgData name="Pham Thuong Vi 20226097" userId="S::vi.pt226097@sis.hust.edu.vn::9de28509-a32e-464f-9d8d-97d5b8268316" providerId="AD" clId="Web-{6B7E645A-185A-5457-D639-482ADF1DF4EC}" dt="2024-12-15T08:47:55.770" v="120"/>
        <pc:sldMkLst>
          <pc:docMk/>
          <pc:sldMk cId="0" sldId="258"/>
        </pc:sldMkLst>
        <pc:spChg chg="add mod">
          <ac:chgData name="Pham Thuong Vi 20226097" userId="S::vi.pt226097@sis.hust.edu.vn::9de28509-a32e-464f-9d8d-97d5b8268316" providerId="AD" clId="Web-{6B7E645A-185A-5457-D639-482ADF1DF4EC}" dt="2024-12-15T08:44:20.236" v="54" actId="20577"/>
          <ac:spMkLst>
            <pc:docMk/>
            <pc:sldMk cId="0" sldId="258"/>
            <ac:spMk id="4" creationId="{F7B2482D-673B-4FB5-7FEA-7AB39151DEFA}"/>
          </ac:spMkLst>
        </pc:spChg>
        <pc:spChg chg="del">
          <ac:chgData name="Pham Thuong Vi 20226097" userId="S::vi.pt226097@sis.hust.edu.vn::9de28509-a32e-464f-9d8d-97d5b8268316" providerId="AD" clId="Web-{6B7E645A-185A-5457-D639-482ADF1DF4EC}" dt="2024-12-15T08:43:18.767" v="48"/>
          <ac:spMkLst>
            <pc:docMk/>
            <pc:sldMk cId="0" sldId="258"/>
            <ac:spMk id="311" creationId="{00000000-0000-0000-0000-000000000000}"/>
          </ac:spMkLst>
        </pc:spChg>
        <pc:graphicFrameChg chg="add mod modGraphic">
          <ac:chgData name="Pham Thuong Vi 20226097" userId="S::vi.pt226097@sis.hust.edu.vn::9de28509-a32e-464f-9d8d-97d5b8268316" providerId="AD" clId="Web-{6B7E645A-185A-5457-D639-482ADF1DF4EC}" dt="2024-12-15T08:47:55.770" v="120"/>
          <ac:graphicFrameMkLst>
            <pc:docMk/>
            <pc:sldMk cId="0" sldId="258"/>
            <ac:graphicFrameMk id="3" creationId="{064E7798-E224-83D8-DB2F-E0BF498179C7}"/>
          </ac:graphicFrameMkLst>
        </pc:graphicFrameChg>
      </pc:sldChg>
      <pc:sldChg chg="modSp">
        <pc:chgData name="Pham Thuong Vi 20226097" userId="S::vi.pt226097@sis.hust.edu.vn::9de28509-a32e-464f-9d8d-97d5b8268316" providerId="AD" clId="Web-{6B7E645A-185A-5457-D639-482ADF1DF4EC}" dt="2024-12-15T05:51:08.978" v="42" actId="20577"/>
        <pc:sldMkLst>
          <pc:docMk/>
          <pc:sldMk cId="0" sldId="259"/>
        </pc:sldMkLst>
        <pc:spChg chg="mod">
          <ac:chgData name="Pham Thuong Vi 20226097" userId="S::vi.pt226097@sis.hust.edu.vn::9de28509-a32e-464f-9d8d-97d5b8268316" providerId="AD" clId="Web-{6B7E645A-185A-5457-D639-482ADF1DF4EC}" dt="2024-12-15T05:50:56.650" v="40" actId="20577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05:51:08.978" v="42" actId="20577"/>
          <ac:spMkLst>
            <pc:docMk/>
            <pc:sldMk cId="0" sldId="259"/>
            <ac:spMk id="313" creationId="{00000000-0000-0000-0000-000000000000}"/>
          </ac:spMkLst>
        </pc:spChg>
      </pc:sldChg>
      <pc:sldChg chg="addSp modSp">
        <pc:chgData name="Pham Thuong Vi 20226097" userId="S::vi.pt226097@sis.hust.edu.vn::9de28509-a32e-464f-9d8d-97d5b8268316" providerId="AD" clId="Web-{6B7E645A-185A-5457-D639-482ADF1DF4EC}" dt="2024-12-15T08:50:15.881" v="137" actId="20577"/>
        <pc:sldMkLst>
          <pc:docMk/>
          <pc:sldMk cId="0" sldId="260"/>
        </pc:sldMkLst>
        <pc:spChg chg="mod">
          <ac:chgData name="Pham Thuong Vi 20226097" userId="S::vi.pt226097@sis.hust.edu.vn::9de28509-a32e-464f-9d8d-97d5b8268316" providerId="AD" clId="Web-{6B7E645A-185A-5457-D639-482ADF1DF4EC}" dt="2024-12-15T08:50:15.881" v="137" actId="20577"/>
          <ac:spMkLst>
            <pc:docMk/>
            <pc:sldMk cId="0" sldId="260"/>
            <ac:spMk id="314" creationId="{00000000-0000-0000-0000-000000000000}"/>
          </ac:spMkLst>
        </pc:spChg>
        <pc:picChg chg="add mod modCrop">
          <ac:chgData name="Pham Thuong Vi 20226097" userId="S::vi.pt226097@sis.hust.edu.vn::9de28509-a32e-464f-9d8d-97d5b8268316" providerId="AD" clId="Web-{6B7E645A-185A-5457-D639-482ADF1DF4EC}" dt="2024-12-15T08:49:22.318" v="128" actId="14100"/>
          <ac:picMkLst>
            <pc:docMk/>
            <pc:sldMk cId="0" sldId="260"/>
            <ac:picMk id="2" creationId="{D23A2D03-4E2E-E18E-41AC-F517D696E7ED}"/>
          </ac:picMkLst>
        </pc:picChg>
      </pc:sldChg>
      <pc:sldChg chg="addSp delSp modSp">
        <pc:chgData name="Pham Thuong Vi 20226097" userId="S::vi.pt226097@sis.hust.edu.vn::9de28509-a32e-464f-9d8d-97d5b8268316" providerId="AD" clId="Web-{6B7E645A-185A-5457-D639-482ADF1DF4EC}" dt="2024-12-15T09:00:06.718" v="152" actId="20577"/>
        <pc:sldMkLst>
          <pc:docMk/>
          <pc:sldMk cId="0" sldId="261"/>
        </pc:sldMkLst>
        <pc:spChg chg="mod">
          <ac:chgData name="Pham Thuong Vi 20226097" userId="S::vi.pt226097@sis.hust.edu.vn::9de28509-a32e-464f-9d8d-97d5b8268316" providerId="AD" clId="Web-{6B7E645A-185A-5457-D639-482ADF1DF4EC}" dt="2024-12-15T09:00:06.718" v="152" actId="20577"/>
          <ac:spMkLst>
            <pc:docMk/>
            <pc:sldMk cId="0" sldId="261"/>
            <ac:spMk id="315" creationId="{00000000-0000-0000-0000-000000000000}"/>
          </ac:spMkLst>
        </pc:spChg>
        <pc:spChg chg="del">
          <ac:chgData name="Pham Thuong Vi 20226097" userId="S::vi.pt226097@sis.hust.edu.vn::9de28509-a32e-464f-9d8d-97d5b8268316" providerId="AD" clId="Web-{6B7E645A-185A-5457-D639-482ADF1DF4EC}" dt="2024-12-15T08:58:51.764" v="143"/>
          <ac:spMkLst>
            <pc:docMk/>
            <pc:sldMk cId="0" sldId="261"/>
            <ac:spMk id="316" creationId="{00000000-0000-0000-0000-000000000000}"/>
          </ac:spMkLst>
        </pc:spChg>
        <pc:picChg chg="add mod modCrop">
          <ac:chgData name="Pham Thuong Vi 20226097" userId="S::vi.pt226097@sis.hust.edu.vn::9de28509-a32e-464f-9d8d-97d5b8268316" providerId="AD" clId="Web-{6B7E645A-185A-5457-D639-482ADF1DF4EC}" dt="2024-12-15T08:59:22.389" v="146" actId="14100"/>
          <ac:picMkLst>
            <pc:docMk/>
            <pc:sldMk cId="0" sldId="261"/>
            <ac:picMk id="2" creationId="{0EBDEE71-FEC9-EF45-3224-E0C5650F1815}"/>
          </ac:picMkLst>
        </pc:picChg>
      </pc:sldChg>
      <pc:sldChg chg="addSp delSp modSp">
        <pc:chgData name="Pham Thuong Vi 20226097" userId="S::vi.pt226097@sis.hust.edu.vn::9de28509-a32e-464f-9d8d-97d5b8268316" providerId="AD" clId="Web-{6B7E645A-185A-5457-D639-482ADF1DF4EC}" dt="2024-12-15T14:51:48.211" v="537" actId="20577"/>
        <pc:sldMkLst>
          <pc:docMk/>
          <pc:sldMk cId="0" sldId="262"/>
        </pc:sldMkLst>
        <pc:spChg chg="del mod">
          <ac:chgData name="Pham Thuong Vi 20226097" userId="S::vi.pt226097@sis.hust.edu.vn::9de28509-a32e-464f-9d8d-97d5b8268316" providerId="AD" clId="Web-{6B7E645A-185A-5457-D639-482ADF1DF4EC}" dt="2024-12-15T14:50:48.834" v="532"/>
          <ac:spMkLst>
            <pc:docMk/>
            <pc:sldMk cId="0" sldId="262"/>
            <ac:spMk id="317" creationId="{00000000-0000-0000-0000-000000000000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4:51:48.211" v="537" actId="20577"/>
          <ac:spMkLst>
            <pc:docMk/>
            <pc:sldMk cId="0" sldId="262"/>
            <ac:spMk id="318" creationId="{00000000-0000-0000-0000-000000000000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14:50:55.631" v="533" actId="1076"/>
          <ac:picMkLst>
            <pc:docMk/>
            <pc:sldMk cId="0" sldId="262"/>
            <ac:picMk id="2" creationId="{AC5CCEAA-93A4-A465-BE6C-732164D44B91}"/>
          </ac:picMkLst>
        </pc:picChg>
      </pc:sldChg>
      <pc:sldChg chg="addSp delSp modSp new del mod setBg">
        <pc:chgData name="Pham Thuong Vi 20226097" userId="S::vi.pt226097@sis.hust.edu.vn::9de28509-a32e-464f-9d8d-97d5b8268316" providerId="AD" clId="Web-{6B7E645A-185A-5457-D639-482ADF1DF4EC}" dt="2024-12-15T09:33:34.181" v="260"/>
        <pc:sldMkLst>
          <pc:docMk/>
          <pc:sldMk cId="2758789146" sldId="265"/>
        </pc:sldMkLst>
        <pc:spChg chg="mod">
          <ac:chgData name="Pham Thuong Vi 20226097" userId="S::vi.pt226097@sis.hust.edu.vn::9de28509-a32e-464f-9d8d-97d5b8268316" providerId="AD" clId="Web-{6B7E645A-185A-5457-D639-482ADF1DF4EC}" dt="2024-12-15T09:30:23.021" v="238" actId="1076"/>
          <ac:spMkLst>
            <pc:docMk/>
            <pc:sldMk cId="2758789146" sldId="265"/>
            <ac:spMk id="2" creationId="{565DB935-0E7D-70D0-9B7E-987FC871A9B3}"/>
          </ac:spMkLst>
        </pc:spChg>
        <pc:spChg chg="mod ord">
          <ac:chgData name="Pham Thuong Vi 20226097" userId="S::vi.pt226097@sis.hust.edu.vn::9de28509-a32e-464f-9d8d-97d5b8268316" providerId="AD" clId="Web-{6B7E645A-185A-5457-D639-482ADF1DF4EC}" dt="2024-12-15T09:30:28.131" v="239" actId="14100"/>
          <ac:spMkLst>
            <pc:docMk/>
            <pc:sldMk cId="2758789146" sldId="265"/>
            <ac:spMk id="3" creationId="{AA86ED22-6A65-01B8-5852-AD6653FB1FDD}"/>
          </ac:spMkLst>
        </pc:spChg>
        <pc:spChg chg="add">
          <ac:chgData name="Pham Thuong Vi 20226097" userId="S::vi.pt226097@sis.hust.edu.vn::9de28509-a32e-464f-9d8d-97d5b8268316" providerId="AD" clId="Web-{6B7E645A-185A-5457-D639-482ADF1DF4EC}" dt="2024-12-15T09:16:34.182" v="202"/>
          <ac:spMkLst>
            <pc:docMk/>
            <pc:sldMk cId="2758789146" sldId="265"/>
            <ac:spMk id="6" creationId="{649C91A9-84E7-4BF0-9026-62F01380D853}"/>
          </ac:spMkLst>
        </pc:spChg>
        <pc:spChg chg="add">
          <ac:chgData name="Pham Thuong Vi 20226097" userId="S::vi.pt226097@sis.hust.edu.vn::9de28509-a32e-464f-9d8d-97d5b8268316" providerId="AD" clId="Web-{6B7E645A-185A-5457-D639-482ADF1DF4EC}" dt="2024-12-15T09:16:34.182" v="202"/>
          <ac:spMkLst>
            <pc:docMk/>
            <pc:sldMk cId="2758789146" sldId="265"/>
            <ac:spMk id="7" creationId="{9B47378D-AD27-45D0-8C1C-5B1098DCC068}"/>
          </ac:spMkLst>
        </pc:spChg>
        <pc:spChg chg="add del">
          <ac:chgData name="Pham Thuong Vi 20226097" userId="S::vi.pt226097@sis.hust.edu.vn::9de28509-a32e-464f-9d8d-97d5b8268316" providerId="AD" clId="Web-{6B7E645A-185A-5457-D639-482ADF1DF4EC}" dt="2024-12-15T09:15:20.447" v="190"/>
          <ac:spMkLst>
            <pc:docMk/>
            <pc:sldMk cId="2758789146" sldId="265"/>
            <ac:spMk id="9" creationId="{0B9EE3F3-89B7-43C3-8651-C4C96830993D}"/>
          </ac:spMkLst>
        </pc:spChg>
        <pc:spChg chg="add del">
          <ac:chgData name="Pham Thuong Vi 20226097" userId="S::vi.pt226097@sis.hust.edu.vn::9de28509-a32e-464f-9d8d-97d5b8268316" providerId="AD" clId="Web-{6B7E645A-185A-5457-D639-482ADF1DF4EC}" dt="2024-12-15T09:15:20.447" v="190"/>
          <ac:spMkLst>
            <pc:docMk/>
            <pc:sldMk cId="2758789146" sldId="265"/>
            <ac:spMk id="11" creationId="{33AE4636-AEEC-45D6-84D4-7AC2DA48ECF8}"/>
          </ac:spMkLst>
        </pc:spChg>
        <pc:spChg chg="add del">
          <ac:chgData name="Pham Thuong Vi 20226097" userId="S::vi.pt226097@sis.hust.edu.vn::9de28509-a32e-464f-9d8d-97d5b8268316" providerId="AD" clId="Web-{6B7E645A-185A-5457-D639-482ADF1DF4EC}" dt="2024-12-15T09:15:20.447" v="190"/>
          <ac:spMkLst>
            <pc:docMk/>
            <pc:sldMk cId="2758789146" sldId="265"/>
            <ac:spMk id="13" creationId="{8D9CE0F4-2EB2-4F1F-8AAC-DB3571D9FE10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09:16:34.182" v="202"/>
          <ac:picMkLst>
            <pc:docMk/>
            <pc:sldMk cId="2758789146" sldId="265"/>
            <ac:picMk id="4" creationId="{79F113B5-694A-D8DE-825D-2782F168DF1E}"/>
          </ac:picMkLst>
        </pc:picChg>
      </pc:sldChg>
      <pc:sldChg chg="addSp modSp new del mod setBg">
        <pc:chgData name="Pham Thuong Vi 20226097" userId="S::vi.pt226097@sis.hust.edu.vn::9de28509-a32e-464f-9d8d-97d5b8268316" providerId="AD" clId="Web-{6B7E645A-185A-5457-D639-482ADF1DF4EC}" dt="2024-12-15T09:34:58.182" v="276"/>
        <pc:sldMkLst>
          <pc:docMk/>
          <pc:sldMk cId="2240900030" sldId="266"/>
        </pc:sldMkLst>
        <pc:spChg chg="mod">
          <ac:chgData name="Pham Thuong Vi 20226097" userId="S::vi.pt226097@sis.hust.edu.vn::9de28509-a32e-464f-9d8d-97d5b8268316" providerId="AD" clId="Web-{6B7E645A-185A-5457-D639-482ADF1DF4EC}" dt="2024-12-15T09:30:43.100" v="240" actId="1076"/>
          <ac:spMkLst>
            <pc:docMk/>
            <pc:sldMk cId="2240900030" sldId="266"/>
            <ac:spMk id="2" creationId="{1A592F13-54F1-1CF2-9318-48D55107E7F8}"/>
          </ac:spMkLst>
        </pc:spChg>
        <pc:spChg chg="mod ord">
          <ac:chgData name="Pham Thuong Vi 20226097" userId="S::vi.pt226097@sis.hust.edu.vn::9de28509-a32e-464f-9d8d-97d5b8268316" providerId="AD" clId="Web-{6B7E645A-185A-5457-D639-482ADF1DF4EC}" dt="2024-12-15T09:30:53.475" v="242" actId="14100"/>
          <ac:spMkLst>
            <pc:docMk/>
            <pc:sldMk cId="2240900030" sldId="266"/>
            <ac:spMk id="3" creationId="{C7E650FC-7325-3791-7470-EFBF72E20C39}"/>
          </ac:spMkLst>
        </pc:spChg>
        <pc:spChg chg="add">
          <ac:chgData name="Pham Thuong Vi 20226097" userId="S::vi.pt226097@sis.hust.edu.vn::9de28509-a32e-464f-9d8d-97d5b8268316" providerId="AD" clId="Web-{6B7E645A-185A-5457-D639-482ADF1DF4EC}" dt="2024-12-15T09:29:52.646" v="233"/>
          <ac:spMkLst>
            <pc:docMk/>
            <pc:sldMk cId="2240900030" sldId="266"/>
            <ac:spMk id="9" creationId="{649C91A9-84E7-4BF0-9026-62F01380D853}"/>
          </ac:spMkLst>
        </pc:spChg>
        <pc:spChg chg="add">
          <ac:chgData name="Pham Thuong Vi 20226097" userId="S::vi.pt226097@sis.hust.edu.vn::9de28509-a32e-464f-9d8d-97d5b8268316" providerId="AD" clId="Web-{6B7E645A-185A-5457-D639-482ADF1DF4EC}" dt="2024-12-15T09:29:52.646" v="233"/>
          <ac:spMkLst>
            <pc:docMk/>
            <pc:sldMk cId="2240900030" sldId="266"/>
            <ac:spMk id="11" creationId="{9B47378D-AD27-45D0-8C1C-5B1098DCC068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09:32:24.867" v="250" actId="14100"/>
          <ac:picMkLst>
            <pc:docMk/>
            <pc:sldMk cId="2240900030" sldId="266"/>
            <ac:picMk id="4" creationId="{C4EAB99F-8133-691F-EB4F-E3833B18608D}"/>
          </ac:picMkLst>
        </pc:picChg>
      </pc:sldChg>
      <pc:sldChg chg="new del">
        <pc:chgData name="Pham Thuong Vi 20226097" userId="S::vi.pt226097@sis.hust.edu.vn::9de28509-a32e-464f-9d8d-97d5b8268316" providerId="AD" clId="Web-{6B7E645A-185A-5457-D639-482ADF1DF4EC}" dt="2024-12-15T09:32:13.835" v="247"/>
        <pc:sldMkLst>
          <pc:docMk/>
          <pc:sldMk cId="1134475211" sldId="267"/>
        </pc:sldMkLst>
      </pc:sldChg>
      <pc:sldChg chg="addSp modSp new">
        <pc:chgData name="Pham Thuong Vi 20226097" userId="S::vi.pt226097@sis.hust.edu.vn::9de28509-a32e-464f-9d8d-97d5b8268316" providerId="AD" clId="Web-{6B7E645A-185A-5457-D639-482ADF1DF4EC}" dt="2024-12-15T12:35:29.982" v="451" actId="20577"/>
        <pc:sldMkLst>
          <pc:docMk/>
          <pc:sldMk cId="2185674200" sldId="267"/>
        </pc:sldMkLst>
        <pc:spChg chg="mod">
          <ac:chgData name="Pham Thuong Vi 20226097" userId="S::vi.pt226097@sis.hust.edu.vn::9de28509-a32e-464f-9d8d-97d5b8268316" providerId="AD" clId="Web-{6B7E645A-185A-5457-D639-482ADF1DF4EC}" dt="2024-12-15T10:08:08.656" v="352" actId="20577"/>
          <ac:spMkLst>
            <pc:docMk/>
            <pc:sldMk cId="2185674200" sldId="267"/>
            <ac:spMk id="2" creationId="{CE747659-B03D-0A76-6120-363E7751C055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2:35:29.982" v="451" actId="20577"/>
          <ac:spMkLst>
            <pc:docMk/>
            <pc:sldMk cId="2185674200" sldId="267"/>
            <ac:spMk id="3" creationId="{25BDBB82-98A0-77B3-9019-F9A793F2059B}"/>
          </ac:spMkLst>
        </pc:spChg>
        <pc:picChg chg="add">
          <ac:chgData name="Pham Thuong Vi 20226097" userId="S::vi.pt226097@sis.hust.edu.vn::9de28509-a32e-464f-9d8d-97d5b8268316" providerId="AD" clId="Web-{6B7E645A-185A-5457-D639-482ADF1DF4EC}" dt="2024-12-15T09:33:16.524" v="257"/>
          <ac:picMkLst>
            <pc:docMk/>
            <pc:sldMk cId="2185674200" sldId="267"/>
            <ac:picMk id="5" creationId="{27F858FC-1922-F7FE-4DA1-337EF87A8216}"/>
          </ac:picMkLst>
        </pc:picChg>
      </pc:sldChg>
      <pc:sldChg chg="addSp modSp new">
        <pc:chgData name="Pham Thuong Vi 20226097" userId="S::vi.pt226097@sis.hust.edu.vn::9de28509-a32e-464f-9d8d-97d5b8268316" providerId="AD" clId="Web-{6B7E645A-185A-5457-D639-482ADF1DF4EC}" dt="2024-12-15T12:35:21.919" v="449" actId="1076"/>
        <pc:sldMkLst>
          <pc:docMk/>
          <pc:sldMk cId="954216185" sldId="268"/>
        </pc:sldMkLst>
        <pc:spChg chg="mod">
          <ac:chgData name="Pham Thuong Vi 20226097" userId="S::vi.pt226097@sis.hust.edu.vn::9de28509-a32e-464f-9d8d-97d5b8268316" providerId="AD" clId="Web-{6B7E645A-185A-5457-D639-482ADF1DF4EC}" dt="2024-12-15T09:33:58.900" v="265" actId="20577"/>
          <ac:spMkLst>
            <pc:docMk/>
            <pc:sldMk cId="954216185" sldId="268"/>
            <ac:spMk id="2" creationId="{CD4E9FBA-D249-0898-9122-50BE5840E81C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2:35:21.919" v="449" actId="1076"/>
          <ac:spMkLst>
            <pc:docMk/>
            <pc:sldMk cId="954216185" sldId="268"/>
            <ac:spMk id="3" creationId="{F454A014-9C8D-E010-6B3F-27632D06FFCF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09:34:51.072" v="275" actId="1076"/>
          <ac:picMkLst>
            <pc:docMk/>
            <pc:sldMk cId="954216185" sldId="268"/>
            <ac:picMk id="5" creationId="{69D542F7-F241-C97E-4A25-551311EE576E}"/>
          </ac:picMkLst>
        </pc:picChg>
      </pc:sldChg>
      <pc:sldChg chg="addSp modSp new del">
        <pc:chgData name="Pham Thuong Vi 20226097" userId="S::vi.pt226097@sis.hust.edu.vn::9de28509-a32e-464f-9d8d-97d5b8268316" providerId="AD" clId="Web-{6B7E645A-185A-5457-D639-482ADF1DF4EC}" dt="2024-12-15T09:41:12.987" v="302"/>
        <pc:sldMkLst>
          <pc:docMk/>
          <pc:sldMk cId="722755735" sldId="269"/>
        </pc:sldMkLst>
        <pc:spChg chg="mod">
          <ac:chgData name="Pham Thuong Vi 20226097" userId="S::vi.pt226097@sis.hust.edu.vn::9de28509-a32e-464f-9d8d-97d5b8268316" providerId="AD" clId="Web-{6B7E645A-185A-5457-D639-482ADF1DF4EC}" dt="2024-12-15T09:40:43.877" v="299" actId="14100"/>
          <ac:spMkLst>
            <pc:docMk/>
            <pc:sldMk cId="722755735" sldId="269"/>
            <ac:spMk id="2" creationId="{F2FCC5CD-686A-AC7A-30AF-EE85E3AEFC5C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09:39:10.126" v="284" actId="14100"/>
          <ac:spMkLst>
            <pc:docMk/>
            <pc:sldMk cId="722755735" sldId="269"/>
            <ac:spMk id="3" creationId="{B7989A5B-6BBE-7203-827B-FFC5BDA4A498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09:38:51.532" v="280" actId="1076"/>
          <ac:picMkLst>
            <pc:docMk/>
            <pc:sldMk cId="722755735" sldId="269"/>
            <ac:picMk id="4" creationId="{FA6985E0-3551-B9A3-0E18-C477544FC786}"/>
          </ac:picMkLst>
        </pc:picChg>
      </pc:sldChg>
      <pc:sldChg chg="addSp modSp new">
        <pc:chgData name="Pham Thuong Vi 20226097" userId="S::vi.pt226097@sis.hust.edu.vn::9de28509-a32e-464f-9d8d-97d5b8268316" providerId="AD" clId="Web-{6B7E645A-185A-5457-D639-482ADF1DF4EC}" dt="2024-12-15T12:35:25.935" v="450" actId="20577"/>
        <pc:sldMkLst>
          <pc:docMk/>
          <pc:sldMk cId="465795323" sldId="270"/>
        </pc:sldMkLst>
        <pc:spChg chg="mod">
          <ac:chgData name="Pham Thuong Vi 20226097" userId="S::vi.pt226097@sis.hust.edu.vn::9de28509-a32e-464f-9d8d-97d5b8268316" providerId="AD" clId="Web-{6B7E645A-185A-5457-D639-482ADF1DF4EC}" dt="2024-12-15T09:43:23.082" v="317" actId="20577"/>
          <ac:spMkLst>
            <pc:docMk/>
            <pc:sldMk cId="465795323" sldId="270"/>
            <ac:spMk id="2" creationId="{B0A2FB92-194C-ACF2-4CC6-7B8FA344A7A5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2:35:25.935" v="450" actId="20577"/>
          <ac:spMkLst>
            <pc:docMk/>
            <pc:sldMk cId="465795323" sldId="270"/>
            <ac:spMk id="3" creationId="{A0FD35FE-E35E-064A-7BFE-74823201777A}"/>
          </ac:spMkLst>
        </pc:spChg>
        <pc:picChg chg="add">
          <ac:chgData name="Pham Thuong Vi 20226097" userId="S::vi.pt226097@sis.hust.edu.vn::9de28509-a32e-464f-9d8d-97d5b8268316" providerId="AD" clId="Web-{6B7E645A-185A-5457-D639-482ADF1DF4EC}" dt="2024-12-15T09:41:03.565" v="301"/>
          <ac:picMkLst>
            <pc:docMk/>
            <pc:sldMk cId="465795323" sldId="270"/>
            <ac:picMk id="5" creationId="{5DD9873A-B615-F705-9376-2FF1F7675764}"/>
          </ac:picMkLst>
        </pc:picChg>
      </pc:sldChg>
      <pc:sldChg chg="addSp delSp modSp new">
        <pc:chgData name="Pham Thuong Vi 20226097" userId="S::vi.pt226097@sis.hust.edu.vn::9de28509-a32e-464f-9d8d-97d5b8268316" providerId="AD" clId="Web-{6B7E645A-185A-5457-D639-482ADF1DF4EC}" dt="2024-12-15T12:35:06.684" v="446" actId="20577"/>
        <pc:sldMkLst>
          <pc:docMk/>
          <pc:sldMk cId="3287816010" sldId="271"/>
        </pc:sldMkLst>
        <pc:spChg chg="mod">
          <ac:chgData name="Pham Thuong Vi 20226097" userId="S::vi.pt226097@sis.hust.edu.vn::9de28509-a32e-464f-9d8d-97d5b8268316" providerId="AD" clId="Web-{6B7E645A-185A-5457-D639-482ADF1DF4EC}" dt="2024-12-15T10:07:48.312" v="350" actId="20577"/>
          <ac:spMkLst>
            <pc:docMk/>
            <pc:sldMk cId="3287816010" sldId="271"/>
            <ac:spMk id="2" creationId="{B32366E8-E05D-BF24-71DF-9E90FDD1CE3A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2:35:06.684" v="446" actId="20577"/>
          <ac:spMkLst>
            <pc:docMk/>
            <pc:sldMk cId="3287816010" sldId="271"/>
            <ac:spMk id="3" creationId="{43C5F363-0100-F9F7-BC02-6DBF6727C576}"/>
          </ac:spMkLst>
        </pc:spChg>
        <pc:picChg chg="add mod modCrop">
          <ac:chgData name="Pham Thuong Vi 20226097" userId="S::vi.pt226097@sis.hust.edu.vn::9de28509-a32e-464f-9d8d-97d5b8268316" providerId="AD" clId="Web-{6B7E645A-185A-5457-D639-482ADF1DF4EC}" dt="2024-12-15T10:59:03.488" v="372" actId="14100"/>
          <ac:picMkLst>
            <pc:docMk/>
            <pc:sldMk cId="3287816010" sldId="271"/>
            <ac:picMk id="4" creationId="{5F0206D2-AC51-A047-5958-A913ED0A3E41}"/>
          </ac:picMkLst>
        </pc:picChg>
        <pc:picChg chg="add del mod">
          <ac:chgData name="Pham Thuong Vi 20226097" userId="S::vi.pt226097@sis.hust.edu.vn::9de28509-a32e-464f-9d8d-97d5b8268316" providerId="AD" clId="Web-{6B7E645A-185A-5457-D639-482ADF1DF4EC}" dt="2024-12-15T10:39:55.730" v="353"/>
          <ac:picMkLst>
            <pc:docMk/>
            <pc:sldMk cId="3287816010" sldId="271"/>
            <ac:picMk id="4" creationId="{94D10FFA-A89E-4891-98A3-8FAB1E438168}"/>
          </ac:picMkLst>
        </pc:picChg>
        <pc:picChg chg="add del mod">
          <ac:chgData name="Pham Thuong Vi 20226097" userId="S::vi.pt226097@sis.hust.edu.vn::9de28509-a32e-464f-9d8d-97d5b8268316" providerId="AD" clId="Web-{6B7E645A-185A-5457-D639-482ADF1DF4EC}" dt="2024-12-15T10:57:45.516" v="359"/>
          <ac:picMkLst>
            <pc:docMk/>
            <pc:sldMk cId="3287816010" sldId="271"/>
            <ac:picMk id="5" creationId="{DB9333F1-88C1-4A03-0C85-C7FE95542227}"/>
          </ac:picMkLst>
        </pc:picChg>
      </pc:sldChg>
      <pc:sldChg chg="addSp modSp new">
        <pc:chgData name="Pham Thuong Vi 20226097" userId="S::vi.pt226097@sis.hust.edu.vn::9de28509-a32e-464f-9d8d-97d5b8268316" providerId="AD" clId="Web-{6B7E645A-185A-5457-D639-482ADF1DF4EC}" dt="2024-12-15T12:44:02.144" v="475" actId="14100"/>
        <pc:sldMkLst>
          <pc:docMk/>
          <pc:sldMk cId="3992535790" sldId="272"/>
        </pc:sldMkLst>
        <pc:spChg chg="mod">
          <ac:chgData name="Pham Thuong Vi 20226097" userId="S::vi.pt226097@sis.hust.edu.vn::9de28509-a32e-464f-9d8d-97d5b8268316" providerId="AD" clId="Web-{6B7E645A-185A-5457-D639-482ADF1DF4EC}" dt="2024-12-15T12:40:31.073" v="457" actId="20577"/>
          <ac:spMkLst>
            <pc:docMk/>
            <pc:sldMk cId="3992535790" sldId="272"/>
            <ac:spMk id="2" creationId="{BD78C7B1-C887-64CF-70AF-70D6C389D6E0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2:44:02.144" v="475" actId="14100"/>
          <ac:spMkLst>
            <pc:docMk/>
            <pc:sldMk cId="3992535790" sldId="272"/>
            <ac:spMk id="3" creationId="{BF038124-E022-1563-DCE2-075D6330C2D5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12:43:37.471" v="470" actId="1076"/>
          <ac:picMkLst>
            <pc:docMk/>
            <pc:sldMk cId="3992535790" sldId="272"/>
            <ac:picMk id="4" creationId="{5FCA6612-08AF-6EA6-05EB-1D90C917C580}"/>
          </ac:picMkLst>
        </pc:picChg>
        <pc:picChg chg="add mod modCrop">
          <ac:chgData name="Pham Thuong Vi 20226097" userId="S::vi.pt226097@sis.hust.edu.vn::9de28509-a32e-464f-9d8d-97d5b8268316" providerId="AD" clId="Web-{6B7E645A-185A-5457-D639-482ADF1DF4EC}" dt="2024-12-15T12:43:48.300" v="473"/>
          <ac:picMkLst>
            <pc:docMk/>
            <pc:sldMk cId="3992535790" sldId="272"/>
            <ac:picMk id="5" creationId="{82663923-DCC8-9B60-9ECF-04FEAD186900}"/>
          </ac:picMkLst>
        </pc:picChg>
      </pc:sldChg>
      <pc:sldChg chg="modSp new">
        <pc:chgData name="Pham Thuong Vi 20226097" userId="S::vi.pt226097@sis.hust.edu.vn::9de28509-a32e-464f-9d8d-97d5b8268316" providerId="AD" clId="Web-{6B7E645A-185A-5457-D639-482ADF1DF4EC}" dt="2024-12-15T14:40:51.561" v="514" actId="20577"/>
        <pc:sldMkLst>
          <pc:docMk/>
          <pc:sldMk cId="1585312512" sldId="273"/>
        </pc:sldMkLst>
        <pc:spChg chg="mod">
          <ac:chgData name="Pham Thuong Vi 20226097" userId="S::vi.pt226097@sis.hust.edu.vn::9de28509-a32e-464f-9d8d-97d5b8268316" providerId="AD" clId="Web-{6B7E645A-185A-5457-D639-482ADF1DF4EC}" dt="2024-12-15T12:45:25.914" v="482" actId="20577"/>
          <ac:spMkLst>
            <pc:docMk/>
            <pc:sldMk cId="1585312512" sldId="273"/>
            <ac:spMk id="2" creationId="{27769E1D-FE80-F8D1-755F-27D820109BFB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4:40:51.561" v="514" actId="20577"/>
          <ac:spMkLst>
            <pc:docMk/>
            <pc:sldMk cId="1585312512" sldId="273"/>
            <ac:spMk id="3" creationId="{56368647-88F0-0078-016D-2D29BDF6A796}"/>
          </ac:spMkLst>
        </pc:spChg>
      </pc:sldChg>
      <pc:sldChg chg="addSp modSp new">
        <pc:chgData name="Pham Thuong Vi 20226097" userId="S::vi.pt226097@sis.hust.edu.vn::9de28509-a32e-464f-9d8d-97d5b8268316" providerId="AD" clId="Web-{6B7E645A-185A-5457-D639-482ADF1DF4EC}" dt="2024-12-15T14:53:10.058" v="548" actId="1076"/>
        <pc:sldMkLst>
          <pc:docMk/>
          <pc:sldMk cId="1643428999" sldId="274"/>
        </pc:sldMkLst>
        <pc:spChg chg="mod">
          <ac:chgData name="Pham Thuong Vi 20226097" userId="S::vi.pt226097@sis.hust.edu.vn::9de28509-a32e-464f-9d8d-97d5b8268316" providerId="AD" clId="Web-{6B7E645A-185A-5457-D639-482ADF1DF4EC}" dt="2024-12-15T14:52:28.181" v="542" actId="20577"/>
          <ac:spMkLst>
            <pc:docMk/>
            <pc:sldMk cId="1643428999" sldId="274"/>
            <ac:spMk id="2" creationId="{6CD32C65-0E70-98BF-B912-D5449A3422CB}"/>
          </ac:spMkLst>
        </pc:spChg>
        <pc:spChg chg="mod">
          <ac:chgData name="Pham Thuong Vi 20226097" userId="S::vi.pt226097@sis.hust.edu.vn::9de28509-a32e-464f-9d8d-97d5b8268316" providerId="AD" clId="Web-{6B7E645A-185A-5457-D639-482ADF1DF4EC}" dt="2024-12-15T14:52:43.838" v="544" actId="20577"/>
          <ac:spMkLst>
            <pc:docMk/>
            <pc:sldMk cId="1643428999" sldId="274"/>
            <ac:spMk id="3" creationId="{456B5FE1-F237-A34E-BF91-3CEF311C0FD8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14:53:10.058" v="548" actId="1076"/>
          <ac:picMkLst>
            <pc:docMk/>
            <pc:sldMk cId="1643428999" sldId="274"/>
            <ac:picMk id="4" creationId="{5284E4EA-1309-0B93-2F8F-FA56EFD20BA7}"/>
          </ac:picMkLst>
        </pc:picChg>
      </pc:sldChg>
      <pc:sldChg chg="addSp modSp new">
        <pc:chgData name="Pham Thuong Vi 20226097" userId="S::vi.pt226097@sis.hust.edu.vn::9de28509-a32e-464f-9d8d-97d5b8268316" providerId="AD" clId="Web-{6B7E645A-185A-5457-D639-482ADF1DF4EC}" dt="2024-12-15T14:54:27.467" v="561" actId="14100"/>
        <pc:sldMkLst>
          <pc:docMk/>
          <pc:sldMk cId="897872060" sldId="275"/>
        </pc:sldMkLst>
        <pc:spChg chg="mod">
          <ac:chgData name="Pham Thuong Vi 20226097" userId="S::vi.pt226097@sis.hust.edu.vn::9de28509-a32e-464f-9d8d-97d5b8268316" providerId="AD" clId="Web-{6B7E645A-185A-5457-D639-482ADF1DF4EC}" dt="2024-12-15T14:53:47.388" v="556" actId="20577"/>
          <ac:spMkLst>
            <pc:docMk/>
            <pc:sldMk cId="897872060" sldId="275"/>
            <ac:spMk id="2" creationId="{C60DEB14-406D-BD5B-1128-4B01FBC05326}"/>
          </ac:spMkLst>
        </pc:spChg>
        <pc:picChg chg="add mod">
          <ac:chgData name="Pham Thuong Vi 20226097" userId="S::vi.pt226097@sis.hust.edu.vn::9de28509-a32e-464f-9d8d-97d5b8268316" providerId="AD" clId="Web-{6B7E645A-185A-5457-D639-482ADF1DF4EC}" dt="2024-12-15T14:54:27.467" v="561" actId="14100"/>
          <ac:picMkLst>
            <pc:docMk/>
            <pc:sldMk cId="897872060" sldId="275"/>
            <ac:picMk id="4" creationId="{BE01684F-0397-FE9A-5441-E4341A1CEC00}"/>
          </ac:picMkLst>
        </pc:picChg>
      </pc:sldChg>
    </pc:docChg>
  </pc:docChgLst>
  <pc:docChgLst>
    <pc:chgData name="Dinh Dinh Hai Viet 20225683" userId="bbd50e6c-5682-4b35-ba14-72d8c766bd89" providerId="ADAL" clId="{E9A9847E-01E7-4765-A15F-69206D38C9F6}"/>
    <pc:docChg chg="modSld">
      <pc:chgData name="Dinh Dinh Hai Viet 20225683" userId="bbd50e6c-5682-4b35-ba14-72d8c766bd89" providerId="ADAL" clId="{E9A9847E-01E7-4765-A15F-69206D38C9F6}" dt="2024-12-09T16:06:37.487" v="0" actId="14100"/>
      <pc:docMkLst>
        <pc:docMk/>
      </pc:docMkLst>
      <pc:sldChg chg="modSp mod">
        <pc:chgData name="Dinh Dinh Hai Viet 20225683" userId="bbd50e6c-5682-4b35-ba14-72d8c766bd89" providerId="ADAL" clId="{E9A9847E-01E7-4765-A15F-69206D38C9F6}" dt="2024-12-09T16:06:37.487" v="0" actId="14100"/>
        <pc:sldMkLst>
          <pc:docMk/>
          <pc:sldMk cId="0" sldId="257"/>
        </pc:sldMkLst>
        <pc:spChg chg="mod">
          <ac:chgData name="Dinh Dinh Hai Viet 20225683" userId="bbd50e6c-5682-4b35-ba14-72d8c766bd89" providerId="ADAL" clId="{E9A9847E-01E7-4765-A15F-69206D38C9F6}" dt="2024-12-09T16:06:37.487" v="0" actId="14100"/>
          <ac:spMkLst>
            <pc:docMk/>
            <pc:sldMk cId="0" sldId="257"/>
            <ac:spMk id="2" creationId="{F0BEEF57-11F8-37EE-EFB4-9DA31713CCF3}"/>
          </ac:spMkLst>
        </pc:spChg>
      </pc:sldChg>
    </pc:docChg>
  </pc:docChgLst>
  <pc:docChgLst>
    <pc:chgData name="Pham Thuong Vi 20226097" userId="S::vi.pt226097@sis.hust.edu.vn::9de28509-a32e-464f-9d8d-97d5b8268316" providerId="AD" clId="Web-{EF679071-2B6B-466C-6D91-35433D91D723}"/>
    <pc:docChg chg="modSld">
      <pc:chgData name="Pham Thuong Vi 20226097" userId="S::vi.pt226097@sis.hust.edu.vn::9de28509-a32e-464f-9d8d-97d5b8268316" providerId="AD" clId="Web-{EF679071-2B6B-466C-6D91-35433D91D723}" dt="2024-12-15T15:10:29.622" v="51" actId="20577"/>
      <pc:docMkLst>
        <pc:docMk/>
      </pc:docMkLst>
      <pc:sldChg chg="modSp">
        <pc:chgData name="Pham Thuong Vi 20226097" userId="S::vi.pt226097@sis.hust.edu.vn::9de28509-a32e-464f-9d8d-97d5b8268316" providerId="AD" clId="Web-{EF679071-2B6B-466C-6D91-35433D91D723}" dt="2024-12-15T15:10:29.622" v="51" actId="20577"/>
        <pc:sldMkLst>
          <pc:docMk/>
          <pc:sldMk cId="954216185" sldId="268"/>
        </pc:sldMkLst>
        <pc:spChg chg="mod">
          <ac:chgData name="Pham Thuong Vi 20226097" userId="S::vi.pt226097@sis.hust.edu.vn::9de28509-a32e-464f-9d8d-97d5b8268316" providerId="AD" clId="Web-{EF679071-2B6B-466C-6D91-35433D91D723}" dt="2024-12-15T15:10:29.622" v="51" actId="20577"/>
          <ac:spMkLst>
            <pc:docMk/>
            <pc:sldMk cId="954216185" sldId="268"/>
            <ac:spMk id="3" creationId="{F454A014-9C8D-E010-6B3F-27632D06FF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4558320" y="1248480"/>
            <a:ext cx="7391160" cy="5204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58320" y="404280"/>
            <a:ext cx="739116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Lato"/>
                <a:ea typeface="Lato"/>
              </a:rPr>
              <a:t>Title 4:……………………………………..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5:……………………………………..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38760" y="1406520"/>
            <a:ext cx="5756760" cy="46699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10360" y="1392120"/>
            <a:ext cx="5592240" cy="4684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Table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1.xml"/><Relationship Id="rId1" Type="http://schemas.openxmlformats.org/officeDocument/2006/relationships/video" Target="https://husteduvn-my.sharepoint.com/:v:/g/personal/viet_ddh225683_sis_hust_edu_vn/EV0YYM_zx41JgBavlq_u3NsBy9Q5MYBhLjpydB39ZWv6pQ?e=fl1OZ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2.xml"/><Relationship Id="rId1" Type="http://schemas.openxmlformats.org/officeDocument/2006/relationships/video" Target="https://husteduvn-my.sharepoint.com/:v:/g/personal/viet_ddh225683_sis_hust_edu_vn/EbIe-5ebxwtBked2hDZFHIkBdvLsmyDe1CeMk3D0bBz1cw?e=7PfZRj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2.xml"/><Relationship Id="rId1" Type="http://schemas.openxmlformats.org/officeDocument/2006/relationships/video" Target="https://husteduvn-my.sharepoint.com/:v:/g/personal/viet_ddh225683_sis_hust_edu_vn/Ef5NR2JuU_FPldawXAuTqekBzqS13rUzl1BXK3qgS0dedg?e=e6LRv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2366E8-E05D-BF24-71DF-9E90FDD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-12150"/>
            <a:ext cx="10972440" cy="827300"/>
          </a:xfrm>
        </p:spPr>
        <p:txBody>
          <a:bodyPr/>
          <a:lstStyle/>
          <a:p>
            <a:r>
              <a:rPr lang="vi-VN" sz="2800" err="1">
                <a:solidFill>
                  <a:schemeClr val="bg1"/>
                </a:solidFill>
              </a:rPr>
              <a:t>Package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err="1">
                <a:solidFill>
                  <a:schemeClr val="bg1"/>
                </a:solidFill>
              </a:rPr>
              <a:t>VisualizationUI</a:t>
            </a:r>
            <a:endParaRPr lang="vi-VN" sz="2800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3C5F363-0100-F9F7-BC02-6DBF6727C5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355056"/>
            <a:ext cx="5473859" cy="442518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Thực hiện chức năng trình diễn thuật toán (</a:t>
            </a:r>
            <a:r>
              <a:rPr lang="vi-VN" sz="2400" dirty="0" err="1">
                <a:ea typeface="+mj-lt"/>
                <a:cs typeface="+mj-lt"/>
              </a:rPr>
              <a:t>demonstration</a:t>
            </a:r>
            <a:r>
              <a:rPr lang="vi-VN" sz="2400" dirty="0">
                <a:ea typeface="+mj-lt"/>
                <a:cs typeface="+mj-lt"/>
              </a:rPr>
              <a:t>).</a:t>
            </a:r>
            <a:endParaRPr lang="vi-VN" sz="2400" dirty="0"/>
          </a:p>
          <a:p>
            <a:pPr marL="285750" indent="-285750">
              <a:buFont typeface="Arial"/>
              <a:buChar char="•"/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Cung cấp các chế độ xem như </a:t>
            </a:r>
            <a:r>
              <a:rPr lang="vi-VN" sz="2400" b="1" err="1">
                <a:ea typeface="+mj-lt"/>
                <a:cs typeface="+mj-lt"/>
              </a:rPr>
              <a:t>step</a:t>
            </a:r>
            <a:r>
              <a:rPr lang="vi-VN" sz="2400" b="1" dirty="0">
                <a:ea typeface="+mj-lt"/>
                <a:cs typeface="+mj-lt"/>
              </a:rPr>
              <a:t> </a:t>
            </a:r>
            <a:r>
              <a:rPr lang="vi-VN" sz="2400" b="1" err="1">
                <a:ea typeface="+mj-lt"/>
                <a:cs typeface="+mj-lt"/>
              </a:rPr>
              <a:t>by</a:t>
            </a:r>
            <a:r>
              <a:rPr lang="vi-VN" sz="2400" b="1" dirty="0">
                <a:ea typeface="+mj-lt"/>
                <a:cs typeface="+mj-lt"/>
              </a:rPr>
              <a:t> </a:t>
            </a:r>
            <a:r>
              <a:rPr lang="vi-VN" sz="2400" b="1" err="1">
                <a:ea typeface="+mj-lt"/>
                <a:cs typeface="+mj-lt"/>
              </a:rPr>
              <a:t>step</a:t>
            </a:r>
            <a:r>
              <a:rPr lang="vi-VN" sz="2400" dirty="0">
                <a:ea typeface="+mj-lt"/>
                <a:cs typeface="+mj-lt"/>
              </a:rPr>
              <a:t> (từng bước) hoặc </a:t>
            </a:r>
            <a:r>
              <a:rPr lang="vi-VN" sz="2400" b="1" err="1">
                <a:ea typeface="+mj-lt"/>
                <a:cs typeface="+mj-lt"/>
              </a:rPr>
              <a:t>final</a:t>
            </a:r>
            <a:r>
              <a:rPr lang="vi-VN" sz="2400" b="1" dirty="0">
                <a:ea typeface="+mj-lt"/>
                <a:cs typeface="+mj-lt"/>
              </a:rPr>
              <a:t> </a:t>
            </a:r>
            <a:r>
              <a:rPr lang="vi-VN" sz="2400" b="1" err="1">
                <a:ea typeface="+mj-lt"/>
                <a:cs typeface="+mj-lt"/>
              </a:rPr>
              <a:t>step</a:t>
            </a:r>
            <a:r>
              <a:rPr lang="vi-VN" sz="2400" dirty="0">
                <a:ea typeface="+mj-lt"/>
                <a:cs typeface="+mj-lt"/>
              </a:rPr>
              <a:t> (sau khi hoàn thành).</a:t>
            </a:r>
            <a:endParaRPr lang="vi-VN" sz="2400" dirty="0"/>
          </a:p>
          <a:p>
            <a:pPr marL="285750" indent="-285750">
              <a:buFont typeface="Arial"/>
              <a:buChar char="•"/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Hiển thị trực quan cách các phần tử trong mảng được thay đổi qua từng bước của thuật toán.</a:t>
            </a:r>
            <a:endParaRPr lang="vi-VN" sz="2400" dirty="0"/>
          </a:p>
          <a:p>
            <a:endParaRPr lang="vi-VN" sz="2400" dirty="0"/>
          </a:p>
        </p:txBody>
      </p:sp>
      <p:pic>
        <p:nvPicPr>
          <p:cNvPr id="4" name="Hình ảnh 3" descr="Ảnh có chứa văn bản, ảnh chụp màn hình, biểu đồ, Song song&#10;&#10;Mô tả được tự động tạo">
            <a:extLst>
              <a:ext uri="{FF2B5EF4-FFF2-40B4-BE49-F238E27FC236}">
                <a16:creationId xmlns:a16="http://schemas.microsoft.com/office/drawing/2014/main" id="{5F0206D2-AC51-A047-5958-A913ED0A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5" t="-123" r="7781" b="9827"/>
          <a:stretch/>
        </p:blipFill>
        <p:spPr>
          <a:xfrm>
            <a:off x="6394838" y="818608"/>
            <a:ext cx="5037807" cy="55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1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78C7B1-C887-64CF-70AF-70D6C389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-10728"/>
            <a:ext cx="10972440" cy="792233"/>
          </a:xfrm>
        </p:spPr>
        <p:txBody>
          <a:bodyPr/>
          <a:lstStyle/>
          <a:p>
            <a:r>
              <a:rPr lang="vi-VN" err="1">
                <a:solidFill>
                  <a:schemeClr val="bg1"/>
                </a:solidFill>
                <a:ea typeface="+mj-lt"/>
                <a:cs typeface="+mj-lt"/>
              </a:rPr>
              <a:t>Inheritance</a:t>
            </a:r>
            <a:endParaRPr lang="vi-VN" err="1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F038124-E022-1563-DCE2-075D6330C2D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3970" y="1103838"/>
            <a:ext cx="11563379" cy="5126558"/>
          </a:xfrm>
        </p:spPr>
        <p:txBody>
          <a:bodyPr/>
          <a:lstStyle/>
          <a:p>
            <a:endParaRPr lang="vi-VN"/>
          </a:p>
        </p:txBody>
      </p:sp>
      <p:pic>
        <p:nvPicPr>
          <p:cNvPr id="4" name="Hình ảnh 3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5FCA6612-08AF-6EA6-05EB-1D90C917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2" y="1376264"/>
            <a:ext cx="5495082" cy="4105470"/>
          </a:xfrm>
          <a:prstGeom prst="rect">
            <a:avLst/>
          </a:prstGeom>
        </p:spPr>
      </p:pic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82663923-DCC8-9B60-9ECF-04FEAD18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3" r="-125" b="-98"/>
          <a:stretch/>
        </p:blipFill>
        <p:spPr>
          <a:xfrm>
            <a:off x="5934374" y="1578428"/>
            <a:ext cx="6084814" cy="41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3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769E1D-FE80-F8D1-755F-27D82010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-226462"/>
            <a:ext cx="10972440" cy="1192425"/>
          </a:xfrm>
        </p:spPr>
        <p:txBody>
          <a:bodyPr/>
          <a:lstStyle/>
          <a:p>
            <a:r>
              <a:rPr lang="vi-VN" err="1">
                <a:solidFill>
                  <a:schemeClr val="bg1"/>
                </a:solidFill>
                <a:ea typeface="+mj-lt"/>
                <a:cs typeface="+mj-lt"/>
              </a:rPr>
              <a:t>Polymorphism</a:t>
            </a:r>
            <a:endParaRPr lang="vi-VN" err="1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6368647-88F0-0078-016D-2D29BDF6A79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26917" y="1138787"/>
            <a:ext cx="11147065" cy="4581737"/>
          </a:xfrm>
        </p:spPr>
        <p:txBody>
          <a:bodyPr lIns="0" tIns="0" rIns="0" bIns="0" anchor="ctr">
            <a:noAutofit/>
          </a:bodyPr>
          <a:lstStyle/>
          <a:p>
            <a:pPr marL="0" indent="0">
              <a:buNone/>
            </a:pPr>
            <a:r>
              <a:rPr lang="vi-VN" sz="2800" err="1">
                <a:ea typeface="+mn-lt"/>
                <a:cs typeface="+mn-lt"/>
              </a:rPr>
              <a:t>Polymorphism</a:t>
            </a:r>
            <a:r>
              <a:rPr lang="vi-VN" sz="2800" dirty="0">
                <a:ea typeface="+mn-lt"/>
                <a:cs typeface="+mn-lt"/>
              </a:rPr>
              <a:t> cho phép các lớp con cung cấp </a:t>
            </a:r>
            <a:r>
              <a:rPr lang="vi-VN" sz="2800" b="1" dirty="0">
                <a:ea typeface="+mn-lt"/>
                <a:cs typeface="+mn-lt"/>
              </a:rPr>
              <a:t>phiên bản riêng</a:t>
            </a:r>
            <a:r>
              <a:rPr lang="vi-VN" sz="2800" dirty="0">
                <a:ea typeface="+mn-lt"/>
                <a:cs typeface="+mn-lt"/>
              </a:rPr>
              <a:t> của phương thức được định nghĩa trong lớp cha.</a:t>
            </a:r>
            <a:endParaRPr lang="vi-VN">
              <a:ea typeface="+mn-lt"/>
              <a:cs typeface="+mn-lt"/>
            </a:endParaRPr>
          </a:p>
          <a:p>
            <a:endParaRPr lang="vi-VN" sz="2800" dirty="0">
              <a:cs typeface="Arial"/>
            </a:endParaRPr>
          </a:p>
          <a:p>
            <a:pPr marL="457200" indent="-457200">
              <a:spcBef>
                <a:spcPts val="1000"/>
              </a:spcBef>
              <a:buFont typeface="Calibri" panose="020B0604020202020204" pitchFamily="34" charset="0"/>
              <a:buChar char="-"/>
            </a:pPr>
            <a:r>
              <a:rPr lang="en-US" sz="2400" dirty="0">
                <a:cs typeface="Arial"/>
              </a:rPr>
              <a:t>Các </a:t>
            </a:r>
            <a:r>
              <a:rPr lang="en-US" sz="2400" err="1">
                <a:cs typeface="Arial"/>
              </a:rPr>
              <a:t>lớp</a:t>
            </a:r>
            <a:r>
              <a:rPr lang="en-US" sz="2400" dirty="0">
                <a:cs typeface="Arial"/>
              </a:rPr>
              <a:t> con </a:t>
            </a:r>
            <a:r>
              <a:rPr lang="en-US" sz="2400" err="1">
                <a:cs typeface="Arial"/>
              </a:rPr>
              <a:t>BubbleSort</a:t>
            </a:r>
            <a:r>
              <a:rPr lang="en-US" sz="2400" dirty="0">
                <a:cs typeface="Arial"/>
              </a:rPr>
              <a:t>, </a:t>
            </a:r>
            <a:r>
              <a:rPr lang="en-US" sz="2400" err="1">
                <a:cs typeface="Arial"/>
              </a:rPr>
              <a:t>InsertionSort</a:t>
            </a:r>
            <a:r>
              <a:rPr lang="en-US" sz="2400" dirty="0">
                <a:cs typeface="Arial"/>
              </a:rPr>
              <a:t>, </a:t>
            </a:r>
            <a:r>
              <a:rPr lang="en-US" sz="2400" err="1">
                <a:cs typeface="Arial"/>
              </a:rPr>
              <a:t>QuickSort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kế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thừa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từ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lớp</a:t>
            </a:r>
            <a:r>
              <a:rPr lang="en-US" sz="2400" dirty="0">
                <a:cs typeface="Arial"/>
              </a:rPr>
              <a:t> cha </a:t>
            </a:r>
            <a:r>
              <a:rPr lang="en-US" sz="2400" err="1">
                <a:cs typeface="Arial"/>
              </a:rPr>
              <a:t>SortingAlgorithm</a:t>
            </a:r>
            <a:r>
              <a:rPr lang="en-US" sz="2400" dirty="0">
                <a:cs typeface="Arial"/>
              </a:rPr>
              <a:t> </a:t>
            </a:r>
            <a:r>
              <a:rPr lang="en-US" sz="2400" err="1">
                <a:cs typeface="Arial"/>
              </a:rPr>
              <a:t>và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thực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thi</a:t>
            </a:r>
            <a:r>
              <a:rPr lang="en-US" sz="2400" dirty="0">
                <a:cs typeface="Arial"/>
              </a:rPr>
              <a:t> (override) </a:t>
            </a:r>
            <a:r>
              <a:rPr lang="en-US" sz="2400" err="1">
                <a:cs typeface="Arial"/>
              </a:rPr>
              <a:t>phương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thức</a:t>
            </a:r>
            <a:r>
              <a:rPr lang="en-US" sz="2400" dirty="0">
                <a:cs typeface="Arial"/>
              </a:rPr>
              <a:t> perform(), </a:t>
            </a:r>
            <a:r>
              <a:rPr lang="en-US" sz="2400" err="1">
                <a:cs typeface="Arial"/>
              </a:rPr>
              <a:t>displayStep</a:t>
            </a:r>
            <a:r>
              <a:rPr lang="en-US" sz="2400" dirty="0">
                <a:cs typeface="Arial"/>
              </a:rPr>
              <a:t>() </a:t>
            </a:r>
            <a:r>
              <a:rPr lang="en-US" sz="2400" err="1">
                <a:cs typeface="Arial"/>
              </a:rPr>
              <a:t>để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thực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hiện</a:t>
            </a:r>
            <a:r>
              <a:rPr lang="en-US" sz="2400" dirty="0">
                <a:cs typeface="Arial"/>
              </a:rPr>
              <a:t> logic </a:t>
            </a:r>
            <a:r>
              <a:rPr lang="en-US" sz="2400" err="1">
                <a:cs typeface="Arial"/>
              </a:rPr>
              <a:t>riêng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biệt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cho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từng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thuật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toán</a:t>
            </a:r>
            <a:r>
              <a:rPr lang="en-US" sz="2400" dirty="0">
                <a:cs typeface="Arial"/>
              </a:rPr>
              <a:t>.</a:t>
            </a:r>
          </a:p>
          <a:p>
            <a:pPr marL="457200" indent="-457200"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400" dirty="0">
              <a:cs typeface="Arial"/>
            </a:endParaRPr>
          </a:p>
          <a:p>
            <a:pPr marL="457200" indent="-457200">
              <a:spcBef>
                <a:spcPts val="1000"/>
              </a:spcBef>
              <a:buFont typeface="Calibri" panose="020B0604020202020204" pitchFamily="34" charset="0"/>
              <a:buChar char="-"/>
            </a:pPr>
            <a:r>
              <a:rPr lang="en-US" sz="2400" err="1">
                <a:cs typeface="Arial"/>
              </a:rPr>
              <a:t>Lớp</a:t>
            </a:r>
            <a:r>
              <a:rPr lang="en-US" sz="2400" dirty="0">
                <a:cs typeface="Arial"/>
              </a:rPr>
              <a:t> con </a:t>
            </a:r>
            <a:r>
              <a:rPr lang="en-US" sz="2400" err="1">
                <a:cs typeface="Arial"/>
              </a:rPr>
              <a:t>CreateAutomaticallyController</a:t>
            </a:r>
            <a:r>
              <a:rPr lang="en-US" sz="2400" dirty="0">
                <a:cs typeface="Arial"/>
              </a:rPr>
              <a:t>, </a:t>
            </a:r>
            <a:r>
              <a:rPr lang="en-US" sz="2400" err="1">
                <a:cs typeface="Arial"/>
              </a:rPr>
              <a:t>EnterEachElementController</a:t>
            </a:r>
            <a:r>
              <a:rPr lang="en-US" sz="2400" dirty="0">
                <a:cs typeface="Arial"/>
              </a:rPr>
              <a:t> </a:t>
            </a:r>
            <a:r>
              <a:rPr lang="en-US" sz="2400" err="1">
                <a:cs typeface="Arial"/>
              </a:rPr>
              <a:t>kế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thừa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từ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lớp</a:t>
            </a:r>
            <a:r>
              <a:rPr lang="en-US" sz="2400" dirty="0">
                <a:cs typeface="Arial"/>
              </a:rPr>
              <a:t> cha </a:t>
            </a:r>
            <a:r>
              <a:rPr lang="en-US" sz="2400" err="1">
                <a:cs typeface="Arial"/>
              </a:rPr>
              <a:t>CreateArrayController</a:t>
            </a:r>
            <a:r>
              <a:rPr lang="en-US" sz="2400" dirty="0">
                <a:cs typeface="Arial"/>
              </a:rPr>
              <a:t> </a:t>
            </a:r>
            <a:r>
              <a:rPr lang="en-US" sz="2400" err="1">
                <a:cs typeface="Arial"/>
              </a:rPr>
              <a:t>và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thực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thi</a:t>
            </a:r>
            <a:r>
              <a:rPr lang="en-US" sz="2400" dirty="0">
                <a:cs typeface="Arial"/>
              </a:rPr>
              <a:t> (override) </a:t>
            </a:r>
            <a:r>
              <a:rPr lang="en-US" sz="2400" err="1">
                <a:cs typeface="Arial"/>
              </a:rPr>
              <a:t>phương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thức</a:t>
            </a:r>
            <a:r>
              <a:rPr lang="en-US" sz="2400" dirty="0">
                <a:cs typeface="Arial"/>
              </a:rPr>
              <a:t> </a:t>
            </a:r>
            <a:r>
              <a:rPr lang="en-US" sz="2400" err="1">
                <a:cs typeface="Arial"/>
              </a:rPr>
              <a:t>setupMyArray</a:t>
            </a:r>
            <a:r>
              <a:rPr lang="en-US" sz="2400" dirty="0"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531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2"/>
          <p:cNvSpPr txBox="1"/>
          <p:nvPr/>
        </p:nvSpPr>
        <p:spPr>
          <a:xfrm>
            <a:off x="4558320" y="404280"/>
            <a:ext cx="739116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demo insertion sort</a:t>
            </a:r>
            <a:endParaRPr lang="vi-VN" b="1" dirty="0"/>
          </a:p>
        </p:txBody>
      </p:sp>
      <p:pic>
        <p:nvPicPr>
          <p:cNvPr id="2" name="Phương tiện Trực tuyến 1" title="Screen Recording 2024-12-14 210437.mp4">
            <a:hlinkClick r:id="" action="ppaction://media"/>
            <a:extLst>
              <a:ext uri="{FF2B5EF4-FFF2-40B4-BE49-F238E27FC236}">
                <a16:creationId xmlns:a16="http://schemas.microsoft.com/office/drawing/2014/main" id="{AC5CCEAA-93A4-A465-BE6C-732164D44B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57214" y="1026521"/>
            <a:ext cx="7370928" cy="4418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D32C65-0E70-98BF-B912-D5449A34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855" y="273600"/>
            <a:ext cx="6956065" cy="859050"/>
          </a:xfrm>
        </p:spPr>
        <p:txBody>
          <a:bodyPr/>
          <a:lstStyle/>
          <a:p>
            <a:r>
              <a:rPr lang="vi-VN" sz="2800" b="1" err="1">
                <a:ea typeface="+mj-lt"/>
                <a:cs typeface="+mj-lt"/>
              </a:rPr>
              <a:t>demo</a:t>
            </a:r>
            <a:r>
              <a:rPr lang="vi-VN" sz="2800" b="1" dirty="0">
                <a:ea typeface="+mj-lt"/>
                <a:cs typeface="+mj-lt"/>
              </a:rPr>
              <a:t> </a:t>
            </a:r>
            <a:r>
              <a:rPr lang="vi-VN" sz="2800" b="1" err="1">
                <a:ea typeface="+mj-lt"/>
                <a:cs typeface="+mj-lt"/>
              </a:rPr>
              <a:t>bubble</a:t>
            </a:r>
            <a:r>
              <a:rPr lang="vi-VN" sz="2800" b="1" dirty="0">
                <a:ea typeface="+mj-lt"/>
                <a:cs typeface="+mj-lt"/>
              </a:rPr>
              <a:t> </a:t>
            </a:r>
            <a:r>
              <a:rPr lang="vi-VN" sz="2800" b="1" err="1">
                <a:ea typeface="+mj-lt"/>
                <a:cs typeface="+mj-lt"/>
              </a:rPr>
              <a:t>sort</a:t>
            </a:r>
            <a:endParaRPr lang="vi-VN" sz="2800" b="1" err="1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56B5FE1-F237-A34E-BF91-3CEF311C0FD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hương tiện Trực tuyến 3" title="Screen Recording 2024-12-14 210807.mp4">
            <a:hlinkClick r:id="" action="ppaction://media"/>
            <a:extLst>
              <a:ext uri="{FF2B5EF4-FFF2-40B4-BE49-F238E27FC236}">
                <a16:creationId xmlns:a16="http://schemas.microsoft.com/office/drawing/2014/main" id="{5284E4EA-1309-0B93-2F8F-FA56EFD20B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35513" y="1608137"/>
            <a:ext cx="7229475" cy="38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DEB14-406D-BD5B-1128-4B01FBC0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330" y="273600"/>
            <a:ext cx="7014590" cy="1099308"/>
          </a:xfrm>
        </p:spPr>
        <p:txBody>
          <a:bodyPr/>
          <a:lstStyle/>
          <a:p>
            <a:r>
              <a:rPr lang="vi-VN" sz="2800" b="1" err="1">
                <a:ea typeface="+mj-lt"/>
                <a:cs typeface="+mj-lt"/>
              </a:rPr>
              <a:t>demo</a:t>
            </a:r>
            <a:r>
              <a:rPr lang="vi-VN" sz="2800" b="1" dirty="0">
                <a:ea typeface="+mj-lt"/>
                <a:cs typeface="+mj-lt"/>
              </a:rPr>
              <a:t> </a:t>
            </a:r>
            <a:r>
              <a:rPr lang="vi-VN" sz="2800" b="1" err="1">
                <a:ea typeface="+mj-lt"/>
                <a:cs typeface="+mj-lt"/>
              </a:rPr>
              <a:t>quick</a:t>
            </a:r>
            <a:r>
              <a:rPr lang="vi-VN" sz="2800" b="1" dirty="0">
                <a:ea typeface="+mj-lt"/>
                <a:cs typeface="+mj-lt"/>
              </a:rPr>
              <a:t> </a:t>
            </a:r>
            <a:r>
              <a:rPr lang="vi-VN" sz="2800" b="1" err="1">
                <a:ea typeface="+mj-lt"/>
                <a:cs typeface="+mj-lt"/>
              </a:rPr>
              <a:t>sort</a:t>
            </a:r>
            <a:endParaRPr lang="vi-VN" sz="2800" b="1" dirty="0" err="1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AE49F8-46B8-5B7B-B8C1-0EED4F6979F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hương tiện Trực tuyến 3" title="Screen Recording 2024-12-14 210932.mp4">
            <a:hlinkClick r:id="" action="ppaction://media"/>
            <a:extLst>
              <a:ext uri="{FF2B5EF4-FFF2-40B4-BE49-F238E27FC236}">
                <a16:creationId xmlns:a16="http://schemas.microsoft.com/office/drawing/2014/main" id="{BE01684F-0397-FE9A-5441-E4341A1CEC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88976" y="1713671"/>
            <a:ext cx="7473287" cy="39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20" name="Table 2"/>
          <p:cNvGraphicFramePr/>
          <p:nvPr/>
        </p:nvGraphicFramePr>
        <p:xfrm>
          <a:off x="6210360" y="1392120"/>
          <a:ext cx="5592240" cy="4684320"/>
        </p:xfrm>
        <a:graphic>
          <a:graphicData uri="http://schemas.openxmlformats.org/drawingml/2006/table">
            <a:tbl>
              <a:tblPr/>
              <a:tblGrid>
                <a:gridCol w="559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0BEEF57-11F8-37EE-EFB4-9DA31713CCF3}"/>
              </a:ext>
            </a:extLst>
          </p:cNvPr>
          <p:cNvSpPr txBox="1"/>
          <p:nvPr/>
        </p:nvSpPr>
        <p:spPr>
          <a:xfrm>
            <a:off x="462116" y="1564614"/>
            <a:ext cx="1042219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7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LẬP TRÌNH HƯỚNG ĐỐI TƯỢNG – IT3103</a:t>
            </a:r>
          </a:p>
          <a:p>
            <a:endParaRPr lang="vi-VN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29: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20226097 Phạm Thường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20225683 Đinh Đình Hải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20225684 Hoàng Quốc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20226098 Nguyễn Hoàng Việt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000" b="1" i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20225777 Vũ Hoàng Việt</a:t>
            </a:r>
          </a:p>
          <a:p>
            <a:endParaRPr lang="vi-VN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Chủ đề 4:</a:t>
            </a:r>
          </a:p>
          <a:p>
            <a:pPr lvl="1"/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Ứng dụng mô phỏng các thuật toán sắp xếp: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Insertion</a:t>
            </a:r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Bubble</a:t>
            </a:r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Quick</a:t>
            </a:r>
            <a:r>
              <a:rPr lang="vi-VN" sz="20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</a:t>
            </a:r>
            <a:endParaRPr lang="vi-VN" sz="2000" b="1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vi-VN" sz="2000" b="1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GVHD: TS. Nguyễn Thị Thu Trang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064E7798-E224-83D8-DB2F-E0BF49817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21793"/>
              </p:ext>
            </p:extLst>
          </p:nvPr>
        </p:nvGraphicFramePr>
        <p:xfrm>
          <a:off x="1119187" y="1651000"/>
          <a:ext cx="9757057" cy="37219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2353">
                  <a:extLst>
                    <a:ext uri="{9D8B030D-6E8A-4147-A177-3AD203B41FA5}">
                      <a16:colId xmlns:a16="http://schemas.microsoft.com/office/drawing/2014/main" val="1053117419"/>
                    </a:ext>
                  </a:extLst>
                </a:gridCol>
                <a:gridCol w="1471968">
                  <a:extLst>
                    <a:ext uri="{9D8B030D-6E8A-4147-A177-3AD203B41FA5}">
                      <a16:colId xmlns:a16="http://schemas.microsoft.com/office/drawing/2014/main" val="3211761412"/>
                    </a:ext>
                  </a:extLst>
                </a:gridCol>
                <a:gridCol w="5032736">
                  <a:extLst>
                    <a:ext uri="{9D8B030D-6E8A-4147-A177-3AD203B41FA5}">
                      <a16:colId xmlns:a16="http://schemas.microsoft.com/office/drawing/2014/main" val="3418879458"/>
                    </a:ext>
                  </a:extLst>
                </a:gridCol>
              </a:tblGrid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 err="1">
                          <a:effectLst/>
                          <a:latin typeface="Times New Roman"/>
                        </a:rPr>
                        <a:t>Họ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và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tên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MSSV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 err="1">
                          <a:effectLst/>
                          <a:latin typeface="Times New Roman"/>
                        </a:rPr>
                        <a:t>Nhiệm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vụ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94135"/>
                  </a:ext>
                </a:extLst>
              </a:tr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vi-VN" sz="1800">
                          <a:effectLst/>
                          <a:latin typeface="Times New Roman"/>
                        </a:rPr>
                        <a:t>Phạm Thường Vi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20226097 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Báo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cáo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+ slide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26509"/>
                  </a:ext>
                </a:extLst>
              </a:tr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Nguyễn Hoàng Việt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20226098 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Code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28910"/>
                  </a:ext>
                </a:extLst>
              </a:tr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Hoàng Quốc Việt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20225684 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Báo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cáo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+ slide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37020"/>
                  </a:ext>
                </a:extLst>
              </a:tr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Đinh </a:t>
                      </a:r>
                      <a:r>
                        <a:rPr lang="en-US" sz="1800" err="1">
                          <a:effectLst/>
                          <a:latin typeface="Times New Roman"/>
                        </a:rPr>
                        <a:t>Đình</a:t>
                      </a:r>
                      <a:r>
                        <a:rPr lang="en-US" sz="1800">
                          <a:effectLst/>
                          <a:latin typeface="Times New Roman"/>
                        </a:rPr>
                        <a:t> Hải Việt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20225683 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Code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947880"/>
                  </a:ext>
                </a:extLst>
              </a:tr>
              <a:tr h="62032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Vũ Hoàng Việt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20225777 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650"/>
                        </a:lnSpc>
                      </a:pPr>
                      <a:r>
                        <a:rPr lang="en-US" sz="1800">
                          <a:effectLst/>
                          <a:latin typeface="Times New Roman"/>
                        </a:rPr>
                        <a:t>Code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64497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7B2482D-673B-4FB5-7FEA-7AB39151DEFA}"/>
              </a:ext>
            </a:extLst>
          </p:cNvPr>
          <p:cNvSpPr txBox="1"/>
          <p:nvPr/>
        </p:nvSpPr>
        <p:spPr>
          <a:xfrm>
            <a:off x="4510087" y="168275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ptos Display"/>
                <a:cs typeface="Segoe UI"/>
              </a:rPr>
              <a:t>PHÂN CÔNG NHIỆM VỤ</a:t>
            </a:r>
            <a:r>
              <a:rPr lang="vi-VN" sz="2000">
                <a:solidFill>
                  <a:schemeClr val="bg1"/>
                </a:solidFill>
                <a:latin typeface="Aptos Display"/>
              </a:rPr>
              <a:t> </a:t>
            </a:r>
          </a:p>
          <a:p>
            <a:endParaRPr lang="vi-VN">
              <a:solidFill>
                <a:schemeClr val="bg1"/>
              </a:solidFill>
              <a:latin typeface="Segoe UI"/>
              <a:cs typeface="Segoe UI"/>
            </a:endParaRPr>
          </a:p>
          <a:p>
            <a:endParaRPr lang="vi-VN" sz="1200">
              <a:solidFill>
                <a:schemeClr val="bg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endParaRPr lang="vi-VN" sz="2400" b="1" noProof="1"/>
          </a:p>
          <a:p>
            <a:pPr marL="285750" indent="-285750">
              <a:buFont typeface="Calibri"/>
              <a:buChar char="-"/>
            </a:pPr>
            <a:r>
              <a:rPr lang="vi-VN" sz="2000" b="1" noProof="1"/>
              <a:t>Tổng quan</a:t>
            </a:r>
          </a:p>
          <a:p>
            <a:r>
              <a:rPr lang="vi-VN" sz="2000" noProof="1"/>
              <a:t>Dự án là một ứng dụng giao diện đồ họa (GUI) dùng để mô phỏng ba thuật toán sắp xếp phổ biến: </a:t>
            </a:r>
            <a:r>
              <a:rPr lang="vi-VN" sz="2000" b="1" noProof="1"/>
              <a:t>Bubble Sort</a:t>
            </a:r>
            <a:r>
              <a:rPr lang="vi-VN" sz="2000" noProof="1"/>
              <a:t>, </a:t>
            </a:r>
            <a:r>
              <a:rPr lang="vi-VN" sz="2000" b="1" noProof="1"/>
              <a:t>Quick Sort</a:t>
            </a:r>
            <a:r>
              <a:rPr lang="vi-VN" sz="2000" noProof="1"/>
              <a:t>, và </a:t>
            </a:r>
            <a:r>
              <a:rPr lang="vi-VN" sz="2000" b="1" noProof="1"/>
              <a:t>Insertion Sort</a:t>
            </a:r>
            <a:r>
              <a:rPr lang="vi-VN" sz="2000" noProof="1"/>
              <a:t>. Mục tiêu là giúp người dùng hiểu cách từng thuật toán hoạt động trên một mảng thông qua biểu diễn trực quan.</a:t>
            </a:r>
          </a:p>
          <a:p>
            <a:pPr marL="285750" indent="-285750">
              <a:buFont typeface="Calibri"/>
              <a:buChar char="-"/>
            </a:pPr>
            <a:r>
              <a:rPr lang="vi-VN" sz="2000" b="1" noProof="1"/>
              <a:t>Yêu cầu</a:t>
            </a:r>
          </a:p>
          <a:p>
            <a:r>
              <a:rPr lang="vi-VN" sz="2000" b="1" noProof="1"/>
              <a:t> Input:</a:t>
            </a:r>
            <a:r>
              <a:rPr lang="vi-VN" sz="2000" noProof="1"/>
              <a:t> Người dùng nhập mảng thủ công (các số cách nhau bằng dấu phẩy) hoặc tạo mảng ngẫu nhiên.</a:t>
            </a:r>
          </a:p>
          <a:p>
            <a:r>
              <a:rPr lang="vi-VN" sz="2000" b="1" noProof="1"/>
              <a:t> Process:</a:t>
            </a:r>
            <a:r>
              <a:rPr lang="vi-VN" sz="2000" noProof="1"/>
              <a:t> Người dùng chọn một thuật toán sắp xếp để bắt đầu mô phỏng. Từng bước sắp xếp sẽ được hiển thị trực quan.</a:t>
            </a:r>
          </a:p>
          <a:p>
            <a:r>
              <a:rPr lang="vi-VN" sz="2000" b="1" noProof="1"/>
              <a:t> Output:</a:t>
            </a:r>
            <a:r>
              <a:rPr lang="vi-VN" sz="2000" noProof="1"/>
              <a:t> Hiển thị chi tiết từng bước trong quá trình sắp xếp mảng.</a:t>
            </a:r>
          </a:p>
          <a:p>
            <a:r>
              <a:rPr lang="vi-VN" sz="2000" b="1" noProof="1"/>
              <a:t> Điều hướng:</a:t>
            </a:r>
            <a:r>
              <a:rPr lang="vi-VN" sz="2000" noProof="1"/>
              <a:t> Người dùng có thể quay lại menu chính bất cứ lúc nào.</a:t>
            </a:r>
          </a:p>
          <a:p>
            <a:r>
              <a:rPr lang="vi-VN" sz="2000" b="1" noProof="1"/>
              <a:t> Help Menu:</a:t>
            </a:r>
            <a:r>
              <a:rPr lang="vi-VN" sz="2000" noProof="1"/>
              <a:t> Cung cấp hướng dẫn cơ bản về cách sử dụng ứng dụng.</a:t>
            </a:r>
            <a:endParaRPr lang="vi-VN" sz="2000" b="0" strike="noStrike" spc="-1" noProof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vi-VN" sz="2400" b="1" baseline="0" noProof="1">
                <a:solidFill>
                  <a:schemeClr val="bg1"/>
                </a:solidFill>
                <a:latin typeface="Arial"/>
              </a:rPr>
              <a:t>Mô tả Mini-Project</a:t>
            </a:r>
            <a:endParaRPr lang="vi-VN" sz="1800" b="0" strike="noStrike" spc="-1" noProof="1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000" spc="-1">
                <a:solidFill>
                  <a:schemeClr val="bg1"/>
                </a:solidFill>
                <a:latin typeface="Calibri"/>
              </a:rPr>
              <a:t>USE CASE</a:t>
            </a:r>
            <a:endParaRPr lang="vi-VN" sz="2000">
              <a:solidFill>
                <a:schemeClr val="bg1"/>
              </a:solidFill>
            </a:endParaRPr>
          </a:p>
        </p:txBody>
      </p:sp>
      <p:pic>
        <p:nvPicPr>
          <p:cNvPr id="2" name="Hình ảnh 1" descr="Ảnh có chứa văn bản, biểu đồ, ảnh chụp màn hình, hình vẽ&#10;&#10;Mô tả được tự động tạo">
            <a:extLst>
              <a:ext uri="{FF2B5EF4-FFF2-40B4-BE49-F238E27FC236}">
                <a16:creationId xmlns:a16="http://schemas.microsoft.com/office/drawing/2014/main" id="{D23A2D03-4E2E-E18E-41AC-F517D696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706" b="13085"/>
          <a:stretch/>
        </p:blipFill>
        <p:spPr>
          <a:xfrm>
            <a:off x="2234010" y="1239416"/>
            <a:ext cx="6954255" cy="4798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vi-VN" sz="2000" err="1">
                <a:solidFill>
                  <a:schemeClr val="bg1"/>
                </a:solidFill>
              </a:rPr>
              <a:t>General</a:t>
            </a:r>
            <a:r>
              <a:rPr lang="vi-VN" sz="2000">
                <a:solidFill>
                  <a:schemeClr val="bg1"/>
                </a:solidFill>
              </a:rPr>
              <a:t> </a:t>
            </a:r>
            <a:r>
              <a:rPr lang="vi-VN" sz="2000" err="1">
                <a:solidFill>
                  <a:schemeClr val="bg1"/>
                </a:solidFill>
              </a:rPr>
              <a:t>class</a:t>
            </a:r>
            <a:r>
              <a:rPr lang="vi-VN" sz="2000">
                <a:solidFill>
                  <a:schemeClr val="bg1"/>
                </a:solidFill>
              </a:rPr>
              <a:t> </a:t>
            </a:r>
            <a:r>
              <a:rPr lang="vi-VN" sz="2000" err="1">
                <a:solidFill>
                  <a:schemeClr val="bg1"/>
                </a:solidFill>
              </a:rPr>
              <a:t>diagram</a:t>
            </a:r>
            <a:endParaRPr lang="vi-VN" sz="2000" b="0" strike="noStrike" err="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Hình ảnh 1" descr="Ảnh có chứa văn bản, ảnh chụp màn hình, biểu đồ, Hình chữ nhật&#10;&#10;Mô tả được tự động tạo">
            <a:extLst>
              <a:ext uri="{FF2B5EF4-FFF2-40B4-BE49-F238E27FC236}">
                <a16:creationId xmlns:a16="http://schemas.microsoft.com/office/drawing/2014/main" id="{0EBDEE71-FEC9-EF45-3224-E0C5650F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2" t="3024" r="4850" b="3970"/>
          <a:stretch/>
        </p:blipFill>
        <p:spPr>
          <a:xfrm>
            <a:off x="1404150" y="881766"/>
            <a:ext cx="8515115" cy="5551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747659-B03D-0A76-6120-363E7751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8108"/>
            <a:ext cx="10972440" cy="88321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cs typeface="Arial"/>
              </a:rPr>
              <a:t>Package </a:t>
            </a:r>
            <a:r>
              <a:rPr lang="en-US" sz="2800" err="1">
                <a:solidFill>
                  <a:schemeClr val="bg1"/>
                </a:solidFill>
                <a:cs typeface="Arial"/>
              </a:rPr>
              <a:t>MainMenu</a:t>
            </a:r>
            <a:endParaRPr lang="vi-VN" sz="2800" err="1">
              <a:solidFill>
                <a:schemeClr val="bg1"/>
              </a:solidFill>
              <a:cs typeface="Arial"/>
            </a:endParaRPr>
          </a:p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5BDBB82-98A0-77B3-9019-F9A793F205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126849"/>
            <a:ext cx="5465057" cy="445495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Đây là </a:t>
            </a:r>
            <a:r>
              <a:rPr lang="vi-VN" sz="2400" err="1">
                <a:ea typeface="+mj-lt"/>
                <a:cs typeface="+mj-lt"/>
              </a:rPr>
              <a:t>package</a:t>
            </a:r>
            <a:r>
              <a:rPr lang="vi-VN" sz="2400" dirty="0">
                <a:ea typeface="+mj-lt"/>
                <a:cs typeface="+mj-lt"/>
              </a:rPr>
              <a:t> chịu trách nhiệm quản lý giao diện chính của ứng dụng.</a:t>
            </a:r>
            <a:endParaRPr lang="vi-VN" sz="2400" dirty="0"/>
          </a:p>
          <a:p>
            <a:pPr marL="285750" indent="-285750">
              <a:buFont typeface="Arial"/>
              <a:buChar char="•"/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Cung cấp các chức năng cơ bản như chọn thuật toán sắp xếp, xem hướng dẫn, và thoát ứng dụng.</a:t>
            </a:r>
            <a:endParaRPr lang="vi-VN" sz="2400" dirty="0"/>
          </a:p>
          <a:p>
            <a:endParaRPr lang="vi-VN" sz="2400" dirty="0"/>
          </a:p>
        </p:txBody>
      </p:sp>
      <p:pic>
        <p:nvPicPr>
          <p:cNvPr id="5" name="Hình ảnh 4" descr="Ảnh có chứa văn bản, ảnh chụp màn hình, Hình chữ nhật, Song song&#10;&#10;Mô tả được tự động tạo">
            <a:extLst>
              <a:ext uri="{FF2B5EF4-FFF2-40B4-BE49-F238E27FC236}">
                <a16:creationId xmlns:a16="http://schemas.microsoft.com/office/drawing/2014/main" id="{27F858FC-1922-F7FE-4DA1-337EF87A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5257"/>
            <a:ext cx="5334197" cy="50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7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A2FB92-194C-ACF2-4CC6-7B8FA344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-101714"/>
            <a:ext cx="10972440" cy="928711"/>
          </a:xfrm>
        </p:spPr>
        <p:txBody>
          <a:bodyPr/>
          <a:lstStyle/>
          <a:p>
            <a:r>
              <a:rPr lang="vi-VN" sz="2800" err="1">
                <a:solidFill>
                  <a:schemeClr val="bg1"/>
                </a:solidFill>
                <a:ea typeface="+mj-lt"/>
                <a:cs typeface="+mj-lt"/>
              </a:rPr>
              <a:t>Package</a:t>
            </a:r>
            <a:r>
              <a:rPr lang="vi-VN" sz="2800">
                <a:solidFill>
                  <a:schemeClr val="bg1"/>
                </a:solidFill>
                <a:ea typeface="+mj-lt"/>
                <a:cs typeface="+mj-lt"/>
              </a:rPr>
              <a:t> CreateArrayUIStage1</a:t>
            </a:r>
            <a:endParaRPr lang="vi-VN" sz="2800">
              <a:solidFill>
                <a:schemeClr val="bg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0FD35FE-E35E-064A-7BFE-7482320177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035864"/>
            <a:ext cx="4103067" cy="4545936"/>
          </a:xfrm>
        </p:spPr>
        <p:txBody>
          <a:bodyPr lIns="0" tIns="0" rIns="0" bIns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Đây là giai đoạn đầu tiên trong quá trình tạo mảng.</a:t>
            </a:r>
            <a:endParaRPr lang="vi-VN" dirty="0"/>
          </a:p>
          <a:p>
            <a:pPr marL="285750" indent="-285750">
              <a:buFont typeface="Arial"/>
              <a:buChar char="•"/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,Sans-Serif"/>
              <a:buChar char="•"/>
            </a:pPr>
            <a:r>
              <a:rPr lang="vi-VN" sz="2400" dirty="0">
                <a:ea typeface="+mj-lt"/>
                <a:cs typeface="+mj-lt"/>
              </a:rPr>
              <a:t>Cung cấp giao diện để người dùng nhập số phần tử của mảng và chọn cách tạo mảng: Nhập thủ công/ Tạo ngẫu nhiên.</a:t>
            </a:r>
          </a:p>
          <a:p>
            <a:pPr marL="285750" indent="-28575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endParaRPr lang="vi-VN" sz="2400" dirty="0">
              <a:ea typeface="+mj-lt"/>
              <a:cs typeface="+mj-lt"/>
            </a:endParaRPr>
          </a:p>
        </p:txBody>
      </p:sp>
      <p:pic>
        <p:nvPicPr>
          <p:cNvPr id="5" name="Hình ảnh 4" descr="Ảnh có chứa văn bản, ảnh chụp màn hình, Hình chữ nhật, biểu đồ&#10;&#10;Mô tả được tự động tạo">
            <a:extLst>
              <a:ext uri="{FF2B5EF4-FFF2-40B4-BE49-F238E27FC236}">
                <a16:creationId xmlns:a16="http://schemas.microsoft.com/office/drawing/2014/main" id="{5DD9873A-B615-F705-9376-2FF1F767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04" y="849313"/>
            <a:ext cx="6703566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4E9FBA-D249-0898-9122-50BE584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80257"/>
            <a:ext cx="10972440" cy="1133427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  <a:cs typeface="Arial"/>
              </a:rPr>
              <a:t>Package CreateArrayUIStage2</a:t>
            </a:r>
            <a:endParaRPr lang="vi-VN" sz="2800">
              <a:solidFill>
                <a:schemeClr val="bg1"/>
              </a:solidFill>
              <a:cs typeface="Arial"/>
            </a:endParaRPr>
          </a:p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454A014-9C8D-E010-6B3F-27632D06FF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9868" y="1431255"/>
            <a:ext cx="4464339" cy="438938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Quản lý quá trình tạo mảng chi tiết.</a:t>
            </a:r>
            <a:endParaRPr lang="vi-VN" sz="2400" dirty="0"/>
          </a:p>
          <a:p>
            <a:pPr marL="285750" indent="-285750">
              <a:buFont typeface="Arial"/>
              <a:buChar char="•"/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Cho phép người dùng:</a:t>
            </a:r>
          </a:p>
          <a:p>
            <a:pPr>
              <a:spcBef>
                <a:spcPts val="0"/>
              </a:spcBef>
            </a:pPr>
            <a:r>
              <a:rPr lang="vi-VN" sz="2400">
                <a:ea typeface="+mj-lt"/>
                <a:cs typeface="+mj-lt"/>
              </a:rPr>
              <a:t> + Nhập từng phần tử của mảng </a:t>
            </a:r>
            <a:r>
              <a:rPr lang="vi-VN" sz="2400" dirty="0">
                <a:ea typeface="+mj-lt"/>
                <a:cs typeface="+mj-lt"/>
              </a:rPr>
              <a:t>(nếu chọn thủ công).</a:t>
            </a:r>
            <a:endParaRPr lang="vi-VN" sz="2400"/>
          </a:p>
          <a:p>
            <a:pPr>
              <a:spcBef>
                <a:spcPts val="0"/>
              </a:spcBef>
            </a:pPr>
            <a:r>
              <a:rPr lang="vi-VN" sz="2400">
                <a:cs typeface="Arial"/>
              </a:rPr>
              <a:t> + Xem mảng đã được tạo ngẫu </a:t>
            </a:r>
            <a:r>
              <a:rPr lang="vi-VN" sz="2400" dirty="0">
                <a:cs typeface="Arial"/>
              </a:rPr>
              <a:t>nhiên(nếu chọn ngẫu nhiên)</a:t>
            </a:r>
          </a:p>
          <a:p>
            <a:pPr>
              <a:spcBef>
                <a:spcPts val="0"/>
              </a:spcBef>
            </a:pPr>
            <a:endParaRPr lang="vi-VN" sz="24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vi-VN" sz="2400" dirty="0">
                <a:ea typeface="+mj-lt"/>
                <a:cs typeface="+mj-lt"/>
              </a:rPr>
              <a:t>Hiển thị thông báo lỗi nếu người dùng nhập thiếu phần tử khi chọn cách nhập thủ công.</a:t>
            </a:r>
            <a:endParaRPr lang="vi-VN" sz="2400" dirty="0"/>
          </a:p>
          <a:p>
            <a:endParaRPr lang="vi-VN" sz="2400" dirty="0"/>
          </a:p>
        </p:txBody>
      </p:sp>
      <p:pic>
        <p:nvPicPr>
          <p:cNvPr id="5" name="Hình ảnh 4" descr="Ảnh có chứa văn bản, ảnh chụp màn hình, biểu đồ, Song song&#10;&#10;Mô tả được tự động tạo">
            <a:extLst>
              <a:ext uri="{FF2B5EF4-FFF2-40B4-BE49-F238E27FC236}">
                <a16:creationId xmlns:a16="http://schemas.microsoft.com/office/drawing/2014/main" id="{69D542F7-F241-C97E-4A25-551311EE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72" y="963296"/>
            <a:ext cx="6780441" cy="48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Màn hình rộng</PresentationFormat>
  <Slides>17</Slides>
  <Notes>0</Notes>
  <HiddenSlides>0</HiddenSlides>
  <ScaleCrop>false</ScaleCrop>
  <HeadingPairs>
    <vt:vector size="4" baseType="variant">
      <vt:variant>
        <vt:lpstr>Chủ đề</vt:lpstr>
      </vt:variant>
      <vt:variant>
        <vt:i4>8</vt:i4>
      </vt:variant>
      <vt:variant>
        <vt:lpstr>Tiêu đề Bản chiếu</vt:lpstr>
      </vt:variant>
      <vt:variant>
        <vt:i4>17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Package MainMenu </vt:lpstr>
      <vt:lpstr>Package CreateArrayUIStage1</vt:lpstr>
      <vt:lpstr>Package CreateArrayUIStage2 </vt:lpstr>
      <vt:lpstr>Package VisualizationUI</vt:lpstr>
      <vt:lpstr>Inheritance</vt:lpstr>
      <vt:lpstr>Polymorphism</vt:lpstr>
      <vt:lpstr>Bản trình bày PowerPoint</vt:lpstr>
      <vt:lpstr>demo bubble sort</vt:lpstr>
      <vt:lpstr>demo quick sort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revision>174</cp:revision>
  <dcterms:created xsi:type="dcterms:W3CDTF">2020-12-31T09:57:48Z</dcterms:created>
  <dcterms:modified xsi:type="dcterms:W3CDTF">2024-12-15T15:10:32Z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